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7" r:id="rId11"/>
    <p:sldId id="362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تولید شبکه در لایه‌ی مرزی برای اجسام هوافضایی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حسن محققیان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اسفند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اضافه کردن دنباله و تولید شبکه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4312732" cy="392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4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تولید شبکه در لایه ی مرزی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محاسبه زاوایای منحنی ها مرزی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بررسی محدب یا مقعر بودن نقاط روی منحنی ها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کشف و بهبود نقاط محدب نوک تیز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شناسایی نقاط مقعر شدید و جلوگیری از تداخل سلول های مجاور و بهبود شبکه در آن ناحیه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شناسایی محل تداخل شبکه ی لایه مرزی و بهبود آن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اتصال شبکه  لایه مرزی به شبکه اصلی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8- اضافه کردن دنباله به منحنی مرزی و تولید شبکه در آن ناحیه</a:t>
            </a:r>
          </a:p>
          <a:p>
            <a:pPr marL="109728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9- اعمال تغییر ارتفاع لایه های مرزی براساس فاصله از یک نقطه معین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کامپایلر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Compaq Visual </a:t>
            </a:r>
            <a:r>
              <a:rPr lang="en-US" sz="2400" b="1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Frotran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 Volume Methods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یا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برای تولید شبکه ی لایه ی مرزی چالش های زیادی وجود دارد. تداخل سلول های همجوار در یک لایه و تداخل سلول های لایه مرزی اجسام مختلف از این موارد است.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نیاز است تا نقاط نوک تیز هموار شوند و شبکه بهبود یابد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نیاز است تا نقاط مقعر که موجب تداخل سلول ها می شوند مشخص شوند و شبکه در آن نواحی بهبود یابد. همچنین نیاز است تا تولید شبکه با وجود شبکه اصلی به درستی عمل کند.</a:t>
            </a:r>
          </a:p>
          <a:p>
            <a:pPr algn="just" rtl="1">
              <a:lnSpc>
                <a:spcPct val="150000"/>
              </a:lnSpc>
            </a:pPr>
            <a:endParaRPr lang="fa-IR" sz="3000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endParaRPr lang="fa-IR" sz="24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برای آشکارسازی تداخل از روش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ray casting 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یا انتشار پرتو استفاده شده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برای رفع تداخل شبکه لایه مرزی بین اجسام از روش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stair stepping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که در نرم افزارهای تجاری مثل </a:t>
            </a:r>
            <a:r>
              <a:rPr lang="en-US" sz="2400" dirty="0" err="1" smtClean="0">
                <a:solidFill>
                  <a:srgbClr val="00B050"/>
                </a:solidFill>
                <a:cs typeface="B Titr" panose="00000700000000000000" pitchFamily="2" charset="-78"/>
              </a:rPr>
              <a:t>ansys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پیاده سازی شده است استفاده شده است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چالش های ذکر شده بررسی شده  و برای هرکدام سابروتین مشخصی نوشته شده است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تولید شبکه در لایه ی مرزی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57400"/>
            <a:ext cx="4604703" cy="438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هموار کردن شبکه لایه ی مرزی در نقاط محدب نوک تیز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4491"/>
            <a:ext cx="3408180" cy="295751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048000" y="2667000"/>
            <a:ext cx="16972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583" y="2149835"/>
            <a:ext cx="3817217" cy="317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جریان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مافوق صوت در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یک نازل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واگرا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698" y="2286000"/>
            <a:ext cx="5124450" cy="43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هموار کردن شبکه در نقاط مقعر تورفته شدید و جلوگیری از تداخل شبکه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24755"/>
            <a:ext cx="4595812" cy="430328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733800" y="3581400"/>
            <a:ext cx="838200" cy="1629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کشف و جلوگیری از تداخل شبکه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93271"/>
            <a:ext cx="5053012" cy="43523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172200" y="3352800"/>
            <a:ext cx="1752600" cy="1447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اتصال شبکه لایه مرزی به شبکه اصلی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" y="2121092"/>
            <a:ext cx="4300538" cy="388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25" y="2115988"/>
            <a:ext cx="4300537" cy="389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4149</TotalTime>
  <Words>351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تولید شبکه در لایه‌ی مرزی برای اجسام هوافضایی  حسن محققیان اسفند 95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194</cp:revision>
  <dcterms:created xsi:type="dcterms:W3CDTF">2006-08-16T00:00:00Z</dcterms:created>
  <dcterms:modified xsi:type="dcterms:W3CDTF">2017-05-31T15:07:02Z</dcterms:modified>
</cp:coreProperties>
</file>