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36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7" r:id="rId11"/>
    <p:sldId id="362" r:id="rId12"/>
    <p:sldId id="3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  <a:srgbClr val="000066"/>
    <a:srgbClr val="FF66FF"/>
    <a:srgbClr val="800000"/>
    <a:srgbClr val="00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DED5-7101-45CB-BD67-62077EC6FEBB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4F81-D434-45E6-BB2C-53C672FCA6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2828-A262-4019-9E8C-C387D0E754F1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20C4D-0180-40D2-A856-4ABE5A1A069E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E2B8DA-E986-49A0-9432-B1D2119FAF59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0C608-5F6B-4B63-877E-475840BA68C2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79F-5204-42F1-94E5-7F35567538DB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084C4D-0FBA-4EA7-840D-D98AE8E20134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F6381-DD72-4ACD-886C-E080E4E4AD4F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09902C-ABFA-4ACC-87B3-54E6B0DABEEE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514FA-93E7-482C-BBFB-C57F051F7D55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A29ED0-9E00-4234-B909-B4C6398DC9B8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DA143-6F93-4B61-AAB2-2B7F4200FF92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E5582-F76C-4628-A6AF-58AD8FC97BDD}" type="datetime1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FF0000"/>
                </a:solidFill>
                <a:cs typeface="B Titr" panose="00000700000000000000" pitchFamily="2" charset="-78"/>
              </a:rPr>
              <a:t>تولید شبکه در لایه‌ی مرزی برای اجسام هوافضایی</a:t>
            </a: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حسن محققیان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>اسفند 95</a:t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01515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1515"/>
            <a:ext cx="2756921" cy="11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اضافه کردن دنباله و تولید شبکه</a:t>
            </a:r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86000"/>
            <a:ext cx="4312732" cy="392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4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11892"/>
          </a:xfrm>
        </p:spPr>
        <p:txBody>
          <a:bodyPr>
            <a:noAutofit/>
          </a:bodyPr>
          <a:lstStyle/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1- تولید شبکه در لایه ی مرزی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2- نحوه محاسبه زاوایای منحنی ها مرزی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3- بررسی محدب یا مقعر بودن نقاط روی منحنی ها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4- کشف و بهبود نقاط محدب نوک تیز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5- شناسایی نقاط مقعر شدید و جلوگیری از تداخل سلول های مجاور و بهبود شبکه در آن ناحیه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6- شناسایی محل تداخل شبکه ی لایه مرزی و بهبود آن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7- اتصال شبکه  لایه مرزی به شبکه اصلی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8- اضافه کردن دنباله به منحنی مرزی و تولید شبکه در آن ناحیه</a:t>
            </a:r>
          </a:p>
          <a:p>
            <a:pPr marL="109728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9- اعمال تغییر ارتفاع لایه های مرزی براساس فاصله از یک نقطه معین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آنچه در این کد خواهید آموخت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32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1-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این 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برنامه در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کامپایلر </a:t>
            </a:r>
            <a:r>
              <a:rPr lang="en-US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Compaq Visual </a:t>
            </a:r>
            <a:r>
              <a:rPr lang="en-US" sz="2400" b="1" dirty="0" err="1" smtClean="0">
                <a:latin typeface="Times New Roman" panose="02020603050405020304" pitchFamily="18" charset="0"/>
                <a:cs typeface="B Titr" panose="00000700000000000000" pitchFamily="2" charset="-78"/>
              </a:rPr>
              <a:t>Frotran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قابل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اجراست.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2-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خروجی ها در همه نسخه های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Tecplot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 قابل مشاهده است</a:t>
            </a:r>
            <a:endParaRPr lang="en-US" sz="2400" b="1" dirty="0"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3- آشنایی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اولیه با </a:t>
            </a:r>
            <a:r>
              <a:rPr lang="en-US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CFD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lang="en-US" sz="2400" b="1" dirty="0" smtClean="0"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4- آشنایی با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Finite  Volume Methods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5- آشنایی با زبانهای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C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یا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Fortran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نکات و الزامات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62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2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pPr algn="just" rtl="1">
              <a:lnSpc>
                <a:spcPct val="150000"/>
              </a:lnSpc>
            </a:pPr>
            <a:r>
              <a:rPr lang="fa-IR" sz="3000" dirty="0" smtClean="0">
                <a:cs typeface="B Titr" panose="00000700000000000000" pitchFamily="2" charset="-78"/>
              </a:rPr>
              <a:t>برای تولید شبکه ی لایه ی مرزی چالش های زیادی وجود دارد. تداخل سلول های همجوار در یک لایه و تداخل سلول های لایه مرزی اجسام مختلف از این موارد است.</a:t>
            </a:r>
          </a:p>
          <a:p>
            <a:pPr algn="just" rtl="1">
              <a:lnSpc>
                <a:spcPct val="150000"/>
              </a:lnSpc>
            </a:pPr>
            <a:r>
              <a:rPr lang="fa-IR" sz="3000" dirty="0" smtClean="0">
                <a:cs typeface="B Titr" panose="00000700000000000000" pitchFamily="2" charset="-78"/>
              </a:rPr>
              <a:t>نیاز است تا نقاط نوک تیز هموار شوند و شبکه بهبود یابد</a:t>
            </a:r>
          </a:p>
          <a:p>
            <a:pPr algn="just" rtl="1">
              <a:lnSpc>
                <a:spcPct val="150000"/>
              </a:lnSpc>
            </a:pPr>
            <a:r>
              <a:rPr lang="fa-IR" sz="3000" dirty="0" smtClean="0">
                <a:cs typeface="B Titr" panose="00000700000000000000" pitchFamily="2" charset="-78"/>
              </a:rPr>
              <a:t>نیاز است تا نقاط مقعر که موجب تداخل سلول ها می شوند مشخص شوند و شبکه در آن نواحی بهبود یابد. همچنین نیاز است تا تولید شبکه با وجود شبکه اصلی به درستی عمل کند.</a:t>
            </a:r>
          </a:p>
          <a:p>
            <a:pPr algn="just" rtl="1">
              <a:lnSpc>
                <a:spcPct val="150000"/>
              </a:lnSpc>
            </a:pPr>
            <a:endParaRPr lang="fa-IR" sz="3000" dirty="0" smtClean="0"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532149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endParaRPr lang="fa-IR" sz="2400" dirty="0" smtClean="0">
              <a:cs typeface="B Titr" panose="000007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برای آشکارسازی تداخل از روش </a:t>
            </a:r>
            <a:r>
              <a:rPr lang="en-US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ray casting </a:t>
            </a: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 یا انتشار پرتو استفاده شده است.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برای رفع تداخل شبکه لایه مرزی بین اجسام از روش </a:t>
            </a:r>
            <a:r>
              <a:rPr lang="en-US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stair stepping</a:t>
            </a: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 که در نرم افزارهای تجاری مثل </a:t>
            </a:r>
            <a:r>
              <a:rPr lang="en-US" sz="2400" dirty="0" err="1" smtClean="0">
                <a:solidFill>
                  <a:srgbClr val="00B050"/>
                </a:solidFill>
                <a:cs typeface="B Titr" panose="00000700000000000000" pitchFamily="2" charset="-78"/>
              </a:rPr>
              <a:t>ansys</a:t>
            </a: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 پیاده سازی شده است استفاده شده است</a:t>
            </a:r>
            <a:r>
              <a:rPr lang="en-US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rgbClr val="00B050"/>
                </a:solidFill>
                <a:cs typeface="B Titr" panose="00000700000000000000" pitchFamily="2" charset="-78"/>
              </a:rPr>
              <a:t>چالش های ذکر شده بررسی شده  و برای هرکدام سابروتین مشخصی نوشته شده است</a:t>
            </a:r>
            <a:endParaRPr lang="en-US" sz="24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9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تولید شبکه در لایه ی مرزی</a:t>
            </a:r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057400"/>
            <a:ext cx="4604703" cy="438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788092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هموار کردن شبکه لایه ی مرزی در نقاط محدب نوک تیز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134491"/>
            <a:ext cx="3408180" cy="295751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048000" y="2667000"/>
            <a:ext cx="16972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583" y="2149835"/>
            <a:ext cx="3817217" cy="317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69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rtl="1"/>
            <a:r>
              <a:rPr lang="fa-IR" sz="2400" b="1" dirty="0">
                <a:solidFill>
                  <a:srgbClr val="0000FF"/>
                </a:solidFill>
                <a:cs typeface="B Titr" panose="00000700000000000000" pitchFamily="2" charset="-78"/>
              </a:rPr>
              <a:t>جریان </a:t>
            </a:r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مافوق صوت در </a:t>
            </a:r>
            <a:r>
              <a:rPr lang="fa-IR" sz="2400" b="1" dirty="0">
                <a:solidFill>
                  <a:srgbClr val="0000FF"/>
                </a:solidFill>
                <a:cs typeface="B Titr" panose="00000700000000000000" pitchFamily="2" charset="-78"/>
              </a:rPr>
              <a:t>یک نازل </a:t>
            </a:r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واگرا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698" y="2286000"/>
            <a:ext cx="5124450" cy="43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9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هموار کردن شبکه در نقاط مقعر تورفته شدید و جلوگیری از تداخل شبکه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8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24755"/>
            <a:ext cx="4595812" cy="430328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733800" y="3581400"/>
            <a:ext cx="838200" cy="1629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42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کشف و جلوگیری از تداخل شبکه</a:t>
            </a:r>
            <a:endParaRPr lang="en-US" sz="2400" b="1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93271"/>
            <a:ext cx="5053012" cy="43523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172200" y="3352800"/>
            <a:ext cx="1752600" cy="1447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64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اتصال شبکه لایه مرزی به شبکه اصلی</a:t>
            </a:r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" y="2121092"/>
            <a:ext cx="4300538" cy="3886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425" y="2115988"/>
            <a:ext cx="4300537" cy="389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103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4149</TotalTime>
  <Words>351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B Titr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          تولید شبکه در لایه‌ی مرزی برای اجسام هوافضایی  حسن محققیان اسفند 95     </vt:lpstr>
      <vt:lpstr> </vt:lpstr>
      <vt:lpstr>PowerPoint Presentation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آنچه در این کد خواهید آموخت</vt:lpstr>
      <vt:lpstr>نکات و الزامات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YousefKhah</dc:creator>
  <cp:lastModifiedBy>marketcode</cp:lastModifiedBy>
  <cp:revision>194</cp:revision>
  <dcterms:created xsi:type="dcterms:W3CDTF">2006-08-16T00:00:00Z</dcterms:created>
  <dcterms:modified xsi:type="dcterms:W3CDTF">2017-05-31T15:07:02Z</dcterms:modified>
</cp:coreProperties>
</file>