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366" r:id="rId2"/>
    <p:sldId id="354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7" r:id="rId11"/>
    <p:sldId id="362" r:id="rId12"/>
    <p:sldId id="3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6/2/2016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6/2/2016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0C4D-0180-40D2-A856-4ABE5A1A069E}" type="datetime1">
              <a:rPr lang="en-US" smtClean="0"/>
              <a:pPr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2B8DA-E986-49A0-9432-B1D2119FAF59}" type="datetime1">
              <a:rPr lang="en-US" smtClean="0"/>
              <a:pPr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0C608-5F6B-4B63-877E-475840BA68C2}" type="datetime1">
              <a:rPr lang="en-US" smtClean="0"/>
              <a:pPr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8679F-5204-42F1-94E5-7F35567538DB}" type="datetime1">
              <a:rPr lang="en-US" smtClean="0"/>
              <a:pPr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84C4D-0FBA-4EA7-840D-D98AE8E20134}" type="datetime1">
              <a:rPr lang="en-US" smtClean="0"/>
              <a:pPr/>
              <a:t>6/2/2016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F6381-DD72-4ACD-886C-E080E4E4AD4F}" type="datetime1">
              <a:rPr lang="en-US" smtClean="0"/>
              <a:pPr/>
              <a:t>6/2/2016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9902C-ABFA-4ACC-87B3-54E6B0DABEEE}" type="datetime1">
              <a:rPr lang="en-US" smtClean="0"/>
              <a:pPr/>
              <a:t>6/2/2016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514FA-93E7-482C-BBFB-C57F051F7D55}" type="datetime1">
              <a:rPr lang="en-US" smtClean="0"/>
              <a:pPr/>
              <a:t>6/2/2016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A29ED0-9E00-4234-B909-B4C6398DC9B8}" type="datetime1">
              <a:rPr lang="en-US" smtClean="0"/>
              <a:pPr/>
              <a:t>6/2/2016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6/2/2016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6/2/2016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ar-SA" sz="3600" kern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/>
                <a:cs typeface="B Titr" panose="00000700000000000000" pitchFamily="2" charset="-78"/>
              </a:rPr>
              <a:t>خواندن فایل </a:t>
            </a:r>
            <a:r>
              <a:rPr lang="en-US" sz="3600" kern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/>
                <a:cs typeface="B Titr" panose="00000700000000000000" pitchFamily="2" charset="-78"/>
              </a:rPr>
              <a:t>IGES</a:t>
            </a:r>
            <a:r>
              <a:rPr lang="ar-SA" sz="3600" kern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/>
                <a:cs typeface="B Titr" panose="00000700000000000000" pitchFamily="2" charset="-78"/>
              </a:rPr>
              <a:t> حاوی اطلاعات هندسه اجسام هوافضایی</a:t>
            </a: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b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dirty="0">
                <a:solidFill>
                  <a:srgbClr val="008000"/>
                </a:solidFill>
                <a:cs typeface="B Titr" panose="00000700000000000000" pitchFamily="2" charset="-78"/>
              </a:rPr>
              <a:t>میثم وکیلی</a:t>
            </a:r>
            <a:br>
              <a:rPr lang="fa-IR" sz="3100" dirty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>
                <a:solidFill>
                  <a:srgbClr val="008000"/>
                </a:solidFill>
                <a:cs typeface="B Titr" panose="00000700000000000000" pitchFamily="2" charset="-78"/>
              </a:rPr>
              <a:t>دی ماه </a:t>
            </a: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1395</a:t>
            </a:r>
            <a:r>
              <a:rPr lang="fa-IR" sz="3100" dirty="0">
                <a:solidFill>
                  <a:srgbClr val="008000"/>
                </a:solidFill>
                <a:cs typeface="B Titr" panose="00000700000000000000" pitchFamily="2" charset="-78"/>
              </a:rPr>
              <a:t/>
            </a:r>
            <a:br>
              <a:rPr lang="fa-IR" sz="3100" dirty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/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فایل</a:t>
            </a:r>
            <a:r>
              <a:rPr lang="en-US" sz="2400" dirty="0">
                <a:solidFill>
                  <a:srgbClr val="0000FF"/>
                </a:solidFill>
                <a:cs typeface="B Titr" panose="00000700000000000000" pitchFamily="2" charset="-78"/>
              </a:rPr>
              <a:t>IGES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 یک هلیکوپتر – خروجی </a:t>
            </a:r>
            <a:r>
              <a:rPr lang="en-US" sz="2400" b="1" dirty="0" err="1" smtClean="0">
                <a:solidFill>
                  <a:srgbClr val="0000FF"/>
                </a:solidFill>
                <a:cs typeface="B Titr" panose="00000700000000000000" pitchFamily="2" charset="-78"/>
              </a:rPr>
              <a:t>Ansys</a:t>
            </a:r>
            <a:endParaRPr lang="en-US" sz="2400" b="1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  <p:pic>
        <p:nvPicPr>
          <p:cNvPr id="4" name="Picture 3" descr="D:\Darsi\Kasr e Khedmat\Emam Hossein University\IGES Project\Examples\Namvar Examples\Helicopter-Ansy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85273"/>
            <a:ext cx="7854488" cy="3922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3540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11892"/>
          </a:xfrm>
        </p:spPr>
        <p:txBody>
          <a:bodyPr>
            <a:noAutofit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1- آشنایی با استاندارد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IGES</a:t>
            </a:r>
            <a:endParaRPr lang="fa-I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2- آشنایی با هندسه برخی از اجسام هوافضایی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3- نحوه خواندن و استخراج اطلاعات هندسه اجسام مختلفی که از ساختار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IGES</a:t>
            </a:r>
            <a:r>
              <a:rPr lang="fa-IR" sz="2400" b="1" dirty="0" smtClean="0">
                <a:cs typeface="B Titr" panose="00000700000000000000" pitchFamily="2" charset="-78"/>
              </a:rPr>
              <a:t> تبعیت می </a:t>
            </a:r>
            <a:r>
              <a:rPr lang="fa-IR" sz="2400" b="1" dirty="0" smtClean="0">
                <a:cs typeface="B Titr" panose="00000700000000000000" pitchFamily="2" charset="-78"/>
              </a:rPr>
              <a:t>کنند.</a:t>
            </a:r>
            <a:endParaRPr lang="fa-IR" sz="2400" b="1" dirty="0" smtClean="0"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4- نحوه تولید فایلهای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IGES</a:t>
            </a:r>
            <a:r>
              <a:rPr lang="fa-IR" sz="2400" b="1" dirty="0" smtClean="0">
                <a:cs typeface="B Titr" panose="00000700000000000000" pitchFamily="2" charset="-78"/>
              </a:rPr>
              <a:t> با استفاده از نرم افزارهای طراحی مهندسی که از این استاندارد پشتیبانی می کنند.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آنچه در این کد خواهید 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3327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1-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این 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برنامه در همه نسخه های کامپایلرهای فرترن قابل اجراست.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3- آشنایی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اولیه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با ساختار استاندارد 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IGES</a:t>
            </a:r>
            <a:endParaRPr lang="fa-IR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4- آشنایی با نرم افزارهای طراحی مهندسی برای تولید فایل 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IGES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5- آشنایی با زبان برنامه نویسی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Fortran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نکات و الزامات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624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6278562"/>
          </a:xfrm>
        </p:spPr>
        <p:txBody>
          <a:bodyPr>
            <a:normAutofit/>
          </a:bodyPr>
          <a:lstStyle/>
          <a:p>
            <a:endParaRPr lang="en-US" sz="2400" b="1" dirty="0" smtClean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Initial Graphics Exchange Specification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ar-SA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یا </a:t>
            </a:r>
            <a:r>
              <a:rPr lang="ar-SA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به اختصار </a:t>
            </a:r>
            <a:r>
              <a:rPr lang="en-US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IGES </a:t>
            </a:r>
            <a:r>
              <a:rPr lang="ar-SA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یک فرمت فایل است که امکان تبادل دیجیتالی داده ها بین </a:t>
            </a:r>
            <a:r>
              <a:rPr lang="ar-SA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سیستمهای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CAD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(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Computer-Aided Design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)</a:t>
            </a:r>
            <a:r>
              <a:rPr lang="ar-SA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ar-SA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را فراهم می کند. در </a:t>
            </a:r>
            <a:r>
              <a:rPr lang="ar-SA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واقع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IGES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ar-SA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یک </a:t>
            </a:r>
            <a:r>
              <a:rPr lang="ar-SA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استاندارد پذیرفته شده و جهانی است و فایلهایی که با این فرمت تولید شوند توسط اکثر نرم افزارهای طراحی </a:t>
            </a:r>
            <a:r>
              <a:rPr lang="ar-SA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مهندسی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ar-SA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(</a:t>
            </a:r>
            <a:r>
              <a:rPr lang="ar-SA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نرم افزارهای </a:t>
            </a:r>
            <a:r>
              <a:rPr lang="en-US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CAD/CAM</a:t>
            </a:r>
            <a:r>
              <a:rPr lang="ar-SA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) قابل تولید و بازخوانی هستند. طراحی انواع مدلهای دوبعدی و سه بعدی، اعم از طراحی تجهیزات مربوط به صنایع نظامی، خودروسازی، هوا و فضا و غیره می تواند در یک نرم افزار طراحی مهندسی که از </a:t>
            </a:r>
            <a:r>
              <a:rPr lang="ar-SA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فرمت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IGES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ar-SA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پشتیبانی </a:t>
            </a:r>
            <a:r>
              <a:rPr lang="ar-SA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می کند انجام شده و در نرم افزار دیگری با پشتیبانی از </a:t>
            </a:r>
            <a:r>
              <a:rPr lang="ar-SA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فرمت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IGES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ar-SA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بازخوانی </a:t>
            </a:r>
            <a:r>
              <a:rPr lang="ar-SA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شوند. </a:t>
            </a:r>
            <a:endParaRPr lang="en-US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7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5321492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ar-SA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این مسئله باعث عدم وابستگی طراحان صنایع به یک نرم افزار طراحی خاص شده و در نتیجه ایجاد و توسعه مدلهای طراحی در مقیاس وسیع تری امکان پذیر خواهد شد. با توجه به مواردی که ذکر شد مشخص می شود که </a:t>
            </a:r>
            <a:r>
              <a:rPr lang="ar-SA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فرمت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IGES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ar-SA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یک </a:t>
            </a:r>
            <a:r>
              <a:rPr lang="ar-SA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فرمت بسیار فراگیر و پر کاربرد است. بنابراین با استفاده از این پروژه قادر خواهیم بود که از نرم </a:t>
            </a:r>
            <a:r>
              <a:rPr lang="ar-SA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افزارهای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CAD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ar-SA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بطور </a:t>
            </a:r>
            <a:r>
              <a:rPr lang="ar-SA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مستقیم هندسه را خوانده و در اطراف آنها شبکه محاسباتی تولید کنیم. همچنین این پروژه قدم مناسبی برای انجام پروژه های بهینه سازی و به طبع آن طراحی های مهندسی بروز خواهد بود.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49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فایل</a:t>
            </a:r>
            <a:r>
              <a:rPr lang="en-US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IGES</a:t>
            </a:r>
            <a:r>
              <a:rPr lang="en-US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حاوی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یک منحنی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 descr="D:\Darsi\Kasr e Khedmat\Emam Hossein University\IGES Project\Examples\Namvar Examples\Curve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142" y="2362200"/>
            <a:ext cx="6099716" cy="3131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5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788092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فایل </a:t>
            </a:r>
            <a:r>
              <a:rPr lang="en-US" sz="2400" b="1" dirty="0">
                <a:solidFill>
                  <a:srgbClr val="0000FF"/>
                </a:solidFill>
                <a:cs typeface="B Titr" panose="00000700000000000000" pitchFamily="2" charset="-78"/>
              </a:rPr>
              <a:t>IGES</a:t>
            </a:r>
            <a:r>
              <a:rPr lang="en-US" sz="2400" dirty="0">
                <a:solidFill>
                  <a:srgbClr val="0000FF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متشکل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از سه منحنی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 descr="D:\Darsi\Kasr e Khedmat\Emam Hossein University\IGES Project\Examples\Namvar Examples\3Curv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5355857" cy="3906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5697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 rtl="1"/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فایل</a:t>
            </a:r>
            <a:r>
              <a:rPr lang="en-US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IGES </a:t>
            </a:r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 متشکل </a:t>
            </a:r>
            <a:r>
              <a:rPr lang="fa-IR" sz="2400" b="1" dirty="0">
                <a:solidFill>
                  <a:srgbClr val="0000FF"/>
                </a:solidFill>
                <a:cs typeface="B Titr" panose="00000700000000000000" pitchFamily="2" charset="-78"/>
              </a:rPr>
              <a:t>از چندین منحنی و منحنی مرکب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/>
          </a:p>
        </p:txBody>
      </p:sp>
      <p:pic>
        <p:nvPicPr>
          <p:cNvPr id="4" name="Picture 3" descr="D:\Darsi\Kasr e Khedmat\Emam Hossein University\IGES Project\Examples\Namvar Examples\project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11362"/>
            <a:ext cx="4384919" cy="4169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799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فایل</a:t>
            </a:r>
            <a:r>
              <a:rPr lang="en-US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IGES </a:t>
            </a:r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 متشکل </a:t>
            </a:r>
            <a:r>
              <a:rPr lang="fa-IR" sz="2400" b="1" dirty="0">
                <a:solidFill>
                  <a:srgbClr val="0000FF"/>
                </a:solidFill>
                <a:cs typeface="B Titr" panose="00000700000000000000" pitchFamily="2" charset="-78"/>
              </a:rPr>
              <a:t>از 9 منحنی</a:t>
            </a:r>
            <a:endParaRPr lang="en-US" sz="2400" b="1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58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  <p:pic>
        <p:nvPicPr>
          <p:cNvPr id="4" name="Picture 3" descr="D:\Darsi\Kasr e Khedmat\Emam Hossein University\IGES Project\Examples\Namvar Examples\9Curve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" t="2865" b="7813"/>
          <a:stretch/>
        </p:blipFill>
        <p:spPr bwMode="auto">
          <a:xfrm>
            <a:off x="284000" y="1981200"/>
            <a:ext cx="8576000" cy="3886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4420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فایل</a:t>
            </a:r>
            <a:r>
              <a:rPr lang="en-US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IGES </a:t>
            </a:r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 یک </a:t>
            </a:r>
            <a:r>
              <a:rPr lang="fa-IR" sz="2400" b="1" dirty="0">
                <a:solidFill>
                  <a:srgbClr val="0000FF"/>
                </a:solidFill>
                <a:cs typeface="B Titr" panose="00000700000000000000" pitchFamily="2" charset="-78"/>
              </a:rPr>
              <a:t>هواپیما</a:t>
            </a:r>
            <a:endParaRPr lang="en-US" sz="2400" b="1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/>
          </a:p>
        </p:txBody>
      </p:sp>
      <p:pic>
        <p:nvPicPr>
          <p:cNvPr id="4" name="Picture 3" descr="D:\Darsi\Kasr e Khedmat\Emam Hossein University\IGES Project\Examples\Namvar Examples\Airplane_Ansy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75726"/>
            <a:ext cx="6897574" cy="3769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0643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فایل</a:t>
            </a:r>
            <a:r>
              <a:rPr lang="en-US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IGES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یک هلیکوپتر – خروجی </a:t>
            </a:r>
            <a:r>
              <a:rPr lang="en-US" sz="2400" b="1" dirty="0" err="1" smtClean="0">
                <a:solidFill>
                  <a:srgbClr val="0000FF"/>
                </a:solidFill>
                <a:cs typeface="B Titr" panose="00000700000000000000" pitchFamily="2" charset="-78"/>
              </a:rPr>
              <a:t>Catia</a:t>
            </a:r>
            <a:endParaRPr lang="en-US" sz="2400" b="1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  <p:pic>
        <p:nvPicPr>
          <p:cNvPr id="4" name="Picture 3" descr="D:\Darsi\Kasr e Khedmat\Emam Hossein University\IGES Project\Examples\Namvar Examples\HELICOPTER_Cati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7114696" cy="4211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2103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4156</TotalTime>
  <Words>377</Words>
  <Application>Microsoft Office PowerPoint</Application>
  <PresentationFormat>On-screen Show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B Titr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            خواندن فایل IGES حاوی اطلاعات هندسه اجسام هوافضایی   میثم وکیلی دی ماه 1395      </vt:lpstr>
      <vt:lpstr> </vt:lpstr>
      <vt:lpstr>PowerPoint Presentation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آنچه در این کد خواهید آموخت</vt:lpstr>
      <vt:lpstr>نکات و الزامات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MeysaM</cp:lastModifiedBy>
  <cp:revision>190</cp:revision>
  <dcterms:created xsi:type="dcterms:W3CDTF">2006-08-16T00:00:00Z</dcterms:created>
  <dcterms:modified xsi:type="dcterms:W3CDTF">2016-06-02T05:42:23Z</dcterms:modified>
</cp:coreProperties>
</file>