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366" r:id="rId2"/>
    <p:sldId id="390" r:id="rId3"/>
    <p:sldId id="387" r:id="rId4"/>
    <p:sldId id="388" r:id="rId5"/>
    <p:sldId id="38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584325" y="343694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fa-IR" b="1" dirty="0">
                <a:solidFill>
                  <a:schemeClr val="tx2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به نام </a:t>
            </a:r>
            <a:r>
              <a:rPr lang="fa-I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خدا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4250" y="1868247"/>
            <a:ext cx="701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3200" b="1" dirty="0">
                <a:solidFill>
                  <a:srgbClr val="FF0000"/>
                </a:solidFill>
                <a:cs typeface="B Titr" pitchFamily="2" charset="-78"/>
              </a:rPr>
              <a:t>تولید شبکه دو بعدی بی سازمان مثلثی به روش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B Titr" pitchFamily="2" charset="-78"/>
              </a:rPr>
              <a:t>Bowyer-Watson</a:t>
            </a:r>
            <a:endParaRPr lang="en-US" sz="1600" kern="0" dirty="0">
              <a:solidFill>
                <a:srgbClr val="FF0000"/>
              </a:solidFill>
              <a:latin typeface="Times New Roman" pitchFamily="18" charset="0"/>
              <a:cs typeface="B Titr" pitchFamily="2" charset="-78"/>
            </a:endParaRPr>
          </a:p>
          <a:p>
            <a:pPr algn="ctr">
              <a:defRPr/>
            </a:pPr>
            <a:r>
              <a:rPr lang="fa-IR" sz="2000" kern="0" dirty="0" smtClean="0">
                <a:solidFill>
                  <a:schemeClr val="accent1"/>
                </a:solidFill>
                <a:cs typeface="B Titr" panose="00000700000000000000" pitchFamily="2" charset="-78"/>
              </a:rPr>
              <a:t>(ویرایش دوم)</a:t>
            </a:r>
            <a:endParaRPr lang="en-US" sz="2000" kern="0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7600" y="418838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800" kern="0" dirty="0" smtClean="0">
                <a:solidFill>
                  <a:srgbClr val="0000FF"/>
                </a:solidFill>
                <a:latin typeface="Times New Roman" pitchFamily="18" charset="0"/>
                <a:cs typeface="B Titr" panose="00000700000000000000" pitchFamily="2" charset="-78"/>
              </a:rPr>
              <a:t>مرتضی نامور</a:t>
            </a:r>
          </a:p>
          <a:p>
            <a:pPr algn="ctr" rtl="1">
              <a:defRPr/>
            </a:pPr>
            <a:r>
              <a:rPr lang="fa-IR" sz="2800" kern="0" dirty="0" smtClean="0">
                <a:solidFill>
                  <a:srgbClr val="0000FF"/>
                </a:solidFill>
                <a:latin typeface="Times New Roman" pitchFamily="18" charset="0"/>
                <a:cs typeface="B Titr" panose="00000700000000000000" pitchFamily="2" charset="-78"/>
              </a:rPr>
              <a:t>فروردین 1395 </a:t>
            </a:r>
            <a:endParaRPr lang="en-US" sz="2800" kern="0" dirty="0">
              <a:solidFill>
                <a:srgbClr val="0000FF"/>
              </a:solidFill>
              <a:latin typeface="Times New Roman" pitchFamily="18" charset="0"/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5531875"/>
            <a:ext cx="351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3694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76108" y="188640"/>
            <a:ext cx="2479668" cy="59372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rtl="1"/>
            <a:r>
              <a:rPr lang="fa-I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Nazanin" pitchFamily="2" charset="-78"/>
              </a:rPr>
              <a:t>الگوریتم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84020" y="836712"/>
            <a:ext cx="2471756" cy="593725"/>
          </a:xfrm>
          <a:prstGeom prst="roundRect">
            <a:avLst>
              <a:gd name="adj" fmla="val 16667"/>
            </a:avLst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rtl="1" eaLnBrk="1" hangingPunct="1">
              <a:defRPr/>
            </a:pPr>
            <a:r>
              <a:rPr lang="fa-I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Nazanin" pitchFamily="2" charset="-78"/>
              </a:rPr>
              <a:t>نتایج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32137" y="1030387"/>
            <a:ext cx="588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/>
            <a:r>
              <a:rPr lang="fa-IR" sz="2000" b="1" dirty="0" smtClean="0">
                <a:solidFill>
                  <a:srgbClr val="0000FF"/>
                </a:solidFill>
                <a:cs typeface="B Titr" pitchFamily="2" charset="-78"/>
              </a:rPr>
              <a:t>تفاوت ویرایش دوم با ویرایش اول</a:t>
            </a:r>
            <a:endParaRPr lang="en-US" sz="2000" b="1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750" y="838200"/>
            <a:ext cx="471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47272" y="6407945"/>
            <a:ext cx="365760" cy="365125"/>
          </a:xfrm>
        </p:spPr>
        <p:txBody>
          <a:bodyPr/>
          <a:lstStyle/>
          <a:p>
            <a:pPr>
              <a:defRPr/>
            </a:pPr>
            <a:fld id="{A82F3776-C9B2-438F-9E14-6F3DEBB7EFE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85800" y="1582837"/>
            <a:ext cx="832802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/>
            <a:r>
              <a:rPr lang="fa-IR" sz="3200" dirty="0" smtClean="0">
                <a:cs typeface="B Nazanin" pitchFamily="2" charset="-78"/>
              </a:rPr>
              <a:t>در </a:t>
            </a:r>
            <a:r>
              <a:rPr lang="fa-IR" sz="3200" dirty="0">
                <a:cs typeface="B Nazanin" pitchFamily="2" charset="-78"/>
              </a:rPr>
              <a:t>ویرایش اول </a:t>
            </a:r>
            <a:r>
              <a:rPr lang="fa-IR" sz="3200" dirty="0" smtClean="0">
                <a:cs typeface="B Nazanin" pitchFamily="2" charset="-78"/>
              </a:rPr>
              <a:t>از </a:t>
            </a:r>
            <a:r>
              <a:rPr lang="fa-IR" sz="3200" dirty="0">
                <a:cs typeface="B Nazanin" pitchFamily="2" charset="-78"/>
              </a:rPr>
              <a:t>روش جستجوی </a:t>
            </a:r>
            <a:r>
              <a:rPr lang="fa-IR" sz="3200" dirty="0" smtClean="0">
                <a:cs typeface="B Nazanin" pitchFamily="2" charset="-78"/>
              </a:rPr>
              <a:t>سریع برای پیدا کردن الکانی که نقطه جدید درون آن قرار دارد </a:t>
            </a:r>
            <a:r>
              <a:rPr lang="fa-IR" sz="3200" dirty="0">
                <a:cs typeface="B Nazanin" pitchFamily="2" charset="-78"/>
              </a:rPr>
              <a:t>استفاده نشده </a:t>
            </a:r>
            <a:r>
              <a:rPr lang="fa-IR" sz="3200" dirty="0" smtClean="0">
                <a:cs typeface="B Nazanin" pitchFamily="2" charset="-78"/>
              </a:rPr>
              <a:t>بود. همچنین اطلاعات همسایه های هر کدام از المان ها پس از پایان تولید شبکه تهیه می شد که </a:t>
            </a:r>
            <a:r>
              <a:rPr lang="fa-IR" sz="3200" dirty="0">
                <a:cs typeface="B Nazanin" pitchFamily="2" charset="-78"/>
              </a:rPr>
              <a:t>باعث سادگی در پیاده سازی می شود اما در اینجا از </a:t>
            </a:r>
            <a:r>
              <a:rPr lang="fa-IR" sz="3200" dirty="0" smtClean="0">
                <a:cs typeface="B Nazanin" pitchFamily="2" charset="-78"/>
              </a:rPr>
              <a:t>روش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Walk search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3200" dirty="0">
                <a:cs typeface="B Nazanin" pitchFamily="2" charset="-78"/>
              </a:rPr>
              <a:t>برای </a:t>
            </a:r>
            <a:r>
              <a:rPr lang="fa-IR" sz="3200" dirty="0" smtClean="0">
                <a:cs typeface="B Nazanin" pitchFamily="2" charset="-78"/>
              </a:rPr>
              <a:t>پیدا </a:t>
            </a:r>
            <a:r>
              <a:rPr lang="fa-IR" sz="3200" dirty="0">
                <a:cs typeface="B Nazanin" pitchFamily="2" charset="-78"/>
              </a:rPr>
              <a:t>کردن مثلث حاوی نقطه جدید اضافه شده به شبکه استفاده می گردد. اینکار اگرچه باعث اضافه شدن بخش های به برنامه شده و در نتیجه پیچیده شدن کد را در پی دارد اما باعث کاهش زمان محاسبات می گردد که برای گسترش این روش به سه بعد لازم و ضروری می باشد.</a:t>
            </a:r>
            <a:endParaRPr lang="en-US" sz="3200" dirty="0">
              <a:cs typeface="B Nazanin" pitchFamily="2" charset="-78"/>
            </a:endParaRPr>
          </a:p>
          <a:p>
            <a:pPr algn="r" rtl="1"/>
            <a:r>
              <a:rPr lang="fa-IR" sz="2000" b="1" dirty="0" smtClean="0">
                <a:solidFill>
                  <a:srgbClr val="0000FF"/>
                </a:solidFill>
                <a:cs typeface="B Titr" pitchFamily="2" charset="-78"/>
              </a:rPr>
              <a:t> </a:t>
            </a:r>
          </a:p>
          <a:p>
            <a:pPr algn="r" rtl="1"/>
            <a:endParaRPr lang="en-US" sz="2000" b="1" dirty="0">
              <a:solidFill>
                <a:srgbClr val="0000FF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221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76108" y="188640"/>
            <a:ext cx="2479668" cy="59372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rtl="1" eaLnBrk="1" hangingPunct="1">
              <a:defRPr/>
            </a:pPr>
            <a:r>
              <a:rPr lang="fa-I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Nazanin" pitchFamily="2" charset="-78"/>
              </a:rPr>
              <a:t>الگوریتم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84020" y="836712"/>
            <a:ext cx="2471756" cy="59372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rtl="1" eaLnBrk="1" hangingPunct="1">
              <a:defRPr/>
            </a:pPr>
            <a:r>
              <a:rPr lang="fa-I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Nazanin" pitchFamily="2" charset="-78"/>
              </a:rPr>
              <a:t>نتایج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32137" y="1030387"/>
            <a:ext cx="588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/>
            <a:r>
              <a:rPr lang="fa-IR" sz="2000" b="1" dirty="0">
                <a:solidFill>
                  <a:srgbClr val="0000FF"/>
                </a:solidFill>
                <a:cs typeface="B Titr" pitchFamily="2" charset="-78"/>
              </a:rPr>
              <a:t>تولید شبکه در میدان بین یک دایره و مستطیل</a:t>
            </a:r>
            <a:endParaRPr lang="en-US" sz="2000" b="1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750" y="838200"/>
            <a:ext cx="471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47272" y="6407945"/>
            <a:ext cx="365760" cy="365125"/>
          </a:xfrm>
        </p:spPr>
        <p:txBody>
          <a:bodyPr/>
          <a:lstStyle/>
          <a:p>
            <a:pPr>
              <a:defRPr/>
            </a:pPr>
            <a:fld id="{A82F3776-C9B2-438F-9E14-6F3DEBB7EFE6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t="11900" r="12531" b="13988"/>
          <a:stretch>
            <a:fillRect/>
          </a:stretch>
        </p:blipFill>
        <p:spPr bwMode="auto">
          <a:xfrm>
            <a:off x="2411413" y="1881188"/>
            <a:ext cx="4752975" cy="435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14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76108" y="188640"/>
            <a:ext cx="2479668" cy="59372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rtl="1" eaLnBrk="1" hangingPunct="1">
              <a:defRPr/>
            </a:pPr>
            <a:r>
              <a:rPr lang="fa-I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Nazanin" pitchFamily="2" charset="-78"/>
              </a:rPr>
              <a:t>الگوریتم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84020" y="836712"/>
            <a:ext cx="2471756" cy="59372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rtl="1" eaLnBrk="1" hangingPunct="1">
              <a:defRPr/>
            </a:pPr>
            <a:r>
              <a:rPr lang="fa-I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Nazanin" pitchFamily="2" charset="-78"/>
              </a:rPr>
              <a:t>نتایج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32138" y="1430338"/>
            <a:ext cx="588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/>
            <a:r>
              <a:rPr lang="fa-IR" sz="2000" b="1" dirty="0">
                <a:solidFill>
                  <a:srgbClr val="0000FF"/>
                </a:solidFill>
                <a:cs typeface="B Titr" pitchFamily="2" charset="-78"/>
              </a:rPr>
              <a:t>تولید شبکه در اطراف ایرفویل </a:t>
            </a:r>
            <a:endParaRPr lang="en-US" sz="2000" b="1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750" y="838200"/>
            <a:ext cx="471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47272" y="6407945"/>
            <a:ext cx="365760" cy="365125"/>
          </a:xfrm>
        </p:spPr>
        <p:txBody>
          <a:bodyPr/>
          <a:lstStyle/>
          <a:p>
            <a:pPr>
              <a:defRPr/>
            </a:pPr>
            <a:fld id="{F1C010BC-6126-4BBF-A010-FA70EE173757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t="28601" r="12344" b="29436"/>
          <a:stretch>
            <a:fillRect/>
          </a:stretch>
        </p:blipFill>
        <p:spPr bwMode="auto">
          <a:xfrm>
            <a:off x="755650" y="1955800"/>
            <a:ext cx="7323138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11900" r="11787" b="13570"/>
          <a:stretch>
            <a:fillRect/>
          </a:stretch>
        </p:blipFill>
        <p:spPr bwMode="auto">
          <a:xfrm>
            <a:off x="2555875" y="1955800"/>
            <a:ext cx="4189413" cy="3795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76108" y="188640"/>
            <a:ext cx="2479668" cy="59372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rtl="1" eaLnBrk="1" hangingPunct="1">
              <a:defRPr/>
            </a:pPr>
            <a:r>
              <a:rPr lang="fa-I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Nazanin" pitchFamily="2" charset="-78"/>
              </a:rPr>
              <a:t>الگوریتم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84020" y="836712"/>
            <a:ext cx="2471756" cy="593725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 rtl="1" eaLnBrk="1" hangingPunct="1">
              <a:defRPr/>
            </a:pPr>
            <a:r>
              <a:rPr lang="fa-IR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B Nazanin" pitchFamily="2" charset="-78"/>
              </a:rPr>
              <a:t>نتایج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32138" y="933549"/>
            <a:ext cx="5881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/>
            <a:r>
              <a:rPr lang="fa-IR" sz="2000" b="1" dirty="0">
                <a:solidFill>
                  <a:srgbClr val="0000FF"/>
                </a:solidFill>
                <a:cs typeface="B Titr" pitchFamily="2" charset="-78"/>
              </a:rPr>
              <a:t>تولید شبکه در اطراف ایرفویل سه المانه</a:t>
            </a:r>
            <a:endParaRPr lang="en-US" sz="2000" b="1" dirty="0">
              <a:solidFill>
                <a:srgbClr val="0000FF"/>
              </a:solidFill>
              <a:cs typeface="B Titr" pitchFamily="2" charset="-7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750" y="838200"/>
            <a:ext cx="471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47272" y="6407945"/>
            <a:ext cx="365760" cy="365125"/>
          </a:xfrm>
        </p:spPr>
        <p:txBody>
          <a:bodyPr/>
          <a:lstStyle/>
          <a:p>
            <a:pPr>
              <a:defRPr/>
            </a:pPr>
            <a:fld id="{D8D5C848-40C9-4B06-BE2E-3BF4192A6004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30388"/>
            <a:ext cx="4792662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8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</TotalTime>
  <Words>172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B Nazanin</vt:lpstr>
      <vt:lpstr>B Titr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195</cp:revision>
  <dcterms:created xsi:type="dcterms:W3CDTF">2006-08-16T00:00:00Z</dcterms:created>
  <dcterms:modified xsi:type="dcterms:W3CDTF">2016-12-05T04:52:57Z</dcterms:modified>
</cp:coreProperties>
</file>