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6" r:id="rId3"/>
    <p:sldId id="479" r:id="rId4"/>
    <p:sldId id="480" r:id="rId5"/>
    <p:sldId id="481" r:id="rId6"/>
    <p:sldId id="483" r:id="rId7"/>
    <p:sldId id="484" r:id="rId8"/>
    <p:sldId id="485" r:id="rId9"/>
    <p:sldId id="357" r:id="rId10"/>
    <p:sldId id="478" r:id="rId11"/>
    <p:sldId id="48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5" d="100"/>
          <a:sy n="75" d="100"/>
        </p:scale>
        <p:origin x="101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12/25/2015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خواندن و استخراج اطلاعات شبکه موجود در فایل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STL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مرتضی نامور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مهر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4788092"/>
          </a:xfrm>
        </p:spPr>
        <p:txBody>
          <a:bodyPr>
            <a:normAutofit fontScale="85000" lnSpcReduction="10000"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STL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دارای یک فرمت استاندارد است که در همه نرم افزار های تجاری رعایت می شود. در این فرمت هر کدام از سطوح تشکیل دهنده هندسه یا شبکه توسط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   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مثلث هایی نشان داده می شود که اطلاعات هر کدام از مثلث ها بصورت زیر می باشد </a:t>
            </a:r>
            <a:r>
              <a:rPr lang="fa-IR" sz="1900" dirty="0" smtClean="0">
                <a:solidFill>
                  <a:srgbClr val="0000FF"/>
                </a:solidFill>
                <a:cs typeface="B Titr" panose="00000700000000000000" pitchFamily="2" charset="-78"/>
              </a:rPr>
              <a:t>(در این فرمت بردار عمود بر یک مثلث و مختصات سه نقطه تشکیل دهنده آن آورده می شود)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:</a:t>
            </a:r>
          </a:p>
          <a:p>
            <a:pPr marL="109728" indent="0" algn="just">
              <a:lnSpc>
                <a:spcPct val="115000"/>
              </a:lnSpc>
              <a:buNone/>
            </a:pPr>
            <a:r>
              <a:rPr lang="en-US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Facet Normal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Ni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Nj</a:t>
            </a:r>
            <a:r>
              <a:rPr lang="en-US" sz="1800" dirty="0">
                <a:solidFill>
                  <a:srgbClr val="FF0000"/>
                </a:solidFill>
                <a:latin typeface="B Nazanin" pitchFamily="2" charset="-78"/>
                <a:ea typeface="Calibri" pitchFamily="34" charset="0"/>
                <a:cs typeface="B Nazanin" pitchFamily="2" charset="-78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Nk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>
              <a:lnSpc>
                <a:spcPct val="115000"/>
              </a:lnSpc>
              <a:buNone/>
            </a:pPr>
            <a:r>
              <a:rPr lang="fa-IR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    </a:t>
            </a:r>
            <a:r>
              <a:rPr lang="en-US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Outer Loop</a:t>
            </a:r>
          </a:p>
          <a:p>
            <a:pPr marL="109728" indent="0" algn="just">
              <a:lnSpc>
                <a:spcPct val="115000"/>
              </a:lnSpc>
              <a:buNone/>
            </a:pPr>
            <a:r>
              <a:rPr lang="fa-IR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        </a:t>
            </a:r>
            <a:r>
              <a:rPr lang="en-US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Vertex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Y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Z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V1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>
              <a:lnSpc>
                <a:spcPct val="115000"/>
              </a:lnSpc>
              <a:buNone/>
            </a:pPr>
            <a:r>
              <a:rPr lang="fa-IR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        </a:t>
            </a:r>
            <a:r>
              <a:rPr lang="en-US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Vertex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V2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Y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V2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Z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V2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>
              <a:lnSpc>
                <a:spcPct val="115000"/>
              </a:lnSpc>
              <a:buNone/>
            </a:pPr>
            <a:r>
              <a:rPr lang="fa-IR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        </a:t>
            </a:r>
            <a:r>
              <a:rPr lang="en-US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Vertex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V3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Y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V3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Z</a:t>
            </a:r>
            <a:r>
              <a:rPr 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V3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>
              <a:lnSpc>
                <a:spcPct val="115000"/>
              </a:lnSpc>
              <a:buNone/>
            </a:pPr>
            <a:r>
              <a:rPr lang="fa-IR" sz="1800" dirty="0">
                <a:latin typeface="Times New Roman" pitchFamily="18" charset="0"/>
                <a:ea typeface="Calibri" pitchFamily="34" charset="0"/>
                <a:cs typeface="B Nazanin" pitchFamily="2" charset="-78"/>
              </a:rPr>
              <a:t>    </a:t>
            </a:r>
            <a:r>
              <a:rPr lang="en-US" sz="1800" dirty="0" err="1">
                <a:latin typeface="Times New Roman" pitchFamily="18" charset="0"/>
                <a:ea typeface="Calibri" pitchFamily="34" charset="0"/>
                <a:cs typeface="B Nazanin" pitchFamily="2" charset="-78"/>
              </a:rPr>
              <a:t>Endloop</a:t>
            </a:r>
            <a:endParaRPr lang="en-US" sz="1800" dirty="0"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>
              <a:lnSpc>
                <a:spcPct val="115000"/>
              </a:lnSpc>
              <a:buNone/>
            </a:pPr>
            <a:r>
              <a:rPr lang="en-US" sz="1800" dirty="0" err="1">
                <a:latin typeface="Times New Roman" pitchFamily="18" charset="0"/>
                <a:ea typeface="Calibri" pitchFamily="34" charset="0"/>
                <a:cs typeface="B Nazanin" pitchFamily="2" charset="-78"/>
              </a:rPr>
              <a:t>Endfacet</a:t>
            </a:r>
            <a:endParaRPr lang="en-US" sz="1800" dirty="0">
              <a:latin typeface="Times New Roman" pitchFamily="18" charset="0"/>
              <a:ea typeface="Calibri" pitchFamily="34" charset="0"/>
              <a:cs typeface="B Nazanin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که در فرمت بالا </a:t>
            </a:r>
            <a:r>
              <a:rPr lang="en-US" sz="18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Ni,NJ,Nk</a:t>
            </a: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 نمایانگر بردارهای یکه نشاندهنده بردار عمود بر مثلث است و </a:t>
            </a:r>
            <a:r>
              <a:rPr lang="en-US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Xvi, </a:t>
            </a:r>
            <a:r>
              <a:rPr lang="en-US" sz="18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Yvi</a:t>
            </a:r>
            <a:r>
              <a:rPr lang="en-US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, </a:t>
            </a:r>
            <a:r>
              <a:rPr lang="en-US" sz="1800" dirty="0" err="1">
                <a:solidFill>
                  <a:srgbClr val="0000FF"/>
                </a:solidFill>
                <a:cs typeface="B Titr" panose="00000700000000000000" pitchFamily="2" charset="-78"/>
              </a:rPr>
              <a:t>Zvi</a:t>
            </a:r>
            <a:r>
              <a:rPr lang="fa-IR" sz="1800" dirty="0">
                <a:solidFill>
                  <a:srgbClr val="0000FF"/>
                </a:solidFill>
                <a:cs typeface="B Titr" panose="00000700000000000000" pitchFamily="2" charset="-78"/>
              </a:rPr>
              <a:t> مختصات سه نقطه تشکیل دهنده مثلث می باشد.</a:t>
            </a:r>
            <a:endParaRPr lang="en-US" sz="18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endParaRPr lang="en-US" sz="18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کاربردها و ویژگی ها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3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4788092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این برنامه شبکه دو بعدی و سطحی (شبکه تولید شده بر روی سطوح یک هندسه سه بعدی) تولید شده توسط نرم افزار 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ANSYS/ICEM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که در قالب یک فایل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STL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ذخیره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شده است، تحلیل شده و سپس اطلاعات مثلث های تشکیل دهنده آن ذخیره می گردد. </a:t>
            </a:r>
            <a:endParaRPr lang="en-US" sz="18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کاربردها و ویژگی ها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زبان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بست سه 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6821" r="16866" b="18692"/>
          <a:stretch>
            <a:fillRect/>
          </a:stretch>
        </p:blipFill>
        <p:spPr bwMode="auto">
          <a:xfrm>
            <a:off x="1981200" y="1905000"/>
            <a:ext cx="5136875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جسم سه 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7944" r="12373" b="18504"/>
          <a:stretch>
            <a:fillRect/>
          </a:stretch>
        </p:blipFill>
        <p:spPr bwMode="auto">
          <a:xfrm>
            <a:off x="1790700" y="1981200"/>
            <a:ext cx="5449952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جسم جامد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8411" r="34821" b="5794"/>
          <a:stretch>
            <a:fillRect/>
          </a:stretch>
        </p:blipFill>
        <p:spPr bwMode="auto">
          <a:xfrm>
            <a:off x="3581400" y="1803764"/>
            <a:ext cx="2133600" cy="47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یک شبکه دوبعدی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5" t="14764" r="34988" b="15141"/>
          <a:stretch>
            <a:fillRect/>
          </a:stretch>
        </p:blipFill>
        <p:spPr bwMode="auto">
          <a:xfrm>
            <a:off x="3657600" y="1828800"/>
            <a:ext cx="269876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جسم سه 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4" y="1841501"/>
            <a:ext cx="4134172" cy="41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هلیکوپتر سه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7" b="39334"/>
          <a:stretch/>
        </p:blipFill>
        <p:spPr>
          <a:xfrm>
            <a:off x="1104900" y="2057400"/>
            <a:ext cx="6934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4771"/>
            <a:ext cx="8229600" cy="534030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فایل شبکه سطحی یک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هواپیمای سه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بعدی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4" y="1828800"/>
            <a:ext cx="7406823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788092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چندین دلیل برای بکارگیری و خواندن فایل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STL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وجود دارد که استفاده از این فایل را توجیه می کند: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این فایل در بیشتر نرم افزار های </a:t>
            </a:r>
            <a:r>
              <a:rPr lang="en-US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CAD</a:t>
            </a: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 برای بیان هندسه های سه بعدی استفاده می شود.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بیشتر نرم افزارهای تولید شبکه محاسباتی برای بیان سطوح هندسه های سه بعدی مورد استفاده قرار می گیرد.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شبکه های دو بعدی می توانند با فرمت </a:t>
            </a:r>
            <a:r>
              <a:rPr lang="en-US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STL</a:t>
            </a: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 ذخیره شوند.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موارد تولید شبکه سه بعدی می توان از فایل </a:t>
            </a:r>
            <a:r>
              <a:rPr lang="en-US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STL</a:t>
            </a: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 بعنوان شبکه سطحی استفاده نمود و بر اساس آن شبکه سه بعدی تولید کرد.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برای تولید شبکه سطحی از این نوع فایل که هندسه سه بعدی را نشان می دهد می توان استفاده نمود.</a:t>
            </a:r>
            <a:endParaRPr lang="en-US" sz="18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کاربردها و ویژگی ها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4889</TotalTime>
  <Words>392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 Nazanin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خواندن و استخراج اطلاعات شبکه موجود در فایل STL  مرتضی نامور مهر 94 MarketCode.ir    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کاربردها و ویژگی ها</vt:lpstr>
      <vt:lpstr>کاربردها و ویژگی ها</vt:lpstr>
      <vt:lpstr>کاربردها و ویژگی ها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MeysaM</cp:lastModifiedBy>
  <cp:revision>230</cp:revision>
  <dcterms:created xsi:type="dcterms:W3CDTF">2006-08-16T00:00:00Z</dcterms:created>
  <dcterms:modified xsi:type="dcterms:W3CDTF">2015-12-25T08:26:48Z</dcterms:modified>
</cp:coreProperties>
</file>