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8"/>
  </p:notesMasterIdLst>
  <p:sldIdLst>
    <p:sldId id="366" r:id="rId2"/>
    <p:sldId id="355" r:id="rId3"/>
    <p:sldId id="357" r:id="rId4"/>
    <p:sldId id="367" r:id="rId5"/>
    <p:sldId id="362" r:id="rId6"/>
    <p:sldId id="3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ریزکردن شبکه مثلثی (ساختار شبکه ضلع محور)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مرتضی نامور، احسان فرهادخانی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بهمن 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3414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روشهای متنوعی برای بهبود کیفیت شبکه وجود دارد که از جمله آن ها می توان به ریز کردن و دلانی کردن شبکه اشاره کرد.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fa-IR" sz="2400" dirty="0">
                <a:cs typeface="B Titr" panose="00000700000000000000" pitchFamily="2" charset="-78"/>
              </a:rPr>
              <a:t>این کُد </a:t>
            </a:r>
            <a:r>
              <a:rPr lang="fa-IR" sz="2400" dirty="0" smtClean="0">
                <a:cs typeface="B Titr" panose="00000700000000000000" pitchFamily="2" charset="-78"/>
              </a:rPr>
              <a:t>امکان ریزکردن شبکه با اضافه کردن گره به المان دلخواه و همچنین دلانی کردن شبکه بر مبنای ساختار داده ضلع محور فراهم شده است.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ریز کردن موضعی المان ها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2109"/>
            <a:ext cx="3067050" cy="2962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88685" y="514643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0 Nazanin" panose="00000400000000000000" pitchFamily="2" charset="-78"/>
              </a:rPr>
              <a:t>شبکه بندی اولیه</a:t>
            </a:r>
            <a:endParaRPr lang="en-US" dirty="0">
              <a:cs typeface="0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267200"/>
            <a:ext cx="2688728" cy="2480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03209"/>
            <a:ext cx="3057525" cy="29432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105400" y="39624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14" idx="3"/>
          </p:cNvCxnSpPr>
          <p:nvPr/>
        </p:nvCxnSpPr>
        <p:spPr>
          <a:xfrm>
            <a:off x="5306283" y="4443513"/>
            <a:ext cx="1918358" cy="17426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7"/>
          </p:cNvCxnSpPr>
          <p:nvPr/>
        </p:nvCxnSpPr>
        <p:spPr>
          <a:xfrm>
            <a:off x="5495645" y="4029355"/>
            <a:ext cx="2524405" cy="1192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44657" y="5118274"/>
            <a:ext cx="1229005" cy="1251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77096" y="5207531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0 Nazanin" panose="00000400000000000000" pitchFamily="2" charset="-78"/>
              </a:rPr>
              <a:t>بعد از ریز کردن موضعی</a:t>
            </a:r>
            <a:endParaRPr lang="en-US" dirty="0">
              <a:cs typeface="0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دلانی کردن شبکه بندی موجود و افزایش کیفیت آن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8685" y="5146434"/>
            <a:ext cx="166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0 Nazanin" panose="00000400000000000000" pitchFamily="2" charset="-78"/>
              </a:rPr>
              <a:t>شبکه بندی غیردلانی</a:t>
            </a:r>
            <a:endParaRPr lang="en-US" dirty="0">
              <a:cs typeface="0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3209"/>
            <a:ext cx="3057525" cy="29432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676400" y="39624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15000" y="5146434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0 Nazanin" panose="00000400000000000000" pitchFamily="2" charset="-78"/>
              </a:rPr>
              <a:t>شبکه بندی دلانی شده</a:t>
            </a:r>
            <a:endParaRPr lang="en-US" dirty="0">
              <a:cs typeface="0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589" y="2041284"/>
            <a:ext cx="3038475" cy="310515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486400" y="3810000"/>
            <a:ext cx="6858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6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پیاده سازی الگوریتم دلانی سازی بر مبنای ساختار داده ضلع محور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کامپایلرهای فرترن قابل 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مفهوم شبکه، بهبود شبکه و دلانی سازی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149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0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ریزکردن شبکه مثلثی (ساختار شبکه ضلع محور)  مرتضی نامور، احسان فرهادخانی بهمن 94 MarketCode.ir    </vt:lpstr>
      <vt:lpstr>PowerPoint Presentation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2016-02-13T22:19:59Z</dcterms:created>
  <dcterms:modified xsi:type="dcterms:W3CDTF">2016-11-05T05:21:29Z</dcterms:modified>
</cp:coreProperties>
</file>