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notesMasterIdLst>
    <p:notesMasterId r:id="rId8"/>
  </p:notesMasterIdLst>
  <p:sldIdLst>
    <p:sldId id="366" r:id="rId2"/>
    <p:sldId id="354" r:id="rId3"/>
    <p:sldId id="355" r:id="rId4"/>
    <p:sldId id="367" r:id="rId5"/>
    <p:sldId id="362" r:id="rId6"/>
    <p:sldId id="3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بهبود کیفیت شبکه به روش دلانی کردن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fa-IR" sz="2200" dirty="0" smtClean="0">
                <a:solidFill>
                  <a:srgbClr val="FF0000"/>
                </a:solidFill>
                <a:cs typeface="B Titr" panose="00000700000000000000" pitchFamily="2" charset="-78"/>
              </a:rPr>
              <a:t>(ساختار شبکه ضلع محور)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مرتضی نامور، احسان فرهادخانی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بهمن 94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151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>
                <a:cs typeface="B Titr" panose="00000700000000000000" pitchFamily="2" charset="-78"/>
              </a:rPr>
              <a:t>در این برنامه یک شبکه مثلثی از کاربر گرفته شده و از نظر دلانی بودن بررسی شده و هر کدام از جفت </a:t>
            </a:r>
            <a:r>
              <a:rPr lang="fa-IR" sz="3000" dirty="0" smtClean="0">
                <a:cs typeface="B Titr" panose="00000700000000000000" pitchFamily="2" charset="-78"/>
              </a:rPr>
              <a:t>المانهای </a:t>
            </a:r>
            <a:r>
              <a:rPr lang="fa-IR" sz="3000" dirty="0">
                <a:cs typeface="B Titr" panose="00000700000000000000" pitchFamily="2" charset="-78"/>
              </a:rPr>
              <a:t>آن که غیر دلانی باشد دلانی </a:t>
            </a:r>
            <a:r>
              <a:rPr lang="fa-IR" sz="3000" dirty="0" smtClean="0">
                <a:cs typeface="B Titr" panose="00000700000000000000" pitchFamily="2" charset="-78"/>
              </a:rPr>
              <a:t>می گردد. </a:t>
            </a:r>
            <a:r>
              <a:rPr lang="fa-IR" sz="3000" dirty="0">
                <a:cs typeface="B Titr" panose="00000700000000000000" pitchFamily="2" charset="-78"/>
              </a:rPr>
              <a:t>از آنجا که مثلث بندی دلانی حداقل زاویه </a:t>
            </a:r>
            <a:r>
              <a:rPr lang="fa-IR" sz="3000" dirty="0" smtClean="0">
                <a:cs typeface="B Titr" panose="00000700000000000000" pitchFamily="2" charset="-78"/>
              </a:rPr>
              <a:t>المان های </a:t>
            </a:r>
            <a:r>
              <a:rPr lang="fa-IR" sz="3000" dirty="0">
                <a:cs typeface="B Titr" panose="00000700000000000000" pitchFamily="2" charset="-78"/>
              </a:rPr>
              <a:t>یک شبکه را حداکثر </a:t>
            </a:r>
            <a:r>
              <a:rPr lang="fa-IR" sz="3000" dirty="0" smtClean="0">
                <a:cs typeface="B Titr" panose="00000700000000000000" pitchFamily="2" charset="-78"/>
              </a:rPr>
              <a:t>می کند </a:t>
            </a:r>
            <a:r>
              <a:rPr lang="fa-IR" sz="3000" dirty="0">
                <a:cs typeface="B Titr" panose="00000700000000000000" pitchFamily="2" charset="-78"/>
              </a:rPr>
              <a:t>بنابراین دلانی کردن یک شبکه مثلثی غیردلانی باعث افزایش کیفیت آن می گردد. به این دلیل در برخی از مقالات این کار را یکی از </a:t>
            </a:r>
            <a:r>
              <a:rPr lang="fa-IR" sz="3000" dirty="0" smtClean="0">
                <a:cs typeface="B Titr" panose="00000700000000000000" pitchFamily="2" charset="-78"/>
              </a:rPr>
              <a:t>روش های </a:t>
            </a:r>
            <a:r>
              <a:rPr lang="fa-IR" sz="3000" dirty="0">
                <a:cs typeface="B Titr" panose="00000700000000000000" pitchFamily="2" charset="-78"/>
              </a:rPr>
              <a:t>افزایش کیفیت شبکه معرفی </a:t>
            </a:r>
            <a:r>
              <a:rPr lang="fa-IR" sz="3000" dirty="0" smtClean="0">
                <a:cs typeface="B Titr" panose="00000700000000000000" pitchFamily="2" charset="-78"/>
              </a:rPr>
              <a:t>کرده اند</a:t>
            </a:r>
            <a:r>
              <a:rPr lang="fa-IR" sz="3000" dirty="0">
                <a:cs typeface="B Titr" panose="00000700000000000000" pitchFamily="2" charset="-78"/>
              </a:rPr>
              <a:t>. از این برنامه </a:t>
            </a:r>
            <a:r>
              <a:rPr lang="fa-IR" sz="3000" dirty="0" smtClean="0">
                <a:cs typeface="B Titr" panose="00000700000000000000" pitchFamily="2" charset="-78"/>
              </a:rPr>
              <a:t>می توان </a:t>
            </a:r>
            <a:r>
              <a:rPr lang="fa-IR" sz="3000" dirty="0">
                <a:cs typeface="B Titr" panose="00000700000000000000" pitchFamily="2" charset="-78"/>
              </a:rPr>
              <a:t>در </a:t>
            </a:r>
            <a:r>
              <a:rPr lang="fa-IR" sz="3000" dirty="0" smtClean="0">
                <a:cs typeface="B Titr" panose="00000700000000000000" pitchFamily="2" charset="-78"/>
              </a:rPr>
              <a:t>روش های </a:t>
            </a:r>
            <a:r>
              <a:rPr lang="fa-IR" sz="3000" dirty="0">
                <a:cs typeface="B Titr" panose="00000700000000000000" pitchFamily="2" charset="-78"/>
              </a:rPr>
              <a:t>متحرک سازی شبکه استفاده نمود چرا که با حرکت شبکه کیفیت </a:t>
            </a:r>
            <a:r>
              <a:rPr lang="fa-IR" sz="3000" dirty="0" smtClean="0">
                <a:cs typeface="B Titr" panose="00000700000000000000" pitchFamily="2" charset="-78"/>
              </a:rPr>
              <a:t>المان ها </a:t>
            </a:r>
            <a:r>
              <a:rPr lang="fa-IR" sz="3000" dirty="0">
                <a:cs typeface="B Titr" panose="00000700000000000000" pitchFamily="2" charset="-78"/>
              </a:rPr>
              <a:t>کاهش پیدا </a:t>
            </a:r>
            <a:r>
              <a:rPr lang="fa-IR" sz="3000" dirty="0" smtClean="0">
                <a:cs typeface="B Titr" panose="00000700000000000000" pitchFamily="2" charset="-78"/>
              </a:rPr>
              <a:t>می کند</a:t>
            </a:r>
            <a:r>
              <a:rPr lang="fa-IR" sz="3000" dirty="0">
                <a:cs typeface="B Titr" panose="00000700000000000000" pitchFamily="2" charset="-78"/>
              </a:rPr>
              <a:t>. همچنین پس از پروسه درشت کردن یا ریز کردن شبکه </a:t>
            </a:r>
            <a:r>
              <a:rPr lang="fa-IR" sz="3000" dirty="0" smtClean="0">
                <a:cs typeface="B Titr" panose="00000700000000000000" pitchFamily="2" charset="-78"/>
              </a:rPr>
              <a:t>می توان </a:t>
            </a:r>
            <a:r>
              <a:rPr lang="fa-IR" sz="3000" dirty="0">
                <a:cs typeface="B Titr" panose="00000700000000000000" pitchFamily="2" charset="-78"/>
              </a:rPr>
              <a:t>از این برنامه برای دلانی کردن شبکه جدید تولید شده استفاده نمود.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روشهای متنوعی برای بهبود کیفیت شبکه وجود دارد که از جمله آن ها می توان به دلانی کردن شبکه اشاره کرد.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</a:t>
            </a:r>
            <a:r>
              <a:rPr lang="fa-IR" sz="2400" dirty="0">
                <a:cs typeface="B Titr" panose="00000700000000000000" pitchFamily="2" charset="-78"/>
              </a:rPr>
              <a:t>این کُد </a:t>
            </a:r>
            <a:r>
              <a:rPr lang="fa-IR" sz="2400" dirty="0" smtClean="0">
                <a:cs typeface="B Titr" panose="00000700000000000000" pitchFamily="2" charset="-78"/>
              </a:rPr>
              <a:t>امکان دلانی کردن شبکه بر مبنای ساختار داده ضلع محور فراهم شده است.</a:t>
            </a:r>
            <a:endParaRPr lang="fa-IR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دلانی کردن شبکه بندی موجود و افزایش کیفیت آن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8685" y="5146434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0 Nazanin" panose="00000400000000000000" pitchFamily="2" charset="-78"/>
              </a:rPr>
              <a:t>شبکه بندی غیردلانی</a:t>
            </a:r>
            <a:endParaRPr lang="en-US" dirty="0">
              <a:cs typeface="0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3209"/>
            <a:ext cx="3057525" cy="29432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676400" y="39624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715000" y="5146434"/>
            <a:ext cx="177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0 Nazanin" panose="00000400000000000000" pitchFamily="2" charset="-78"/>
              </a:rPr>
              <a:t>شبکه بندی دلانی شده</a:t>
            </a:r>
            <a:endParaRPr lang="en-US" dirty="0">
              <a:cs typeface="0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589" y="2041284"/>
            <a:ext cx="3038475" cy="310515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5486400" y="3810000"/>
            <a:ext cx="6858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6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پیاده سازی الگوریتم دلانی سازی بر مبنای ساختار داده ضلع محور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همه نسخه های کامپایلرهای فرترن قابل 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در همه نسخه های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Tecplot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قابل مشاهده است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با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مفهوم شبکه، بهبود شبکه و دلانی سازی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254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0 Nazanin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بهبود کیفیت شبکه به روش دلانی کردن (ساختار شبکه ضلع محور)  مرتضی نامور، احسان فرهادخانی بهمن 94 MarketCode.ir    </vt:lpstr>
      <vt:lpstr> </vt:lpstr>
      <vt:lpstr>PowerPoint Presentation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2016-02-13T22:19:59Z</dcterms:created>
  <dcterms:modified xsi:type="dcterms:W3CDTF">2016-11-05T05:11:02Z</dcterms:modified>
</cp:coreProperties>
</file>