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366" r:id="rId2"/>
    <p:sldId id="367" r:id="rId3"/>
    <p:sldId id="468" r:id="rId4"/>
    <p:sldId id="469" r:id="rId5"/>
    <p:sldId id="357" r:id="rId6"/>
    <p:sldId id="374" r:id="rId7"/>
    <p:sldId id="405" r:id="rId8"/>
    <p:sldId id="440" r:id="rId9"/>
    <p:sldId id="3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افزایش کیفیت شبکه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دو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بعدی با تغییر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اتصالات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700" dirty="0">
                <a:solidFill>
                  <a:srgbClr val="FF0000"/>
                </a:solidFill>
                <a:cs typeface="B Titr" panose="00000700000000000000" pitchFamily="2" charset="-78"/>
              </a:rPr>
              <a:t>(دلانی کردن)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مرتضی نامور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مهر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15867" r="45958" b="17327"/>
          <a:stretch/>
        </p:blipFill>
        <p:spPr bwMode="auto">
          <a:xfrm>
            <a:off x="2280745" y="1095002"/>
            <a:ext cx="2175510" cy="4165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5657" r="45772" b="17119"/>
          <a:stretch/>
        </p:blipFill>
        <p:spPr bwMode="auto">
          <a:xfrm>
            <a:off x="4682490" y="1066800"/>
            <a:ext cx="217551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943" y="5436476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قبل از دلانی شدن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497" y="541020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itchFamily="2" charset="-78"/>
              </a:rPr>
              <a:t>بعد از دلانی شدن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14823" r="20702" b="13779"/>
          <a:stretch/>
        </p:blipFill>
        <p:spPr bwMode="auto">
          <a:xfrm>
            <a:off x="381000" y="1341278"/>
            <a:ext cx="4038600" cy="4175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14823" r="20702" b="13779"/>
          <a:stretch/>
        </p:blipFill>
        <p:spPr bwMode="auto">
          <a:xfrm>
            <a:off x="4419600" y="1341277"/>
            <a:ext cx="4038601" cy="4175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4743" y="5621142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قبل از دلانی شدن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2124" y="562976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itchFamily="2" charset="-78"/>
              </a:rPr>
              <a:t>بعد از دلانی شدن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2108" r="12159" b="13988"/>
          <a:stretch/>
        </p:blipFill>
        <p:spPr bwMode="auto">
          <a:xfrm>
            <a:off x="842645" y="1561834"/>
            <a:ext cx="3586535" cy="367138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15449" r="11973" b="13153"/>
          <a:stretch/>
        </p:blipFill>
        <p:spPr bwMode="auto">
          <a:xfrm>
            <a:off x="4572000" y="1561834"/>
            <a:ext cx="3768408" cy="3726497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52124" y="5446564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itchFamily="2" charset="-78"/>
              </a:rPr>
              <a:t>بعد از دلانی شدن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0355" y="546085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قبل از دلانی شدن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4788092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این برنامه یک شبکه مثلثی از کاربر گرفته شده و از نظر دلانی بودن بررسی شده و هر کدام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از جفت-المان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های آن که غیردلانی باشد، دلانی می گردد.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از این برنامه می توان بعنوان یکی از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کارآمدترین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روش های افزایش کیفیت شبکه مثلثی استفاده نمود.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می توان از این برنامه در انتهای روش های تولید شبکه غیر دلانی همانند جبهه پیش رونده استفاده نمود.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روش های شبکه متحرک می توان در برخی از مراحل تغییر شبکه از این برنامه برای افزایش کیفیت شبکه استفاده نمود.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همچنین پس از پروسه درشت کردن یا ریز کردن شبکه می توان از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این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برنامه برای دلانی کردن شبکه جدید تولید شده استفاده نمود.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کاربردها و ویژگی ها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788092"/>
          </a:xfrm>
        </p:spPr>
        <p:txBody>
          <a:bodyPr>
            <a:normAutofit lnSpcReduction="1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الگوریتم زیر برای دلانی کردن یک شبکه غیردلانی مورد استفاده قرار گرفته است: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1-تهیه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لیستی از المان های همسایه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2-انتخاب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آخرین جفت المان موجود در لیست جهت بررسی دلانی بودن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3-بررسی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همسایه بودن یا نبودن جفت المان انتخاب شده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4-بررسی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جفت المان انتخاب شده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5-در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صورت دلانی بودن: مراجعه به مرحله 2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6-در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صورت دلانی نبودن: جابجایی ضلع مشترک جفت المان انتخاب شده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7-اضافه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کردن جفت المان های جدید تشکیل شده به لیست موجود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8-مراجعه </a:t>
            </a:r>
            <a:r>
              <a:rPr lang="fa-IR" sz="1900" dirty="0">
                <a:solidFill>
                  <a:srgbClr val="0000FF"/>
                </a:solidFill>
                <a:cs typeface="B Titr" panose="00000700000000000000" pitchFamily="2" charset="-78"/>
              </a:rPr>
              <a:t>به مرحله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7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676400"/>
            <a:ext cx="751402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30000"/>
              </a:lnSpc>
              <a:spcAft>
                <a:spcPts val="1000"/>
              </a:spcAft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دو المان زیر در صورتی دلانی می باشند که نقطه </a:t>
            </a:r>
            <a:r>
              <a:rPr lang="en-US" b="1" dirty="0" smtClean="0">
                <a:latin typeface="Times New Roman"/>
                <a:ea typeface="Calibri"/>
                <a:cs typeface="B Nazanin"/>
              </a:rPr>
              <a:t>P4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 خارج از دایره محیطی المان </a:t>
            </a:r>
            <a:r>
              <a:rPr lang="en-US" b="1" dirty="0" smtClean="0">
                <a:latin typeface="Times New Roman"/>
                <a:ea typeface="Calibri"/>
                <a:cs typeface="B Nazanin"/>
              </a:rPr>
              <a:t>P1,P2,P3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0860" r="2577" b="20036"/>
          <a:stretch/>
        </p:blipFill>
        <p:spPr bwMode="auto">
          <a:xfrm>
            <a:off x="2362200" y="2511342"/>
            <a:ext cx="5943600" cy="3300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5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30000"/>
              </a:lnSpc>
              <a:spcAft>
                <a:spcPts val="1000"/>
              </a:spcAft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صورت دلانی نبودن: جابجایی ضلع مشترک جفت المان انتخاب شده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26096" r="17545" b="36117"/>
          <a:stretch/>
        </p:blipFill>
        <p:spPr bwMode="auto">
          <a:xfrm>
            <a:off x="1607447" y="2466973"/>
            <a:ext cx="6136640" cy="2943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94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4713</TotalTime>
  <Words>313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          افزایش کیفیت شبکه دو بعدی با تغییر اتصالات  (دلانی کردن)  مرتضی نامور مهر 94 MarketCode.ir    </vt:lpstr>
      <vt:lpstr>توانمندیهای کُد</vt:lpstr>
      <vt:lpstr>توانمندیهای کُد</vt:lpstr>
      <vt:lpstr>توانمندیهای کُد</vt:lpstr>
      <vt:lpstr>کاربردها و ویژگی ها</vt:lpstr>
      <vt:lpstr>الگوریتم</vt:lpstr>
      <vt:lpstr>الگوریتم</vt:lpstr>
      <vt:lpstr>الگوریتم</vt:lpstr>
      <vt:lpstr>نکات و الزامات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Manager</cp:lastModifiedBy>
  <cp:revision>221</cp:revision>
  <dcterms:created xsi:type="dcterms:W3CDTF">2006-08-16T00:00:00Z</dcterms:created>
  <dcterms:modified xsi:type="dcterms:W3CDTF">2015-10-07T11:34:08Z</dcterms:modified>
</cp:coreProperties>
</file>