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9" r:id="rId1"/>
  </p:sldMasterIdLst>
  <p:notesMasterIdLst>
    <p:notesMasterId r:id="rId7"/>
  </p:notesMasterIdLst>
  <p:sldIdLst>
    <p:sldId id="279" r:id="rId2"/>
    <p:sldId id="280" r:id="rId3"/>
    <p:sldId id="281" r:id="rId4"/>
    <p:sldId id="282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-4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D1E44-C567-4607-BCB2-63DE2D89FAF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BC166-DA15-4492-B078-AA2A2890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67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9335" y="5068800"/>
            <a:ext cx="21336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500" b="1" dirty="0" smtClean="0">
                <a:solidFill>
                  <a:srgbClr val="3333FF"/>
                </a:solidFill>
                <a:cs typeface="B Titr" panose="00000700000000000000" pitchFamily="2" charset="-78"/>
              </a:rPr>
              <a:t>فواد </a:t>
            </a:r>
            <a:r>
              <a:rPr lang="fa-IR" sz="1500" b="1" dirty="0">
                <a:solidFill>
                  <a:srgbClr val="3333FF"/>
                </a:solidFill>
                <a:cs typeface="B Titr" panose="00000700000000000000" pitchFamily="2" charset="-78"/>
              </a:rPr>
              <a:t>فرخادنیا</a:t>
            </a:r>
            <a:endParaRPr lang="en-US" sz="1500" b="1" dirty="0">
              <a:solidFill>
                <a:srgbClr val="3333FF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7488" y="486844"/>
            <a:ext cx="1700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>
                <a:latin typeface="IranNastaliq" panose="02000503000000020003" pitchFamily="2" charset="0"/>
                <a:cs typeface="IranNastaliq" panose="02000503000000020003" pitchFamily="2" charset="0"/>
              </a:rPr>
              <a:t>به نام خدا</a:t>
            </a:r>
            <a:endParaRPr lang="en-US" sz="2000" dirty="0"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2014" y="3168756"/>
            <a:ext cx="5068868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15000"/>
              </a:lnSpc>
              <a:spcAft>
                <a:spcPts val="800"/>
              </a:spcAft>
            </a:pPr>
            <a:r>
              <a:rPr lang="fa-IR" sz="3200" dirty="0">
                <a:solidFill>
                  <a:srgbClr val="FF0000"/>
                </a:solidFill>
                <a:latin typeface="Cambria Math" panose="020405030504060302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آموزش نرم‌افزار شبکه‌بندی</a:t>
            </a:r>
            <a:endParaRPr lang="en-US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7274" y="3827398"/>
            <a:ext cx="4963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Titr" pitchFamily="2" charset="-78"/>
              </a:rPr>
              <a:t>(شبکه‌بندی شش وجهی)</a:t>
            </a:r>
            <a:endParaRPr lang="en-US" sz="3200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0353" y="6283720"/>
            <a:ext cx="2072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MarketCode.ir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2304" y="5474640"/>
            <a:ext cx="1947574" cy="366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solidFill>
                  <a:srgbClr val="3333FF"/>
                </a:solidFill>
                <a:cs typeface="B Nazanin" panose="00000400000000000000" pitchFamily="2" charset="-78"/>
              </a:rPr>
              <a:t>( مرداد 94 )</a:t>
            </a:r>
            <a:endParaRPr lang="en-US" b="1" dirty="0">
              <a:solidFill>
                <a:srgbClr val="3333FF"/>
              </a:solidFill>
              <a:cs typeface="B Nazanin" panose="000004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7175" y="368821"/>
            <a:ext cx="1678721" cy="13249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53" y="244337"/>
            <a:ext cx="1705681" cy="157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44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378690" y="1726139"/>
            <a:ext cx="5054774" cy="46590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ounded Rectangle 2"/>
          <p:cNvSpPr/>
          <p:nvPr/>
        </p:nvSpPr>
        <p:spPr>
          <a:xfrm>
            <a:off x="2834424" y="533233"/>
            <a:ext cx="3724141" cy="101743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15000"/>
              </a:lnSpc>
              <a:spcAft>
                <a:spcPts val="600"/>
              </a:spcAft>
            </a:pPr>
            <a:r>
              <a:rPr lang="fa-IR" sz="2000" b="1" dirty="0">
                <a:solidFill>
                  <a:schemeClr val="bg1">
                    <a:lumMod val="65000"/>
                  </a:schemeClr>
                </a:solidFill>
                <a:latin typeface="Cambria Math" panose="020405030504060302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شبکه‌بندی شش وجهی</a:t>
            </a:r>
          </a:p>
          <a:p>
            <a:pPr algn="ctr" rtl="1">
              <a:lnSpc>
                <a:spcPct val="115000"/>
              </a:lnSpc>
              <a:spcAft>
                <a:spcPts val="600"/>
              </a:spcAft>
            </a:pPr>
            <a:r>
              <a:rPr lang="fa-IR" sz="2000" b="1" dirty="0">
                <a:solidFill>
                  <a:schemeClr val="bg1">
                    <a:lumMod val="65000"/>
                  </a:schemeClr>
                </a:solidFill>
                <a:latin typeface="Cambria Math" panose="020405030504060302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 برای یک پره شبکه‎ای</a:t>
            </a:r>
          </a:p>
        </p:txBody>
      </p:sp>
    </p:spTree>
    <p:extLst>
      <p:ext uri="{BB962C8B-B14F-4D97-AF65-F5344CB8AC3E}">
        <p14:creationId xmlns:p14="http://schemas.microsoft.com/office/powerpoint/2010/main" val="4562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36385" y="794701"/>
            <a:ext cx="5386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Mitra" panose="00000400000000000000" pitchFamily="2" charset="-78"/>
              </a:rPr>
              <a:t>اجرای نرم‌افزار ، ایجاد یک پروژه جدید و خواندن فایل هندسه</a:t>
            </a:r>
            <a:endParaRPr lang="en-US" b="1" dirty="0">
              <a:cs typeface="B Mitra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38358" y="3693802"/>
            <a:ext cx="448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Mitra" panose="00000400000000000000" pitchFamily="2" charset="-78"/>
              </a:rPr>
              <a:t>تولید بلوک‌بندی به صورت دوبعدی</a:t>
            </a:r>
            <a:endParaRPr lang="en-US" b="1" dirty="0">
              <a:cs typeface="B Mitra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9"/>
          <a:stretch/>
        </p:blipFill>
        <p:spPr bwMode="auto">
          <a:xfrm>
            <a:off x="1828793" y="1301101"/>
            <a:ext cx="5499694" cy="22862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2" b="6717"/>
          <a:stretch/>
        </p:blipFill>
        <p:spPr>
          <a:xfrm>
            <a:off x="1828793" y="4300464"/>
            <a:ext cx="5499694" cy="229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03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98794" y="1295855"/>
            <a:ext cx="618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prstClr val="black"/>
                </a:solidFill>
                <a:cs typeface="B Mitra" panose="00000400000000000000" pitchFamily="2" charset="-78"/>
              </a:rPr>
              <a:t>حجم دادن به بلوک‌بندی دوبعدی و تبدیل آن به بلوک‌بندی سه بعدی</a:t>
            </a:r>
            <a:endParaRPr lang="en-US" b="1" dirty="0">
              <a:solidFill>
                <a:prstClr val="black"/>
              </a:solidFill>
              <a:cs typeface="B Mitra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44" y="2208469"/>
            <a:ext cx="7400945" cy="31232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99352" y="5629017"/>
            <a:ext cx="448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prstClr val="black"/>
                </a:solidFill>
                <a:cs typeface="B Mitra" panose="00000400000000000000" pitchFamily="2" charset="-78"/>
              </a:rPr>
              <a:t>تصحیح بلوک‌بندی و ایجاد وابستگی‌ها</a:t>
            </a:r>
            <a:endParaRPr lang="en-US" b="1" dirty="0">
              <a:solidFill>
                <a:prstClr val="black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1038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93972" y="152020"/>
            <a:ext cx="383790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>
                <a:cs typeface="B Titr" panose="00000700000000000000" pitchFamily="2" charset="-78"/>
              </a:rPr>
              <a:t>آنچه در این مثال خواهید </a:t>
            </a:r>
            <a:r>
              <a:rPr lang="fa-IR" sz="2000" dirty="0" smtClean="0">
                <a:cs typeface="B Titr" panose="00000700000000000000" pitchFamily="2" charset="-78"/>
              </a:rPr>
              <a:t>آموخت ...   </a:t>
            </a:r>
            <a:endParaRPr lang="en-US" sz="2000" dirty="0">
              <a:cs typeface="B Titr" panose="00000700000000000000" pitchFamily="2" charset="-78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91339" y="1065749"/>
            <a:ext cx="448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prstClr val="black"/>
                </a:solidFill>
                <a:cs typeface="B Mitra" panose="00000400000000000000" pitchFamily="2" charset="-78"/>
              </a:rPr>
              <a:t>تولید شبکه و بهبود شبکه‌بندی</a:t>
            </a:r>
            <a:endParaRPr lang="en-US" b="1" dirty="0">
              <a:solidFill>
                <a:prstClr val="black"/>
              </a:solidFill>
              <a:cs typeface="B Mitra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7282" y="5247245"/>
            <a:ext cx="448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prstClr val="black"/>
                </a:solidFill>
                <a:cs typeface="B Mitra" panose="00000400000000000000" pitchFamily="2" charset="-78"/>
              </a:rPr>
              <a:t>ذخیره فایل شبکه به صورت </a:t>
            </a:r>
            <a:r>
              <a:rPr lang="en-US" b="1" dirty="0" err="1" smtClean="0">
                <a:solidFill>
                  <a:prstClr val="black"/>
                </a:solidFill>
                <a:cs typeface="B Mitra" panose="00000400000000000000" pitchFamily="2" charset="-78"/>
              </a:rPr>
              <a:t>Multiblock</a:t>
            </a:r>
            <a:endParaRPr lang="en-US" b="1" dirty="0">
              <a:solidFill>
                <a:prstClr val="black"/>
              </a:solidFill>
              <a:cs typeface="B Mitra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208" y="1622199"/>
            <a:ext cx="6709425" cy="330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02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1700</TotalTime>
  <Words>79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Fouad-Farkhadnia</dc:creator>
  <cp:lastModifiedBy>ghadr</cp:lastModifiedBy>
  <cp:revision>62</cp:revision>
  <dcterms:created xsi:type="dcterms:W3CDTF">2015-07-26T03:31:32Z</dcterms:created>
  <dcterms:modified xsi:type="dcterms:W3CDTF">2015-08-31T08:22:36Z</dcterms:modified>
</cp:coreProperties>
</file>