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9" r:id="rId1"/>
  </p:sldMasterIdLst>
  <p:notesMasterIdLst>
    <p:notesMasterId r:id="rId9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D1E44-C567-4607-BCB2-63DE2D89FAF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BC166-DA15-4492-B078-AA2A2890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9335" y="5068800"/>
            <a:ext cx="21336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 smtClean="0">
                <a:solidFill>
                  <a:srgbClr val="3333FF"/>
                </a:solidFill>
                <a:cs typeface="B Titr" panose="00000700000000000000" pitchFamily="2" charset="-78"/>
              </a:rPr>
              <a:t>فواد </a:t>
            </a:r>
            <a:r>
              <a:rPr lang="fa-IR" sz="1500" b="1" dirty="0">
                <a:solidFill>
                  <a:srgbClr val="3333FF"/>
                </a:solidFill>
                <a:cs typeface="B Titr" panose="00000700000000000000" pitchFamily="2" charset="-78"/>
              </a:rPr>
              <a:t>فرخادنیا</a:t>
            </a:r>
            <a:endParaRPr lang="en-US" sz="1500" b="1" dirty="0">
              <a:solidFill>
                <a:srgbClr val="3333FF"/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7488" y="486844"/>
            <a:ext cx="170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به نام خدا</a:t>
            </a:r>
            <a:endParaRPr lang="en-US" sz="2000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2014" y="3168756"/>
            <a:ext cx="506886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fa-IR" sz="3200" dirty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آموزش نرم‌افزار شبکه‌بندی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7274" y="3827398"/>
            <a:ext cx="496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solidFill>
                  <a:srgbClr val="FF0000"/>
                </a:solidFill>
                <a:cs typeface="B Titr" pitchFamily="2" charset="-78"/>
              </a:rPr>
              <a:t>(شبکه‌بندی شش وجهی)</a:t>
            </a:r>
            <a:endParaRPr lang="en-US" sz="32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0353" y="6283720"/>
            <a:ext cx="207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MarketCode.ir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2304" y="5474640"/>
            <a:ext cx="1947574" cy="36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3333FF"/>
                </a:solidFill>
                <a:cs typeface="B Nazanin" panose="00000400000000000000" pitchFamily="2" charset="-78"/>
              </a:rPr>
              <a:t>( مرداد 94 )</a:t>
            </a:r>
            <a:endParaRPr lang="en-US" b="1" dirty="0">
              <a:solidFill>
                <a:srgbClr val="3333FF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175" y="368821"/>
            <a:ext cx="1678721" cy="1324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3" y="244337"/>
            <a:ext cx="1705681" cy="15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901614"/>
            <a:ext cx="5005312" cy="4497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2834424" y="533233"/>
            <a:ext cx="3724141" cy="10174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600"/>
              </a:spcAft>
            </a:pPr>
            <a:r>
              <a:rPr lang="fa-IR" sz="2000" b="1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شبکه‌بندی شش وجهی</a:t>
            </a:r>
          </a:p>
          <a:p>
            <a:pPr algn="ctr" rtl="1">
              <a:lnSpc>
                <a:spcPct val="115000"/>
              </a:lnSpc>
              <a:spcAft>
                <a:spcPts val="600"/>
              </a:spcAft>
            </a:pPr>
            <a:r>
              <a:rPr lang="fa-IR" sz="2000" b="1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 برای یک دو شاخگی دوگانه</a:t>
            </a:r>
          </a:p>
        </p:txBody>
      </p:sp>
    </p:spTree>
    <p:extLst>
      <p:ext uri="{BB962C8B-B14F-4D97-AF65-F5344CB8AC3E}">
        <p14:creationId xmlns:p14="http://schemas.microsoft.com/office/powerpoint/2010/main" val="52639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3972" y="152020"/>
            <a:ext cx="38379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a-IR" sz="2000" dirty="0">
                <a:cs typeface="B Titr" panose="00000700000000000000" pitchFamily="2" charset="-78"/>
              </a:rPr>
              <a:t>آنچه در این مثال خواهید </a:t>
            </a:r>
            <a:r>
              <a:rPr lang="fa-IR" sz="2000" dirty="0" smtClean="0">
                <a:cs typeface="B Titr" panose="00000700000000000000" pitchFamily="2" charset="-78"/>
              </a:rPr>
              <a:t>آموخت ...   </a:t>
            </a:r>
            <a:endParaRPr lang="en-US" sz="2000" dirty="0">
              <a:cs typeface="B Titr" panose="00000700000000000000" pitchFamily="2" charset="-7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6385" y="794701"/>
            <a:ext cx="538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اجرای نرم‌افزار ، ایجاد یک پروژه جدید و خواندن فایل هندسه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3249" y="6003148"/>
            <a:ext cx="448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ایجاد نقطه مادی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7" y="1447624"/>
            <a:ext cx="6839512" cy="4214776"/>
          </a:xfrm>
          <a:prstGeom prst="rect">
            <a:avLst/>
          </a:prstGeom>
          <a:ln>
            <a:solidFill>
              <a:srgbClr val="70AD47">
                <a:lumMod val="7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9050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3972" y="152020"/>
            <a:ext cx="38379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Titr" panose="00000700000000000000" pitchFamily="2" charset="-78"/>
              </a:rPr>
              <a:t>آنچه در این مثال خواهید </a:t>
            </a:r>
            <a:r>
              <a:rPr lang="fa-IR" sz="2000" dirty="0" smtClean="0">
                <a:cs typeface="B Titr" panose="00000700000000000000" pitchFamily="2" charset="-78"/>
              </a:rPr>
              <a:t>آموخت ...   </a:t>
            </a:r>
            <a:endParaRPr lang="en-US" sz="2000" dirty="0">
              <a:cs typeface="B Titr" panose="00000700000000000000" pitchFamily="2" charset="-78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5015" y="1072815"/>
            <a:ext cx="491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تولید بلوک‌بندی اولیه و وابسته کردن اجزای آن به هندسه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8" y="1778928"/>
            <a:ext cx="6652656" cy="4341431"/>
          </a:xfrm>
          <a:prstGeom prst="rect">
            <a:avLst/>
          </a:prstGeom>
          <a:ln>
            <a:solidFill>
              <a:srgbClr val="70AD47">
                <a:lumMod val="7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09074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3972" y="152020"/>
            <a:ext cx="38379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B Titr" panose="00000700000000000000" pitchFamily="2" charset="-78"/>
              </a:rPr>
              <a:t>آنچه در این مثال خواهید </a:t>
            </a:r>
            <a:r>
              <a:rPr lang="fa-IR" sz="2000" dirty="0" smtClean="0">
                <a:cs typeface="B Titr" panose="00000700000000000000" pitchFamily="2" charset="-78"/>
              </a:rPr>
              <a:t>آموخت ...   </a:t>
            </a:r>
            <a:endParaRPr lang="en-US" sz="2000" dirty="0">
              <a:cs typeface="B Titr" panose="00000700000000000000" pitchFamily="2" charset="-78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639" y="821048"/>
            <a:ext cx="7910637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تولید بلوک‌بندی برای شاخه‌های دیگر با به کارگیری دستور </a:t>
            </a:r>
            <a:r>
              <a:rPr lang="en-US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Extrude Face</a:t>
            </a:r>
            <a:r>
              <a:rPr lang="fa-IR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 و وابسته کردن اجزای بلوک‌بندی به هندسه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57" y="1950089"/>
            <a:ext cx="5943600" cy="4186555"/>
          </a:xfrm>
          <a:prstGeom prst="rect">
            <a:avLst/>
          </a:prstGeom>
          <a:ln>
            <a:solidFill>
              <a:srgbClr val="70AD47">
                <a:lumMod val="7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85997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3972" y="152020"/>
            <a:ext cx="38379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B Titr" panose="00000700000000000000" pitchFamily="2" charset="-78"/>
              </a:rPr>
              <a:t>آنچه در این مثال خواهید </a:t>
            </a:r>
            <a:r>
              <a:rPr lang="fa-IR" sz="2000" dirty="0" smtClean="0">
                <a:cs typeface="B Titr" panose="00000700000000000000" pitchFamily="2" charset="-78"/>
              </a:rPr>
              <a:t>آموخت ...   </a:t>
            </a:r>
            <a:endParaRPr lang="en-US" sz="2000" dirty="0">
              <a:cs typeface="B Titr" panose="00000700000000000000" pitchFamily="2" charset="-78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4510" y="840612"/>
            <a:ext cx="448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تنظیم پارامترهای شبکه و تولید شبکه اولیه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5148" y="3687030"/>
            <a:ext cx="565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تولید بلوک‌بندی </a:t>
            </a:r>
            <a:r>
              <a:rPr lang="en-US" b="1" dirty="0" err="1" smtClean="0">
                <a:solidFill>
                  <a:prstClr val="black"/>
                </a:solidFill>
                <a:cs typeface="B Mitra" panose="00000400000000000000" pitchFamily="2" charset="-78"/>
              </a:rPr>
              <a:t>Ogrid</a:t>
            </a:r>
            <a:r>
              <a:rPr lang="fa-IR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 ، تولید شبکه و بهبود آن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914" t="7525" r="28245" b="6153"/>
          <a:stretch/>
        </p:blipFill>
        <p:spPr>
          <a:xfrm>
            <a:off x="3026535" y="1305014"/>
            <a:ext cx="2438013" cy="2286000"/>
          </a:xfrm>
          <a:prstGeom prst="rect">
            <a:avLst/>
          </a:prstGeom>
          <a:ln>
            <a:solidFill>
              <a:srgbClr val="70AD47">
                <a:lumMod val="75000"/>
              </a:srgb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6" t="11913" r="2833"/>
          <a:stretch/>
        </p:blipFill>
        <p:spPr>
          <a:xfrm>
            <a:off x="3032275" y="4233688"/>
            <a:ext cx="2432273" cy="2286000"/>
          </a:xfrm>
          <a:prstGeom prst="rect">
            <a:avLst/>
          </a:prstGeom>
          <a:ln>
            <a:solidFill>
              <a:srgbClr val="70AD47">
                <a:lumMod val="7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47653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3972" y="152020"/>
            <a:ext cx="38379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B Titr" panose="00000700000000000000" pitchFamily="2" charset="-78"/>
              </a:rPr>
              <a:t>آنچه در این مثال خواهید </a:t>
            </a:r>
            <a:r>
              <a:rPr lang="fa-IR" sz="2000" dirty="0" smtClean="0">
                <a:cs typeface="B Titr" panose="00000700000000000000" pitchFamily="2" charset="-78"/>
              </a:rPr>
              <a:t>آموخت ...   </a:t>
            </a:r>
            <a:endParaRPr lang="en-US" sz="2000" dirty="0">
              <a:cs typeface="B Titr" panose="00000700000000000000" pitchFamily="2" charset="-78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2926" y="6084514"/>
            <a:ext cx="448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اعمال شرایط مرزی، ذخیره پروژه و تولید فایل </a:t>
            </a:r>
            <a:r>
              <a:rPr lang="en-US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.</a:t>
            </a:r>
            <a:r>
              <a:rPr lang="en-US" b="1" dirty="0" err="1" smtClean="0">
                <a:solidFill>
                  <a:prstClr val="black"/>
                </a:solidFill>
                <a:cs typeface="B Mitra" panose="00000400000000000000" pitchFamily="2" charset="-78"/>
              </a:rPr>
              <a:t>msh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304" r="9872"/>
          <a:stretch/>
        </p:blipFill>
        <p:spPr bwMode="auto">
          <a:xfrm>
            <a:off x="1592051" y="805430"/>
            <a:ext cx="5779601" cy="5125178"/>
          </a:xfrm>
          <a:prstGeom prst="rect">
            <a:avLst/>
          </a:prstGeom>
          <a:ln w="9525" cap="flat" cmpd="sng" algn="ctr">
            <a:solidFill>
              <a:srgbClr val="70AD47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7542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1705</TotalTime>
  <Words>131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B Mitra</vt:lpstr>
      <vt:lpstr>B Nazanin</vt:lpstr>
      <vt:lpstr>B Titr</vt:lpstr>
      <vt:lpstr>Calibri</vt:lpstr>
      <vt:lpstr>Cambria Math</vt:lpstr>
      <vt:lpstr>IranNastaliq</vt:lpstr>
      <vt:lpstr>Lucida Sans Unicode</vt:lpstr>
      <vt:lpstr>Times New Roman</vt:lpstr>
      <vt:lpstr>Verdana</vt:lpstr>
      <vt:lpstr>Wingdings 2</vt:lpstr>
      <vt:lpstr>Wingdings 3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Fouad-Farkhadnia</dc:creator>
  <cp:lastModifiedBy>Manager</cp:lastModifiedBy>
  <cp:revision>65</cp:revision>
  <dcterms:created xsi:type="dcterms:W3CDTF">2015-07-26T03:31:32Z</dcterms:created>
  <dcterms:modified xsi:type="dcterms:W3CDTF">2015-09-13T04:41:12Z</dcterms:modified>
</cp:coreProperties>
</file>