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366" r:id="rId2"/>
    <p:sldId id="380" r:id="rId3"/>
    <p:sldId id="375" r:id="rId4"/>
    <p:sldId id="376" r:id="rId5"/>
    <p:sldId id="377" r:id="rId6"/>
    <p:sldId id="378" r:id="rId7"/>
    <p:sldId id="3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00"/>
    <a:srgbClr val="000066"/>
    <a:srgbClr val="FF66FF"/>
    <a:srgbClr val="800000"/>
    <a:srgbClr val="00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6DED5-7101-45CB-BD67-62077EC6FEBB}" type="datetimeFigureOut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4F81-D434-45E6-BB2C-53C672FCA6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3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F2828-A262-4019-9E8C-C387D0E754F1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20C4D-0180-40D2-A856-4ABE5A1A069E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2B8DA-E986-49A0-9432-B1D2119FAF59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0C608-5F6B-4B63-877E-475840BA68C2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79F-5204-42F1-94E5-7F35567538DB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084C4D-0FBA-4EA7-840D-D98AE8E20134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F6381-DD72-4ACD-886C-E080E4E4AD4F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09902C-ABFA-4ACC-87B3-54E6B0DABEEE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514FA-93E7-482C-BBFB-C57F051F7D55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A29ED0-9E00-4234-B909-B4C6398DC9B8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DA143-6F93-4B61-AAB2-2B7F4200FF92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E5582-F76C-4628-A6AF-58AD8FC97BDD}" type="datetime1">
              <a:rPr lang="en-US" smtClean="0"/>
              <a:pPr/>
              <a:t>9/7/2015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فواد فرخادنیا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مرداد </a:t>
            </a: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94</a:t>
            </a: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/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MarketCode.ir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1515"/>
            <a:ext cx="1358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" y="0"/>
            <a:ext cx="1869831" cy="18698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16006" y="2460909"/>
            <a:ext cx="4511987" cy="65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15000"/>
              </a:lnSpc>
              <a:spcAft>
                <a:spcPts val="800"/>
              </a:spcAft>
            </a:pPr>
            <a:r>
              <a:rPr lang="fa-IR" sz="3200" dirty="0">
                <a:latin typeface="Cambria Math" panose="020405030504060302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آموزش نرم‌افزار شبکه‌بندی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6753" y="3119551"/>
            <a:ext cx="2790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(شبکه‌بندی شش وجهی)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62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34424" y="533233"/>
            <a:ext cx="3724141" cy="101743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rtl="1">
              <a:lnSpc>
                <a:spcPct val="115000"/>
              </a:lnSpc>
              <a:spcAft>
                <a:spcPts val="600"/>
              </a:spcAft>
            </a:pPr>
            <a:r>
              <a:rPr lang="fa-IR" sz="2000" b="1" dirty="0">
                <a:solidFill>
                  <a:prstClr val="white">
                    <a:lumMod val="65000"/>
                  </a:prstClr>
                </a:solidFill>
                <a:latin typeface="Cambria Math" panose="020405030504060302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شبکه‌بندی شش وجهی</a:t>
            </a:r>
            <a:endParaRPr lang="en-US" sz="1050" dirty="0">
              <a:solidFill>
                <a:prstClr val="white">
                  <a:lumMod val="6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57200"/>
            <a:r>
              <a:rPr lang="fa-IR" sz="2000" b="1" dirty="0">
                <a:solidFill>
                  <a:prstClr val="white">
                    <a:lumMod val="65000"/>
                  </a:prstClr>
                </a:solidFill>
                <a:latin typeface="Cambria Math" panose="02040503050406030204" pitchFamily="18" charset="0"/>
                <a:ea typeface="Calibri" panose="020F0502020204030204" pitchFamily="34" charset="0"/>
                <a:cs typeface="B Titr" panose="00000700000000000000" pitchFamily="2" charset="-78"/>
              </a:rPr>
              <a:t> براي يك هندسه اتومبيل دو بعدي</a:t>
            </a:r>
            <a:endParaRPr lang="en-US" sz="2000" dirty="0">
              <a:solidFill>
                <a:prstClr val="white">
                  <a:lumMod val="6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828800"/>
            <a:ext cx="5195777" cy="456334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5839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3972" y="152020"/>
            <a:ext cx="38379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a-IR" sz="2000" dirty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آنچه در این مثال خواهید </a:t>
            </a:r>
            <a:r>
              <a:rPr lang="fa-IR" sz="2000" dirty="0" smtClean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آموخت ...   </a:t>
            </a:r>
            <a:endParaRPr lang="en-US" sz="2000" dirty="0">
              <a:solidFill>
                <a:srgbClr val="FF0000"/>
              </a:solidFill>
              <a:latin typeface="Trebuchet MS" panose="020B0603020202020204"/>
              <a:cs typeface="B Titr" panose="00000700000000000000" pitchFamily="2" charset="-78"/>
            </a:endParaRPr>
          </a:p>
          <a:p>
            <a:pPr defTabSz="457200"/>
            <a:endParaRPr lang="en-US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9566" y="1039402"/>
            <a:ext cx="507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اجرای نرم‌افزار ، ایجاد یک پروژه جدید و خواندن فایل هندسه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6936" y="5635574"/>
            <a:ext cx="802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به کارگیری قابلیت </a:t>
            </a:r>
            <a:r>
              <a:rPr lang="en-US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Replay Control</a:t>
            </a:r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 برای ضبط مراحل انجام شده جهت به کارگیری در بلوک‌بندی و شبکه‌بندی هندسه اصلاح شده اتومبیل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24" y="1776619"/>
            <a:ext cx="7580952" cy="3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3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3972" y="152020"/>
            <a:ext cx="38379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a-IR" sz="2000" dirty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آنچه در این مثال خواهید </a:t>
            </a:r>
            <a:r>
              <a:rPr lang="fa-IR" sz="2000" dirty="0" smtClean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آموخت ...   </a:t>
            </a:r>
            <a:endParaRPr lang="en-US" sz="2000" dirty="0">
              <a:solidFill>
                <a:srgbClr val="FF0000"/>
              </a:solidFill>
              <a:latin typeface="Trebuchet MS" panose="020B0603020202020204"/>
              <a:cs typeface="B Titr" panose="00000700000000000000" pitchFamily="2" charset="-78"/>
            </a:endParaRPr>
          </a:p>
          <a:p>
            <a:pPr defTabSz="457200"/>
            <a:endParaRPr lang="en-US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7132" y="1338651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تولید و تقسیم‌بندی بلوک اولیه متناسب با هندسه و حذف بلوک‌های اضافی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18" y="2109886"/>
            <a:ext cx="7427350" cy="329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3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12534" y="818727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وابسته کردن بلوک‌بندی به اجزای هندسه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" r="6181"/>
          <a:stretch/>
        </p:blipFill>
        <p:spPr>
          <a:xfrm>
            <a:off x="1815565" y="1414244"/>
            <a:ext cx="5872768" cy="199483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712534" y="3873516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هم‌تراز کردن گوشه‌ها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l="1306" r="1725"/>
          <a:stretch/>
        </p:blipFill>
        <p:spPr>
          <a:xfrm>
            <a:off x="1815565" y="4473210"/>
            <a:ext cx="5872768" cy="198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1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3972" y="152020"/>
            <a:ext cx="38379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a-IR" sz="2000" dirty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آنچه در این مثال خواهید </a:t>
            </a:r>
            <a:r>
              <a:rPr lang="fa-IR" sz="2000" dirty="0" smtClean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آموخت ...   </a:t>
            </a:r>
            <a:endParaRPr lang="en-US" sz="2000" dirty="0">
              <a:solidFill>
                <a:srgbClr val="FF0000"/>
              </a:solidFill>
              <a:latin typeface="Trebuchet MS" panose="020B0603020202020204"/>
              <a:cs typeface="B Titr" panose="00000700000000000000" pitchFamily="2" charset="-78"/>
            </a:endParaRPr>
          </a:p>
          <a:p>
            <a:pPr defTabSz="457200"/>
            <a:endParaRPr lang="en-US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8303" y="875007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تنظیم پارامترهای شبکه و تولید شبکه اولیه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88303" y="3768097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تولید بلوک‌بندی </a:t>
            </a:r>
            <a:r>
              <a:rPr lang="en-US" b="1" dirty="0" err="1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Ogrid</a:t>
            </a:r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 حول هندسه اتومبیل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3" y="1346553"/>
            <a:ext cx="5943600" cy="2042160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r="5342"/>
          <a:stretch/>
        </p:blipFill>
        <p:spPr>
          <a:xfrm>
            <a:off x="1600193" y="4294086"/>
            <a:ext cx="5943600" cy="216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3972" y="152020"/>
            <a:ext cx="38379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a-IR" sz="2000" dirty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آنچه در این مثال خواهید </a:t>
            </a:r>
            <a:r>
              <a:rPr lang="fa-IR" sz="2000" dirty="0" smtClean="0">
                <a:solidFill>
                  <a:srgbClr val="FF0000"/>
                </a:solidFill>
                <a:latin typeface="Trebuchet MS" panose="020B0603020202020204"/>
                <a:cs typeface="B Titr" panose="00000700000000000000" pitchFamily="2" charset="-78"/>
              </a:rPr>
              <a:t>آموخت ...   </a:t>
            </a:r>
            <a:endParaRPr lang="en-US" sz="2000" dirty="0">
              <a:solidFill>
                <a:srgbClr val="FF0000"/>
              </a:solidFill>
              <a:latin typeface="Trebuchet MS" panose="020B0603020202020204"/>
              <a:cs typeface="B Titr" panose="00000700000000000000" pitchFamily="2" charset="-78"/>
            </a:endParaRPr>
          </a:p>
          <a:p>
            <a:pPr defTabSz="457200"/>
            <a:endParaRPr lang="en-US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8303" y="1068648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بهبود شبکه‌بندی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0271" y="1812056"/>
            <a:ext cx="7061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ذخیره فایل </a:t>
            </a:r>
            <a:r>
              <a:rPr lang="en-US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Replay</a:t>
            </a:r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 و نحوه استفاده از آن برای شبکه‌بندی هندسه اصلاح شده اتومبیل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88303" y="2555464"/>
            <a:ext cx="653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fa-IR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تعیین شرایط مرزی و تولید فایل </a:t>
            </a:r>
            <a:r>
              <a:rPr lang="en-US" b="1" dirty="0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.</a:t>
            </a:r>
            <a:r>
              <a:rPr lang="en-US" b="1" dirty="0" err="1" smtClean="0">
                <a:solidFill>
                  <a:prstClr val="black"/>
                </a:solidFill>
                <a:latin typeface="Trebuchet MS" panose="020B0603020202020204"/>
                <a:cs typeface="B Mitra" panose="00000400000000000000" pitchFamily="2" charset="-78"/>
              </a:rPr>
              <a:t>msh</a:t>
            </a:r>
            <a:endParaRPr lang="en-US" b="1" dirty="0">
              <a:solidFill>
                <a:prstClr val="black"/>
              </a:solidFill>
              <a:latin typeface="Trebuchet MS" panose="020B0603020202020204"/>
              <a:cs typeface="B Mitra" panose="000004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91"/>
          <a:stretch/>
        </p:blipFill>
        <p:spPr>
          <a:xfrm>
            <a:off x="1127912" y="3507460"/>
            <a:ext cx="7325836" cy="293586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46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4108</TotalTime>
  <Words>136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Arial</vt:lpstr>
      <vt:lpstr>B Mitra</vt:lpstr>
      <vt:lpstr>B Nazanin</vt:lpstr>
      <vt:lpstr>B Titr</vt:lpstr>
      <vt:lpstr>Calibri</vt:lpstr>
      <vt:lpstr>Cambria Math</vt:lpstr>
      <vt:lpstr>Lucida Sans Unicode</vt:lpstr>
      <vt:lpstr>Times New Roman</vt:lpstr>
      <vt:lpstr>Trebuchet MS</vt:lpstr>
      <vt:lpstr>Verdana</vt:lpstr>
      <vt:lpstr>Wingdings 2</vt:lpstr>
      <vt:lpstr>Wingdings 3</vt:lpstr>
      <vt:lpstr>Concourse</vt:lpstr>
      <vt:lpstr>               فواد فرخادنیا مرداد 94 MarketCode.ir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YousefKhah</dc:creator>
  <cp:lastModifiedBy>Manager</cp:lastModifiedBy>
  <cp:revision>189</cp:revision>
  <dcterms:created xsi:type="dcterms:W3CDTF">2006-08-16T00:00:00Z</dcterms:created>
  <dcterms:modified xsi:type="dcterms:W3CDTF">2015-09-07T08:14:29Z</dcterms:modified>
</cp:coreProperties>
</file>