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379" r:id="rId2"/>
    <p:sldId id="354" r:id="rId3"/>
    <p:sldId id="380" r:id="rId4"/>
    <p:sldId id="382" r:id="rId5"/>
    <p:sldId id="356" r:id="rId6"/>
    <p:sldId id="375" r:id="rId7"/>
    <p:sldId id="362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کنترل فعال ارتعاشات مزاحم شیمی (تاب خوردن) ارابه فرود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هواپیماهای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نظامی و غیرنظامی به کمک کنترلر مقاوم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بهینه</a:t>
            </a:r>
            <a:b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سعید زارع</a:t>
            </a: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>مهر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9</a:t>
            </a:r>
            <a: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  <a:t>5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0218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TextBox 17"/>
          <p:cNvSpPr txBox="1"/>
          <p:nvPr/>
        </p:nvSpPr>
        <p:spPr>
          <a:xfrm>
            <a:off x="304801" y="661434"/>
            <a:ext cx="8200342" cy="54579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56032" algn="justLow">
              <a:lnSpc>
                <a:spcPct val="150000"/>
              </a:lnSpc>
              <a:spcBef>
                <a:spcPts val="400"/>
              </a:spcBef>
              <a:buClr>
                <a:srgbClr val="94C600"/>
              </a:buClr>
              <a:buSzPct val="68000"/>
              <a:buFont typeface="Wingdings 3"/>
              <a:buChar char=""/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ارتعاشات شیمی (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Shimmy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) چیست؟ ارتعاشات خود برانگیخته عرضی و پیچشی تایرهای ارابه فرود حول محور عمودی</a:t>
            </a:r>
          </a:p>
          <a:p>
            <a:pPr marL="365760" lvl="0" indent="-256032" algn="justLow">
              <a:lnSpc>
                <a:spcPct val="150000"/>
              </a:lnSpc>
              <a:spcBef>
                <a:spcPts val="400"/>
              </a:spcBef>
              <a:buClr>
                <a:srgbClr val="94C600"/>
              </a:buClr>
              <a:buSzPct val="68000"/>
              <a:buFont typeface="Wingdings 3"/>
              <a:buChar char=""/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براي به دست آوردن پاسخ زماني سیستم از روش‌های عددي حل معادلات ديفرانسيل استفاده می‌شود . در اين پروژه از روش رانج كوتاي  مرتبه‌ی 4 استفاده شده است . </a:t>
            </a:r>
          </a:p>
          <a:p>
            <a:pPr marL="365760" lvl="0" indent="-256032" algn="justLow">
              <a:lnSpc>
                <a:spcPct val="150000"/>
              </a:lnSpc>
              <a:spcBef>
                <a:spcPts val="400"/>
              </a:spcBef>
              <a:buClr>
                <a:srgbClr val="94C600"/>
              </a:buClr>
              <a:buSzPct val="68000"/>
              <a:buFont typeface="Wingdings 3"/>
              <a:buChar char=""/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یکی از دیدگاه‌های کنترل بهینه در سیستم‌های غیرخطی استفاده از روش  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SDRE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است. این روش علاوه بر پایداري، ایجاد عملکرد مناسب و مشخصه‌های مقاوم بودن را در دامنه وسیعی از سیستم‌های غیرخطی را دارد. </a:t>
            </a:r>
          </a:p>
          <a:p>
            <a:pPr marL="457200" indent="-457200">
              <a:buFont typeface="+mj-lt"/>
              <a:buAutoNum type="arabicParenR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  <a:buClr>
                <a:srgbClr val="94C600"/>
              </a:buClr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در این کد نتایج کنترل بهینه از اصل ساده ای به نام اصل بهینگی بدست آورده شده است. این اصل برای سیستم های غیرخطی کلی بکار برده می شود و معادله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HJB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  برای حل مساله کنترل بهینه بدست می آید. </a:t>
            </a:r>
          </a:p>
          <a:p>
            <a:pPr algn="justLow" rtl="1">
              <a:lnSpc>
                <a:spcPct val="150000"/>
              </a:lnSpc>
              <a:buClr>
                <a:srgbClr val="94C600"/>
              </a:buClr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در این کد از معادله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HJB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در بدست آوردن معادله ریکاتی برای حل مساله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LQR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سیستم های خطی استفاده می شود. با الگو گرفتن از کنترل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LQR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کنترل بهینه غیرخطی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SDRE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طراحی شده است و در نهایت با ترکیب کنترل بهینه و کنترل مقاوم مد لغزشی، کنترل بهینه مقاوم طراحی شده است.</a:t>
            </a:r>
          </a:p>
        </p:txBody>
      </p:sp>
    </p:spTree>
    <p:extLst>
      <p:ext uri="{BB962C8B-B14F-4D97-AF65-F5344CB8AC3E}">
        <p14:creationId xmlns:p14="http://schemas.microsoft.com/office/powerpoint/2010/main" val="31357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  <a:buClr>
                <a:srgbClr val="94C600"/>
              </a:buClr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در این پروژه با ترکیب روش کنترل بهینه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SDRE 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 و کنترل مد لغزشی یک قانون کنترلی بهینه طراحی شده است که به‌اختصار به‌صورت 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ROSMC 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 نشان داده می‌شود. از مزایای این روش آن است که در برابر اغتشاشات مقاوم بوده و به‌راحتی می‌توان بین حالت‌های سیستم و قانون کنترلی مصالحه و سازش ایجاد کرد.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مقالات مستخرج از اين كد، </a:t>
            </a:r>
            <a:r>
              <a:rPr lang="fa-IR" sz="2400" dirty="0">
                <a:solidFill>
                  <a:srgbClr val="00B050"/>
                </a:solidFill>
                <a:cs typeface="B Titr" panose="00000700000000000000" pitchFamily="2" charset="-78"/>
              </a:rPr>
              <a:t>يك مقاله 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ISI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، يك مقاله علمي پژوهشي و سه مقاله كنفرانسي بوده است.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80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توانایی مشخص کردن مرزهای پایداری به روش لیاپانوف </a:t>
            </a:r>
          </a:p>
          <a:p>
            <a:pPr lvl="0" algn="r" rtl="1">
              <a:lnSpc>
                <a:spcPct val="150000"/>
              </a:lnSpc>
              <a:buClr>
                <a:srgbClr val="94C600"/>
              </a:buClr>
            </a:pP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توانایی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ارائه پاسخ زمانی سیستم در سه بعد</a:t>
            </a:r>
          </a:p>
          <a:p>
            <a:pPr algn="r" rtl="1">
              <a:lnSpc>
                <a:spcPct val="150000"/>
              </a:lnSpc>
              <a:buClr>
                <a:srgbClr val="94C600"/>
              </a:buClr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توانایی ارائه پاسخ های سیستم در فضای حالت (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phase plane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)</a:t>
            </a:r>
          </a:p>
          <a:p>
            <a:pPr algn="r" rtl="1">
              <a:lnSpc>
                <a:spcPct val="150000"/>
              </a:lnSpc>
              <a:buClr>
                <a:srgbClr val="94C600"/>
              </a:buClr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توانایی کنترل نیمه فعال ارتعاشات شیمی ارابه فرود</a:t>
            </a:r>
          </a:p>
          <a:p>
            <a:pPr algn="r" rtl="1">
              <a:lnSpc>
                <a:spcPct val="150000"/>
              </a:lnSpc>
              <a:buClr>
                <a:srgbClr val="94C600"/>
              </a:buClr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 توانایی کنترل ارتعاشات شیمی به روش بهینه خطی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LQR</a:t>
            </a:r>
            <a:endParaRPr lang="fa-IR" sz="2400" dirty="0">
              <a:solidFill>
                <a:prstClr val="black"/>
              </a:solidFill>
              <a:latin typeface="Century Schoolbook"/>
              <a:cs typeface="B Titr" panose="00000700000000000000" pitchFamily="2" charset="-78"/>
            </a:endParaRPr>
          </a:p>
          <a:p>
            <a:pPr algn="r" rtl="1">
              <a:buClr>
                <a:srgbClr val="94C600"/>
              </a:buClr>
            </a:pPr>
            <a:endParaRPr lang="fa-IR" sz="32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>
              <a:buClr>
                <a:srgbClr val="94C600"/>
              </a:buClr>
            </a:pPr>
            <a:endParaRPr lang="fa-IR" sz="32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>
              <a:buClr>
                <a:srgbClr val="94C600"/>
              </a:buClr>
            </a:pPr>
            <a:endParaRPr lang="fa-IR" sz="32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>
              <a:buClr>
                <a:srgbClr val="94C600"/>
              </a:buClr>
            </a:pPr>
            <a:endParaRPr lang="fa-IR" sz="32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>
              <a:buClr>
                <a:srgbClr val="94C600"/>
              </a:buClr>
            </a:pPr>
            <a:endParaRPr lang="fa-IR" sz="3200" b="1" dirty="0">
              <a:solidFill>
                <a:srgbClr val="0000FF"/>
              </a:solidFill>
              <a:latin typeface="Century Schoolbook"/>
              <a:cs typeface="B Titr" panose="00000700000000000000" pitchFamily="2" charset="-78"/>
            </a:endParaRPr>
          </a:p>
          <a:p>
            <a:pPr lvl="0" algn="r" rtl="1">
              <a:buClr>
                <a:srgbClr val="94C600"/>
              </a:buClr>
            </a:pP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864292"/>
          </a:xfrm>
        </p:spPr>
        <p:txBody>
          <a:bodyPr>
            <a:normAutofit/>
          </a:bodyPr>
          <a:lstStyle/>
          <a:p>
            <a:pPr algn="r" rtl="1"/>
            <a:endParaRPr lang="fa-IR" sz="24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514350" indent="-5143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توانایی کنترل ارتعاشات به روش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LQR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 و </a:t>
            </a:r>
            <a:r>
              <a:rPr lang="en-US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SDRE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و ارائه نتایج بهتر نسبت به آنچه در منابع آورده شده است</a:t>
            </a:r>
          </a:p>
          <a:p>
            <a:pPr marL="514350" indent="-5143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توانایی کنترل  ارتعاشات شیمی به روش بهینه و مقاوم در برابر اغتشاشات</a:t>
            </a:r>
          </a:p>
          <a:p>
            <a:pPr marL="514350" indent="-5143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ارائه نتایج عددی مربوط به توانمندی کد در کنترل ارتعاشات شیمی ارابه فرود</a:t>
            </a:r>
          </a:p>
          <a:p>
            <a:pPr marL="514350" indent="-5143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توانمندی کد مربوط به کنترل  فعال و طراحی رؤیت گر </a:t>
            </a:r>
          </a:p>
          <a:p>
            <a:pPr algn="r" rtl="1"/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06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17"/>
          <p:cNvSpPr txBox="1">
            <a:spLocks noGrp="1"/>
          </p:cNvSpPr>
          <p:nvPr>
            <p:ph idx="1"/>
          </p:nvPr>
        </p:nvSpPr>
        <p:spPr>
          <a:xfrm>
            <a:off x="228600" y="1066800"/>
            <a:ext cx="8534400" cy="54622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نحوه</a:t>
            </a:r>
            <a:r>
              <a:rPr lang="en-US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مدلسازی دینامیکی ارابه فرود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کنترل نیمه فعال ارتعاشات شیمی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طراحی کنترل گر بهینه خطی و رؤیت گر خطی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ط</a:t>
            </a: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راحی کنترل گر غیرخطی بهینه</a:t>
            </a:r>
            <a:r>
              <a:rPr lang="en-US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با </a:t>
            </a:r>
            <a:r>
              <a:rPr lang="fa-IR" sz="2400" dirty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استفاده از معادلات ریکاتی وابسته به حالت </a:t>
            </a:r>
            <a:r>
              <a:rPr lang="en-US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(SDRE)</a:t>
            </a:r>
            <a:endParaRPr lang="fa-IR" sz="2400" dirty="0" smtClean="0">
              <a:solidFill>
                <a:prstClr val="black"/>
              </a:solidFill>
              <a:latin typeface="Century Schoolbook"/>
              <a:cs typeface="B Titr" panose="00000700000000000000" pitchFamily="2" charset="-78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طراحی کنترل گر مقاوم مد لغزشی</a:t>
            </a:r>
            <a:r>
              <a:rPr lang="en-US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 (SMC)</a:t>
            </a:r>
            <a:endParaRPr lang="fa-IR" sz="2400" dirty="0" smtClean="0">
              <a:solidFill>
                <a:prstClr val="black"/>
              </a:solidFill>
              <a:latin typeface="Century Schoolbook"/>
              <a:cs typeface="B Titr" panose="00000700000000000000" pitchFamily="2" charset="-78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طراحی کنترل گر بهینه ی مقاوم با ترکیب کنترل مقاوم مد لغزشی و معادلات ریکاتی وابسته به حالت </a:t>
            </a:r>
            <a:r>
              <a:rPr lang="en-US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(SDRE+SMC=ROSMC)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 smtClean="0">
                <a:solidFill>
                  <a:prstClr val="black"/>
                </a:solidFill>
                <a:latin typeface="Century Schoolbook"/>
                <a:cs typeface="B Titr" panose="00000700000000000000" pitchFamily="2" charset="-78"/>
              </a:rPr>
              <a:t>طراحی رؤیتگر بهینه غیرخطی</a:t>
            </a: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200000"/>
              </a:lnSpc>
              <a:spcBef>
                <a:spcPts val="0"/>
              </a:spcBef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کدهای این پروژه با استفاده از نرم­افزار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MATLAB R2014a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نوشته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شده است که در نسخه­های 2006 الی 2014 نیز قابل اجرا می­باشد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نتایج به تصویر کشیده شده از کنترل ارتعاشات با استفاده از نرم افزار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MATLAB 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مشاهده و بررسی است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روشهای طراحی کنترل گر و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رؤیتگر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سیستمهای خطی و غیر خطی</a:t>
            </a: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با اصول طراحی کنترل بهینه و مقاوم </a:t>
            </a:r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با زبانهای برنامه نویسی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4181</TotalTime>
  <Words>513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 Titr</vt:lpstr>
      <vt:lpstr>Calibri</vt:lpstr>
      <vt:lpstr>Century Schoolbook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کنترل فعال ارتعاشات مزاحم شیمی (تاب خوردن) ارابه فرود هواپیماهای نظامی و غیرنظامی به کمک کنترلر مقاوم بهینه   سعید زارع مهر 95     </vt:lpstr>
      <vt:lpstr> </vt:lpstr>
      <vt:lpstr>PowerPoint Presentation</vt:lpstr>
      <vt:lpstr>PowerPoint Presentation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200</cp:revision>
  <dcterms:created xsi:type="dcterms:W3CDTF">2006-08-16T00:00:00Z</dcterms:created>
  <dcterms:modified xsi:type="dcterms:W3CDTF">2016-12-15T07:39:20Z</dcterms:modified>
</cp:coreProperties>
</file>