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366" r:id="rId2"/>
    <p:sldId id="354" r:id="rId3"/>
    <p:sldId id="355" r:id="rId4"/>
    <p:sldId id="356" r:id="rId5"/>
    <p:sldId id="368" r:id="rId6"/>
    <p:sldId id="367" r:id="rId7"/>
    <p:sldId id="357" r:id="rId8"/>
    <p:sldId id="369" r:id="rId9"/>
    <p:sldId id="362" r:id="rId10"/>
    <p:sldId id="3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12/15/2016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07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AD1EE0-13A1-4641-B8FA-350637605B74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D3C46-88C0-46F5-A42D-257B5EEBCC60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D169-B964-4F37-AB38-542C7CE8D3CE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F56D-7099-4935-AD12-20569BF20C74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0E79F-86A1-42CE-84FC-3EE76D645F25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FDDC1-D509-4B7C-93A9-9C321A943B28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1EEC-A64D-4A5C-A98B-2AD959E5DC4E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81B3-6226-4608-AACB-C1E93F8183C6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BB23-2B89-4364-8454-D29C3BBB5B6A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AA99ED4-E857-435C-B49E-C6667771089A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CF8F24-2C98-45EB-9086-75846959BC94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82E655-E6F8-4BA1-B97B-472A858F2081}" type="datetime1">
              <a:rPr lang="en-US" smtClean="0"/>
              <a:t>12/15/2016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طراحی و توسعه  </a:t>
            </a:r>
            <a:r>
              <a:rPr lang="fa-IR" sz="3600">
                <a:solidFill>
                  <a:srgbClr val="FF0000"/>
                </a:solidFill>
                <a:cs typeface="B Titr" panose="00000700000000000000" pitchFamily="2" charset="-78"/>
              </a:rPr>
              <a:t>سیستم </a:t>
            </a:r>
            <a:r>
              <a:rPr lang="fa-IR" sz="3600" smtClean="0">
                <a:solidFill>
                  <a:srgbClr val="FF0000"/>
                </a:solidFill>
                <a:cs typeface="B Titr" panose="00000700000000000000" pitchFamily="2" charset="-78"/>
              </a:rPr>
              <a:t>شناسایی خطا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در ژنراتور توربین بادی سرعت متغیّر</a:t>
            </a: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هومن بسطامی</a:t>
            </a:r>
            <a:b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شهریور </a:t>
            </a:r>
            <a: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  <a:t>95</a:t>
            </a:r>
            <a:br>
              <a:rPr lang="fa-IR" sz="3100" dirty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164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این  برنامه در نسخه های 2014 به بالای نرم افزار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2- نتایج و خروجی های این کد در تمامی نسخه های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است.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نرم افزار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SIMULINK</a:t>
            </a:r>
            <a:endParaRPr lang="fa-IR" sz="20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پارامترهای توربین بادی و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DFIG</a:t>
            </a: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</a:p>
          <a:p>
            <a:pPr algn="r" rtl="1">
              <a:lnSpc>
                <a:spcPct val="200000"/>
              </a:lnSpc>
            </a:pPr>
            <a:r>
              <a:rPr lang="fa-IR" sz="2000" b="1" dirty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مفهوم فیدبک حالت و الگوریتم فراابتکاری ژنتیک</a:t>
            </a:r>
            <a:endParaRPr lang="en-US" sz="20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3432" y="-69272"/>
            <a:ext cx="8229600" cy="5550092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ar-SA" sz="3000" dirty="0">
                <a:cs typeface="B Titr" panose="00000700000000000000" pitchFamily="2" charset="-78"/>
              </a:rPr>
              <a:t>برخی از مناطق نظامی به دلیل جغرافیای نامناسب و قرارگرفتن در محلی دورافتاده، امکان دسترسی به انرژی و سوخت‌های فسیلی را ندارند.</a:t>
            </a:r>
            <a:endParaRPr lang="fa-IR" sz="3000" dirty="0"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000" dirty="0">
                <a:cs typeface="B Titr" panose="00000700000000000000" pitchFamily="2" charset="-78"/>
              </a:rPr>
              <a:t>توربین‌های بادی می‌توانند انرژی مورد نیاز را در محل پادگان (یا منطقه نظامی) تأمین کنند. </a:t>
            </a:r>
            <a:endParaRPr lang="fa-IR" sz="30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3432" y="393508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 در مطالعات پیشین دو روش کنترل کننده 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PI</a:t>
            </a: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و 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LQR</a:t>
            </a: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 برای کنترل توربین بادی در شرایط وقوع خطا ارائه شده است که توانایی لازم را در شرایط وقوع خطاهای شدید ناشی از حملات نظامی ندارند.</a:t>
            </a:r>
          </a:p>
          <a:p>
            <a:pPr algn="just" rtl="1">
              <a:lnSpc>
                <a:spcPct val="150000"/>
              </a:lnSpc>
            </a:pPr>
            <a:r>
              <a:rPr lang="ar-SA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در این </a:t>
            </a: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کد</a:t>
            </a:r>
            <a:r>
              <a:rPr lang="ar-SA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، کنترل کننده جبرانساز خطای استاتور مبتنی بر فیدبک حالت، برای کنترل 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DFIG</a:t>
            </a: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ar-SA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در شرایط خطا ارائه شده است</a:t>
            </a:r>
            <a:r>
              <a:rPr lang="fa-IR" sz="2600" b="1" dirty="0">
                <a:latin typeface="Times New Roman" panose="02020603050405020304" pitchFamily="18" charset="0"/>
                <a:cs typeface="B Titr" panose="00000700000000000000" pitchFamily="2" charset="-78"/>
              </a:rPr>
              <a:t>، که قابلیت کنترل بهینه توربین بادی در شرایط خطا را دارد.</a:t>
            </a:r>
            <a:endParaRPr lang="fa-IR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dirty="0">
                <a:solidFill>
                  <a:srgbClr val="00B050"/>
                </a:solidFill>
                <a:cs typeface="B Titr" panose="00000700000000000000" pitchFamily="2" charset="-78"/>
              </a:rPr>
              <a:t>مقاله مستخرج از اين كد، يك مقاله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fa-IR" sz="2400" dirty="0">
                <a:solidFill>
                  <a:srgbClr val="00B050"/>
                </a:solidFill>
                <a:cs typeface="B Titr" panose="00000700000000000000" pitchFamily="2" charset="-78"/>
              </a:rPr>
              <a:t> است که در مرحله بازبینی قرار دارد.</a:t>
            </a:r>
            <a:endParaRPr lang="en-US" sz="2400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5867"/>
            <a:ext cx="8229600" cy="499871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محاسبه مکان بهینه قطب های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با الگوریتم ژنتیک</a:t>
            </a:r>
          </a:p>
          <a:p>
            <a:pPr marL="109728" indent="0" algn="ctr" rtl="1"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 descr="http://cdn.daneshjooyar.com/uploads/GeneticAlgorithmdaneshjooy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7254731" cy="351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38"/>
          <a:stretch/>
        </p:blipFill>
        <p:spPr>
          <a:xfrm>
            <a:off x="3136642" y="5300003"/>
            <a:ext cx="2657846" cy="31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5867"/>
            <a:ext cx="8229600" cy="499871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تشخیص سریع و صحیح وقوع خطا در شبکه</a:t>
            </a:r>
          </a:p>
          <a:p>
            <a:pPr marL="109728" indent="0" algn="ctr" rtl="1"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81200"/>
            <a:ext cx="5418676" cy="405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7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5867"/>
            <a:ext cx="8229600" cy="499871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کاهش قابل توجه جریان روتور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در شرایط خطا</a:t>
            </a:r>
          </a:p>
          <a:p>
            <a:pPr marL="109728" indent="0" algn="ctr" rtl="1">
              <a:buNone/>
            </a:pP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981200"/>
            <a:ext cx="5662648" cy="423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25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0946"/>
            <a:ext cx="8229600" cy="533399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کاهش قابل توجه جریان مدار استاتور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 در شرایط خطا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226" y="1594775"/>
            <a:ext cx="6305548" cy="471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0946"/>
            <a:ext cx="8229600" cy="533399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حفظ اتصال توربین بادی به شبکه برق در شرایط وقوع خطا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72370"/>
            <a:ext cx="8098834" cy="277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1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112544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1-    مدلسازی کامل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r>
              <a:rPr lang="fa-I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در فضای حالت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2-    شبیه سازی دقیق و کامل توربین بادی مجهز به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3-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شبیه سازی کنترل کننده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</a:t>
            </a:r>
            <a:r>
              <a:rPr lang="fa-IR" sz="2400" b="1" dirty="0">
                <a:cs typeface="B Titr" panose="00000700000000000000" pitchFamily="2" charset="-78"/>
              </a:rPr>
              <a:t> جهت کنترل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4-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شبیه سازی کنترل کننده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LQR</a:t>
            </a:r>
            <a:r>
              <a:rPr lang="fa-IR" sz="2400" b="1" dirty="0">
                <a:cs typeface="B Titr" panose="00000700000000000000" pitchFamily="2" charset="-78"/>
              </a:rPr>
              <a:t>جهت کنترل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5-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شبیه سازی کنترل کننده مبتنی بر فیدبک حالت پیشنهادی جهت کنترل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DFIG</a:t>
            </a:r>
            <a:r>
              <a:rPr lang="fa-IR" sz="2400" b="1" dirty="0">
                <a:cs typeface="B Titr" panose="00000700000000000000" pitchFamily="2" charset="-78"/>
              </a:rPr>
              <a:t> در شرایط خطا</a:t>
            </a:r>
            <a:endParaRPr lang="en-US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6-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بررسی اثر انواع خطاهای  اتصال کوتاه بر عملکرد توربین بادی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6-</a:t>
            </a:r>
            <a:r>
              <a:rPr lang="en-US" sz="2400" b="1" dirty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 جایابی بهینه قطب با استفاده از الگوریتم ژنتیک با قابلیت پردازش موازی جهت کنترل بهینه یک سیستم دینامیکی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4216</TotalTime>
  <Words>348</Words>
  <Application>Microsoft Office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طراحی و توسعه  سیستم شناسایی خطا در ژنراتور توربین بادی سرعت متغیّر  هومن بسطامی شهریور 95     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219</cp:revision>
  <dcterms:created xsi:type="dcterms:W3CDTF">2006-08-16T00:00:00Z</dcterms:created>
  <dcterms:modified xsi:type="dcterms:W3CDTF">2016-12-15T07:50:41Z</dcterms:modified>
</cp:coreProperties>
</file>