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405" r:id="rId2"/>
    <p:sldId id="435" r:id="rId3"/>
    <p:sldId id="409" r:id="rId4"/>
    <p:sldId id="436" r:id="rId5"/>
    <p:sldId id="437" r:id="rId6"/>
    <p:sldId id="439" r:id="rId7"/>
    <p:sldId id="440" r:id="rId8"/>
    <p:sldId id="444" r:id="rId9"/>
    <p:sldId id="44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764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6A3-3759-4C8C-BEB9-C19603EBD3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5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C4AC-30A7-4C8F-9A2F-4D3D7453E648}" type="datetime1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935F-862A-4294-ADEA-42BAA2D307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5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طراحی کنترل کننده مود لغزشی سیستم تعلیق خودرو با استفاده از مدل تعلیق مکفرسون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شاهد ترکمندی</a:t>
            </a: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>مرداد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1395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397692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cs typeface="B Titr" pitchFamily="2" charset="-78"/>
              </a:rPr>
              <a:t>به منظور بهبود عملکرد سیستم تعلیق خودرو در راستای کاهش سرعت، شتاب و جرک جرم فنربندی </a:t>
            </a:r>
            <a:r>
              <a:rPr lang="fa-IR" sz="2400" dirty="0" smtClean="0">
                <a:cs typeface="B Titr" pitchFamily="2" charset="-78"/>
              </a:rPr>
              <a:t>شده امروزه از سیستم های تعلیق فعال استفاده می کنند.که طراحی کنترلر یکی از مهم ترین بخش های این سیستم است که هدف از آن کاهش </a:t>
            </a:r>
            <a:r>
              <a:rPr lang="fa-IR" sz="2400" dirty="0">
                <a:cs typeface="B Titr" pitchFamily="2" charset="-78"/>
              </a:rPr>
              <a:t>نوسانات دینامیک خودرو سواری- نظامی (سرعت، شتاب و جرک جرم فنربندی شده) در مواقع خاص می </a:t>
            </a:r>
            <a:r>
              <a:rPr lang="fa-IR" sz="2400" dirty="0" smtClean="0">
                <a:cs typeface="B Titr" pitchFamily="2" charset="-78"/>
              </a:rPr>
              <a:t>باشد.</a:t>
            </a:r>
            <a:endParaRPr lang="en-US" sz="2400" dirty="0" smtClean="0">
              <a:cs typeface="B Titr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dirty="0" smtClean="0"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itchFamily="2" charset="-78"/>
              </a:rPr>
              <a:t>در اکثر کارهای پژوهشی انجام شده از مدل دینامیکی واقعی استفاده نمی شود به </a:t>
            </a:r>
            <a:r>
              <a:rPr lang="fa-IR" sz="2400" dirty="0">
                <a:cs typeface="B Titr" pitchFamily="2" charset="-78"/>
              </a:rPr>
              <a:t>طوریکه در این پروژه کنترل کننده بر روی مدل دینامیکی واقع بینانه پیاده سازی شود. در بسیاری از موارد پاسخ سیستم دینامیکی مدل قلاب آسمانی </a:t>
            </a:r>
            <a:r>
              <a:rPr lang="en-US" sz="2400" dirty="0">
                <a:cs typeface="B Titr" pitchFamily="2" charset="-78"/>
              </a:rPr>
              <a:t>Sky Hook</a:t>
            </a:r>
            <a:r>
              <a:rPr lang="fa-IR" sz="2400" dirty="0">
                <a:cs typeface="B Titr" pitchFamily="2" charset="-78"/>
              </a:rPr>
              <a:t> به عنوان بهترین پاسخ دینامیکی خودرو لحاظ می </a:t>
            </a:r>
            <a:r>
              <a:rPr lang="fa-IR" sz="2400" dirty="0" smtClean="0">
                <a:cs typeface="B Titr" pitchFamily="2" charset="-78"/>
              </a:rPr>
              <a:t>شود</a:t>
            </a:r>
            <a:r>
              <a:rPr lang="fa-IR" sz="2400" dirty="0">
                <a:cs typeface="B Titr" pitchFamily="2" charset="-78"/>
              </a:rPr>
              <a:t> </a:t>
            </a:r>
            <a:r>
              <a:rPr lang="fa-IR" sz="2400" dirty="0" smtClean="0">
                <a:cs typeface="B Titr" pitchFamily="2" charset="-78"/>
              </a:rPr>
              <a:t>پس هدف میل نمودن به این پاسخ می باشد.</a:t>
            </a:r>
            <a:endParaRPr lang="en-US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561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8918" y="762000"/>
            <a:ext cx="786616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itchFamily="2" charset="-78"/>
              </a:rPr>
              <a:t>به منظور بهبود عملکرد سیستم تعلیق خودرو در راستای کاهش سرعت، شتاب و جرک جرم فنربندی شده، نیروی کنترلی عملگر به دو روش بدست اورده می شود. در قسمت اول:  مشابه روش کنترل مود لغزشی با تغییر در رسته معادله سطح لغزش بدست آورده می شود. در قسمت دوم: جهت کنترل جرک جرم فنر بندی شده، و دخیل شدن این پارامتر در معادلات نیروی کنترلی، رسته معادله سطح لغزش به </a:t>
            </a:r>
            <a:r>
              <a:rPr lang="en-US" sz="2400" dirty="0">
                <a:cs typeface="B Titr" pitchFamily="2" charset="-78"/>
              </a:rPr>
              <a:t>n+1</a:t>
            </a:r>
            <a:r>
              <a:rPr lang="fa-IR" sz="2400" dirty="0">
                <a:cs typeface="B Titr" pitchFamily="2" charset="-78"/>
              </a:rPr>
              <a:t> تغییر داده می شود، که باعث دخیل شدن جرک جرم فنربندی شده در معادلات نیروی کنترلی و در نتیجه بهبود پاسخ سیستم همانند مدل قلاب آسمانی بهینه شده می شود.</a:t>
            </a:r>
            <a:endParaRPr lang="en-US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38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پروژه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593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استفاده از مدل واقع بینانه سیستم تعلیق مکفرسون در معادلات دینامیک، به جای استفاده از مدل های عمومی</a:t>
            </a:r>
            <a:endParaRPr lang="en-US" sz="2400" dirty="0">
              <a:solidFill>
                <a:srgbClr val="0000FF"/>
              </a:solidFill>
              <a:cs typeface="B Titr" pitchFamily="2" charset="-78"/>
            </a:endParaRPr>
          </a:p>
        </p:txBody>
      </p:sp>
      <p:pic>
        <p:nvPicPr>
          <p:cNvPr id="6" name="Picture 3" descr="C:\Users\shahe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61" y="3200400"/>
            <a:ext cx="5888037" cy="2333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7" name="Picture 6" descr="J:\2012-honda-civic-ex-l-sedan-technical-illustration-for-macpherson-strut-front-suspension-photo-398217-s-1280x78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980" y="3200400"/>
            <a:ext cx="2895601" cy="2477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570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پروژه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593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استفاده از مدل دینامیکی قلاب آسمانی </a:t>
            </a:r>
            <a:r>
              <a:rPr lang="en-US" sz="2400" dirty="0" smtClean="0">
                <a:solidFill>
                  <a:srgbClr val="0000FF"/>
                </a:solidFill>
                <a:cs typeface="B Titr" pitchFamily="2" charset="-78"/>
              </a:rPr>
              <a:t>Sky Hook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به عنوان پاسخ مطلوب</a:t>
            </a:r>
            <a:endParaRPr lang="en-US" sz="2400" dirty="0">
              <a:solidFill>
                <a:srgbClr val="0000FF"/>
              </a:solidFill>
              <a:cs typeface="B Titr" pitchFamily="2" charset="-78"/>
            </a:endParaRPr>
          </a:p>
        </p:txBody>
      </p:sp>
      <p:pic>
        <p:nvPicPr>
          <p:cNvPr id="8" name="Picture 7" descr="C:\Users\shahed\Desktop\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54" y="3124200"/>
            <a:ext cx="1905000" cy="2603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8150"/>
            <a:ext cx="444764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7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پروژه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593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استفاده از تخمین گر رسته کامل لوین برگرمتغیرهای حالت</a:t>
            </a:r>
            <a:endParaRPr lang="en-US" sz="2400" dirty="0">
              <a:solidFill>
                <a:srgbClr val="0000FF"/>
              </a:solidFill>
              <a:cs typeface="B Titr" pitchFamily="2" charset="-7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105400" cy="332003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1192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پروژه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روش 1: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جهت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دست­یابی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به رفتار دینامیکی مدل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قلاب­آسمانی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– یا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بهینه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­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شده توسط</a:t>
            </a:r>
            <a:r>
              <a:rPr lang="en-US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کنترلر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en-US" sz="2400" dirty="0">
                <a:solidFill>
                  <a:srgbClr val="0000FF"/>
                </a:solidFill>
                <a:cs typeface="B Titr" pitchFamily="2" charset="-78"/>
              </a:rPr>
              <a:t>LQR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با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تغییرات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در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رسته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کنترل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مود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لغزشی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به </a:t>
            </a:r>
            <a:r>
              <a:rPr lang="en-US" sz="2400" dirty="0" smtClean="0">
                <a:solidFill>
                  <a:srgbClr val="0000FF"/>
                </a:solidFill>
                <a:cs typeface="B Titr" pitchFamily="2" charset="-78"/>
              </a:rPr>
              <a:t>n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بدست 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آورده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می شود.</a:t>
            </a:r>
            <a:endParaRPr lang="en-US" sz="2400" dirty="0">
              <a:solidFill>
                <a:srgbClr val="0000FF"/>
              </a:solidFill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657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روش 2: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جهت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دست­یابی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به رفتار دینامیکی مدل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قلاب­آسمانی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– یا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بهینه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­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شده توسط</a:t>
            </a:r>
            <a:r>
              <a:rPr lang="en-US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کنترلر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en-US" sz="2400" dirty="0">
                <a:solidFill>
                  <a:srgbClr val="0000FF"/>
                </a:solidFill>
                <a:cs typeface="B Titr" pitchFamily="2" charset="-78"/>
              </a:rPr>
              <a:t>LQR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با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تغییرات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در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رسته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کنترل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مود 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لغزشی</a:t>
            </a:r>
            <a:r>
              <a:rPr lang="en-US" sz="2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به </a:t>
            </a:r>
            <a:r>
              <a:rPr lang="en-US" sz="2400" dirty="0" smtClean="0">
                <a:solidFill>
                  <a:srgbClr val="0000FF"/>
                </a:solidFill>
                <a:cs typeface="B Titr" pitchFamily="2" charset="-78"/>
              </a:rPr>
              <a:t>n+1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 و دخیل شدن جرک جرم فنربندی شده</a:t>
            </a:r>
            <a:r>
              <a:rPr lang="ar-SA" sz="2400" dirty="0" smtClean="0">
                <a:solidFill>
                  <a:srgbClr val="0000FF"/>
                </a:solidFill>
                <a:cs typeface="B Titr" pitchFamily="2" charset="-78"/>
              </a:rPr>
              <a:t> </a:t>
            </a:r>
            <a:r>
              <a:rPr lang="ar-SA" sz="2400" dirty="0">
                <a:solidFill>
                  <a:srgbClr val="0000FF"/>
                </a:solidFill>
                <a:cs typeface="B Titr" pitchFamily="2" charset="-78"/>
              </a:rPr>
              <a:t>بدست </a:t>
            </a:r>
            <a:r>
              <a:rPr lang="fa-IR" sz="2400" dirty="0">
                <a:solidFill>
                  <a:srgbClr val="0000FF"/>
                </a:solidFill>
                <a:cs typeface="B Titr" pitchFamily="2" charset="-78"/>
              </a:rPr>
              <a:t>آورده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می شود.</a:t>
            </a:r>
            <a:endParaRPr lang="en-US" sz="2400" dirty="0">
              <a:solidFill>
                <a:srgbClr val="0000FF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5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3999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استفاده از معادلات دینامیک سیستم تعلیق واقع بینانه مکفرسون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خطی نمودن معادلات سیستم تعلیق مکفرسون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استفاده از تخمین گر متغیرهای حالت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4-استفاده از پاسخ مدل قلاب آسمانی به عنوان پاسخ مطلوب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تغییر در روش کنترل مود لغزشی جهت میل نمودن به پاسخ مدل قلاب آسمانی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تغییر </a:t>
            </a:r>
            <a:r>
              <a:rPr lang="fa-IR" sz="2400" b="1" dirty="0">
                <a:cs typeface="B Titr" panose="00000700000000000000" pitchFamily="2" charset="-78"/>
              </a:rPr>
              <a:t>در روش کنترل مود لغزشی جهت </a:t>
            </a:r>
            <a:r>
              <a:rPr lang="fa-IR" sz="2400" b="1" dirty="0" smtClean="0">
                <a:cs typeface="B Titr" panose="00000700000000000000" pitchFamily="2" charset="-78"/>
              </a:rPr>
              <a:t>وارد نمودن جرک جرم فنربندی شده در معادلات کنترلی و میل نمودن بهتر </a:t>
            </a:r>
            <a:r>
              <a:rPr lang="fa-IR" sz="2400" b="1" dirty="0">
                <a:cs typeface="B Titr" panose="00000700000000000000" pitchFamily="2" charset="-78"/>
              </a:rPr>
              <a:t>به پاسخ مدل قلاب آسمانی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اعمال شرط مرزی در جریانهای مادون و مافوق صوت در ورود و خروج سیال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نحوه اعمال شرط مرزی دیواره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توزیع نقاط با توزیع دلخواه روی یک منحنی براساس 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Cubic Spline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پروژه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802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8392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پروژه در تمام نسخه 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اجرا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محیط سیمولینک، کنترل پیشرفته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LQR-Observer Full Order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)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و کنترل غیرخطی مود لغزشی (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Sliding Mode Controller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) 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انواع سیستم های تعلیق خودرو ( مکفرسون- دابل ویشبون – چند میله ای و ...)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1555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4175</TotalTime>
  <Words>530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          طراحی کنترل کننده مود لغزشی سیستم تعلیق خودرو با استفاده از مدل تعلیق مکفرسون   شاهد ترکمندی مرداد 1395     </vt:lpstr>
      <vt:lpstr>PowerPoint Presentation</vt:lpstr>
      <vt:lpstr>PowerPoint Presentation</vt:lpstr>
      <vt:lpstr>توانمندیهای  پروژه</vt:lpstr>
      <vt:lpstr>توانمندیهای  پروژه</vt:lpstr>
      <vt:lpstr>توانمندیهای  پروژه</vt:lpstr>
      <vt:lpstr>توانمندیهای  پروژه</vt:lpstr>
      <vt:lpstr>آنچه در این پروژه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sh</cp:lastModifiedBy>
  <cp:revision>198</cp:revision>
  <dcterms:created xsi:type="dcterms:W3CDTF">2006-08-16T00:00:00Z</dcterms:created>
  <dcterms:modified xsi:type="dcterms:W3CDTF">2016-08-13T10:30:05Z</dcterms:modified>
</cp:coreProperties>
</file>