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4" r:id="rId3"/>
    <p:sldId id="355" r:id="rId4"/>
    <p:sldId id="367" r:id="rId5"/>
    <p:sldId id="368" r:id="rId6"/>
    <p:sldId id="369" r:id="rId7"/>
    <p:sldId id="356" r:id="rId8"/>
    <p:sldId id="357" r:id="rId9"/>
    <p:sldId id="358" r:id="rId10"/>
    <p:sldId id="359" r:id="rId11"/>
    <p:sldId id="362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11/3/2016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کنترل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پی آی پی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غیرخطی مدل ربات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انسان نمای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دوپا در صفحه دو بعدی 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پویا جمالی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تیر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4" y="413017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کنترل مقاوم سیستم های غیرخطی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64340"/>
            <a:ext cx="7559055" cy="3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مدل سازی سیستم های مکانیکی در ماژول سیم مکانیک متلب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طریقه ایجاد محدودیت حرکتی برای مفاصل به نام هارد استاپ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تئوری و کد نویسی الگوریتم کنترل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PIP</a:t>
            </a:r>
            <a:endParaRPr lang="fa-IR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ایجاد ارتباط زنده میان کد و سیمولینک با هدف کنترل گسسته سیستم پیوسته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مزایای شگفت انگیز کنترل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PIP</a:t>
            </a:r>
            <a:r>
              <a:rPr lang="fa-IR" sz="2400" b="1" dirty="0" smtClean="0">
                <a:cs typeface="B Titr" panose="00000700000000000000" pitchFamily="2" charset="-78"/>
              </a:rPr>
              <a:t> نسبت به روش ها و الگوریتم های مشابه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محیط نرم افزار متلب نسخه 2016 آلفا 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2016a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) تهیه شده است.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تمامی تصاویر و نتایج در محیط متلب رسم و تذهیب شده اند.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مفاهیم کنترل مدرن و روش های فضای حالت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روباتیک و دینامیک حرکت اجسام صلب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و استعداد نوشتن الگوریتم های برنامه نویسی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285750" lvl="0" indent="-285750" algn="r" defTabSz="457200" rtl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a-IR" sz="2800" dirty="0">
                <a:cs typeface="B Titr" panose="00000700000000000000" pitchFamily="2" charset="-78"/>
              </a:rPr>
              <a:t>پیدایش کنترل مدرن و روش‌های فضای حالت</a:t>
            </a:r>
          </a:p>
          <a:p>
            <a:pPr marL="285750" lvl="0" indent="-285750" algn="r" defTabSz="457200" rtl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a-IR" sz="2800" dirty="0">
                <a:cs typeface="B Titr" panose="00000700000000000000" pitchFamily="2" charset="-78"/>
              </a:rPr>
              <a:t>کنترل بهینه و نقاط ضعف آن(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مشاهده‌گر</a:t>
            </a:r>
            <a:r>
              <a:rPr lang="fa-IR" sz="2800" dirty="0">
                <a:cs typeface="B Titr" panose="00000700000000000000" pitchFamily="2" charset="-78"/>
              </a:rPr>
              <a:t>، تاخیر و مقاومت)</a:t>
            </a:r>
          </a:p>
          <a:p>
            <a:pPr marL="285750" lvl="0" indent="-285750" algn="r" defTabSz="457200" rtl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a-IR" sz="2800" dirty="0">
                <a:cs typeface="B Titr" panose="00000700000000000000" pitchFamily="2" charset="-78"/>
              </a:rPr>
              <a:t>پروفسور یانگ و ایده‌ی فضای حالت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غیرحداقل مرتبه</a:t>
            </a:r>
          </a:p>
          <a:p>
            <a:pPr marL="285750" lvl="0" indent="-285750" algn="r" defTabSz="457200" rtl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استفاده از مقادیر متغیرهای قابل اندازه‌گیری مستقیم به عنوان حالت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§"/>
            </a:pPr>
            <a:r>
              <a:rPr lang="fa-IR" sz="2800" dirty="0">
                <a:cs typeface="B Titr" panose="00000700000000000000" pitchFamily="2" charset="-78"/>
              </a:rPr>
              <a:t>کنترل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پی‌آی‌پی </a:t>
            </a:r>
            <a:r>
              <a:rPr lang="fa-IR" sz="2800" dirty="0">
                <a:cs typeface="B Titr" panose="00000700000000000000" pitchFamily="2" charset="-78"/>
              </a:rPr>
              <a:t>و انواع روش‌ها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marL="285750" lvl="0" indent="-285750" algn="r" defTabSz="457200" rtl="1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  <a:buSzTx/>
              <a:buFont typeface="Wingdings" panose="05000000000000000000" pitchFamily="2" charset="2"/>
              <a:buChar char="§"/>
            </a:pPr>
            <a:r>
              <a:rPr lang="fa-IR" sz="2800" dirty="0" smtClean="0">
                <a:cs typeface="B Titr" panose="00000700000000000000" pitchFamily="2" charset="-78"/>
              </a:rPr>
              <a:t>نقش روبات انسان نما به عنوان یک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مساله مرجع </a:t>
            </a:r>
            <a:r>
              <a:rPr lang="fa-IR" sz="2800" dirty="0" smtClean="0">
                <a:cs typeface="B Titr" panose="00000700000000000000" pitchFamily="2" charset="-78"/>
              </a:rPr>
              <a:t>هایز اهمیت</a:t>
            </a:r>
            <a:endParaRPr lang="en-US" sz="2800" dirty="0">
              <a:cs typeface="B Titr" panose="000007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 fontScale="92500" lnSpcReduction="10000"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صورت مساله و فرضیات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شش </a:t>
            </a:r>
            <a:r>
              <a:rPr lang="fa-IR" sz="2400" dirty="0">
                <a:cs typeface="B Titr" panose="00000700000000000000" pitchFamily="2" charset="-78"/>
              </a:rPr>
              <a:t>درجه‌ی آزادی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مفاصل غیر ارتجاعی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اتلاف انرژی در مفاصل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صرف نظر از دینامیک محرک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اصطکاک کف پا به حد کافی و بالا تنه صلب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حرکت مفاصل محدود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تحلیل در فضای مفصلی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صرف نظر از ملاحظات روباتیک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كد، يك مقاله كنفرانسي چاپ شده بوده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53848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ساده سازی اولیه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229600" cy="43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روش مدل‌سازی و شبیه‌سازی</a:t>
            </a:r>
          </a:p>
          <a:p>
            <a:pPr algn="just" rtl="1">
              <a:lnSpc>
                <a:spcPct val="150000"/>
              </a:lnSpc>
            </a:pPr>
            <a:endParaRPr lang="fa-IR" sz="24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جعبه ابزار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سیم‌مکانیک </a:t>
            </a:r>
            <a:r>
              <a:rPr lang="fa-IR" sz="2400" dirty="0">
                <a:cs typeface="B Titr" panose="00000700000000000000" pitchFamily="2" charset="-78"/>
              </a:rPr>
              <a:t>متلب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طراحی الگوریتم </a:t>
            </a:r>
            <a:r>
              <a:rPr lang="fa-IR" sz="2400" dirty="0" smtClean="0">
                <a:cs typeface="B Titr" panose="00000700000000000000" pitchFamily="2" charset="-78"/>
              </a:rPr>
              <a:t>کنترلی در </a:t>
            </a:r>
            <a:r>
              <a:rPr lang="fa-IR" sz="2400" dirty="0">
                <a:cs typeface="B Titr" panose="00000700000000000000" pitchFamily="2" charset="-78"/>
              </a:rPr>
              <a:t>محیط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کدنویسی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ایجاد محدودیت حرکتی مفاصل توسط 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هارداستاپ</a:t>
            </a:r>
            <a:r>
              <a:rPr lang="fa-IR" sz="2400" dirty="0">
                <a:cs typeface="B Titr" panose="00000700000000000000" pitchFamily="2" charset="-78"/>
              </a:rPr>
              <a:t> و به کمک ابزار موجود در سیم </a:t>
            </a:r>
            <a:r>
              <a:rPr lang="fa-IR" sz="2400" dirty="0" smtClean="0">
                <a:cs typeface="B Titr" panose="00000700000000000000" pitchFamily="2" charset="-78"/>
              </a:rPr>
              <a:t>اسکیپ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ارتباط سیمولینک و محیط ام-فایل از طریق دستور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set_param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محدودیت حرکتی مفاصل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544337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مانور بشین پاشو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39683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مقاومت ذاتی نسبت به عدم قطعیت هایی ناشی از نادقیقی مدل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2286000"/>
            <a:ext cx="7559055" cy="42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4140</TotalTime>
  <Words>310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 Titr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کنترل پی آی پی غیرخطی مدل ربات انسان نمای دوپا در صفحه دو بعدی   پویا جمالی تیر 95     </vt:lpstr>
      <vt:lpstr> </vt:lpstr>
      <vt:lpstr>PowerPoint Presentation</vt:lpstr>
      <vt:lpstr>PowerPoint Presentation</vt:lpstr>
      <vt:lpstr>ساده سازی اولیه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200</cp:revision>
  <dcterms:created xsi:type="dcterms:W3CDTF">2006-08-16T00:00:00Z</dcterms:created>
  <dcterms:modified xsi:type="dcterms:W3CDTF">2016-11-03T07:05:38Z</dcterms:modified>
</cp:coreProperties>
</file>