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66" r:id="rId2"/>
    <p:sldId id="354" r:id="rId3"/>
    <p:sldId id="355" r:id="rId4"/>
    <p:sldId id="383" r:id="rId5"/>
    <p:sldId id="357" r:id="rId6"/>
    <p:sldId id="373" r:id="rId7"/>
    <p:sldId id="371" r:id="rId8"/>
    <p:sldId id="374" r:id="rId9"/>
    <p:sldId id="375" r:id="rId10"/>
    <p:sldId id="376" r:id="rId11"/>
    <p:sldId id="377" r:id="rId12"/>
    <p:sldId id="384" r:id="rId13"/>
    <p:sldId id="385" r:id="rId14"/>
    <p:sldId id="386" r:id="rId15"/>
    <p:sldId id="387" r:id="rId16"/>
    <p:sldId id="378" r:id="rId17"/>
    <p:sldId id="379" r:id="rId18"/>
    <p:sldId id="380" r:id="rId19"/>
    <p:sldId id="381" r:id="rId20"/>
    <p:sldId id="382" r:id="rId21"/>
    <p:sldId id="362" r:id="rId22"/>
    <p:sldId id="365" r:id="rId23"/>
    <p:sldId id="3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B Titr"/>
              </a:rPr>
              <a:t>شبیه­سازی و پیش­بینی خوردگی سایشی در جریان دوفازی در زانویی و مبدل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محمد زمانی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مهر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8610600" cy="6172199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مسیر ذرات در دو حالت چرخش و بدون چرخش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اول: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243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بدون در نظر گرفتن چرخش ذرات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itchFamily="2" charset="-78"/>
              </a:rPr>
              <a:t>با در نظر گرفتن چرخش</a:t>
            </a:r>
            <a:r>
              <a:rPr lang="fa-IR" dirty="0" smtClean="0"/>
              <a:t> </a:t>
            </a:r>
            <a:r>
              <a:rPr lang="fa-IR" dirty="0">
                <a:cs typeface="B Titr" pitchFamily="2" charset="-78"/>
              </a:rPr>
              <a:t>ذرات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55828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572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7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مسیر ذرات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اول: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32841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8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1"/>
            <a:ext cx="8534400" cy="5638799"/>
          </a:xfrm>
        </p:spPr>
        <p:txBody>
          <a:bodyPr>
            <a:normAutofit/>
          </a:bodyPr>
          <a:lstStyle/>
          <a:p>
            <a:pPr marL="109728" lvl="2" indent="0" algn="r" rtl="1" fontAlgn="base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تاثیر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سطح مقطع زانویی بر </a:t>
            </a:r>
            <a:r>
              <a:rPr lang="ar-SA" sz="2400" dirty="0">
                <a:solidFill>
                  <a:srgbClr val="0000FF"/>
                </a:solidFill>
                <a:cs typeface="B Titr" pitchFamily="2" charset="-78"/>
              </a:rPr>
              <a:t>الگوی خوردگی سایشی 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شبیه سازی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بخش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دوم: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بهینه­سازی هندسی نرخ سایش در زانویی</a:t>
            </a:r>
            <a:endParaRPr lang="en-US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3" y="2044700"/>
            <a:ext cx="7208933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1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تاثیر سطح مقطع زانویی بر مسیر حرکت ذرات</a:t>
            </a: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دوم: بهینه­سازی هندسی نرخ سایش در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79" y="1752600"/>
            <a:ext cx="3928249" cy="504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1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تاثیر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سطح مقطع زانویی بر ماکزیمم نرخ سایش</a:t>
            </a: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دوم: بهینه­سازی هندسی نرخ سایش در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273271"/>
                  </p:ext>
                </p:extLst>
              </p:nvPr>
            </p:nvGraphicFramePr>
            <p:xfrm>
              <a:off x="304800" y="2057395"/>
              <a:ext cx="8610600" cy="3810005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85057"/>
                    <a:gridCol w="1817200"/>
                    <a:gridCol w="1608781"/>
                    <a:gridCol w="1248786"/>
                    <a:gridCol w="1073095"/>
                    <a:gridCol w="999030"/>
                    <a:gridCol w="678651"/>
                  </a:tblGrid>
                  <a:tr h="8965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Erosion rate Reduction</a:t>
                          </a:r>
                        </a:p>
                      </a:txBody>
                      <a:tcPr marL="61232" marR="61232" marT="0" marB="0" anchor="ctr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Maximum Erosion-Square Section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Maximum Erosion-Circle Section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Particle mass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flow rate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  <a:cs typeface="B Nazanin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  <a:cs typeface="B Nazani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B Nazani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B Nazanin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  <a:cs typeface="B Nazanin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/>
                                  <a:ea typeface="Times New Roman"/>
                                  <a:cs typeface="B Nazanin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  <a:latin typeface="B Nazanin"/>
                              <a:ea typeface="Times New Roman"/>
                              <a:cs typeface="B Nazanin"/>
                            </a:rPr>
                            <a:t> 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Particle</a:t>
                          </a:r>
                        </a:p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Diameter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>
                                  <a:effectLst/>
                                  <a:latin typeface="Cambria Math"/>
                                  <a:ea typeface="Times New Roman"/>
                                  <a:cs typeface="B Nazanin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  <a:cs typeface="B Nazanin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  <a:cs typeface="B Nazanin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Times New Roman"/>
                                      <a:cs typeface="B Nazanin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/>
                                  <a:ea typeface="Times New Roman"/>
                                  <a:cs typeface="B Nazanin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  <a:latin typeface="B Nazanin"/>
                              <a:ea typeface="Times New Roman"/>
                              <a:cs typeface="B Nazanin"/>
                            </a:rPr>
                            <a:t> 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V</a:t>
                          </a:r>
                          <a:r>
                            <a:rPr lang="en-US" sz="1200" baseline="-250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Gas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Test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%</m:t>
                                </m:r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mm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kg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mm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kg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kg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day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m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m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  <a:ea typeface="Times New Roman"/>
                                        <a:cs typeface="B Nazanin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Times New Roman"/>
                                    <a:cs typeface="B Nazanin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 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4.65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6.30E-05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6.61E-05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254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19.69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1.17E-04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1.46E-04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53.62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2.75E-04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5.93E-04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39.89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4.71E-04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7.83E-04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206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68.58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2.53E-05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8.05E-05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288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72.88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6.92E-05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2.55E-04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103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53.96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3.19E-04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6.93E-04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53.76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5.27E-04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1.14E-03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8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45.88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algn="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Average</a:t>
                          </a: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273271"/>
                  </p:ext>
                </p:extLst>
              </p:nvPr>
            </p:nvGraphicFramePr>
            <p:xfrm>
              <a:off x="304800" y="2057395"/>
              <a:ext cx="8610600" cy="3810005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85057"/>
                    <a:gridCol w="1817200"/>
                    <a:gridCol w="1608781"/>
                    <a:gridCol w="1248786"/>
                    <a:gridCol w="1073095"/>
                    <a:gridCol w="999030"/>
                    <a:gridCol w="678651"/>
                  </a:tblGrid>
                  <a:tr h="8965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Erosion rate Reduction</a:t>
                          </a:r>
                        </a:p>
                      </a:txBody>
                      <a:tcPr marL="61232" marR="61232" marT="0" marB="0" anchor="ctr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Maximum Erosion-Square Section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Maximum Erosion-Circle Section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69268" r="-220000" b="-3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46591" r="-156250" b="-3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V</a:t>
                          </a:r>
                          <a:r>
                            <a:rPr lang="en-US" sz="1200" baseline="-250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Gas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  <a:cs typeface="B Nazanin"/>
                          </a:endParaRP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Test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6250" r="-628351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4883" t="-306250" r="-307692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6742" t="-306250" r="-248485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69268" t="-306250" r="-220000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46591" t="-306250" r="-156250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3902" t="-306250" r="-67683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 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4.65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6.30E-05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6.61E-05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254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19.69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1.17E-04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1.46E-04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53.62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2.75E-04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5.93E-04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39.89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4.71E-04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7.83E-04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206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68.58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2.53E-05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8.05E-05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288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11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72.88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6.92E-05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2.55E-04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103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15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53.96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3.19E-04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6.93E-04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23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53.76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5.27E-04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1.14E-03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256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300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27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8</a:t>
                          </a:r>
                        </a:p>
                      </a:txBody>
                      <a:tcPr marL="61232" marR="61232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134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45.88</a:t>
                          </a:r>
                          <a:endParaRPr lang="en-US" sz="10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1232" marR="61232" marT="0" marB="0" anchor="b">
                        <a:lnL>
                          <a:noFill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algn="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Average</a:t>
                          </a:r>
                        </a:p>
                      </a:txBody>
                      <a:tcPr marL="61232" marR="61232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1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1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توزیع خوردگی سایشی در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امتداد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خط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زانویی</a:t>
            </a:r>
          </a:p>
          <a:p>
            <a:pPr marL="109728" indent="0" algn="r" rtl="1">
              <a:buNone/>
            </a:pP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دوم: بهینه­سازی هندسی نرخ سایش در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2450"/>
            <a:ext cx="553014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ar-SA" sz="2400" dirty="0">
                <a:solidFill>
                  <a:srgbClr val="0000FF"/>
                </a:solidFill>
                <a:cs typeface="B Titr" pitchFamily="2" charset="-78"/>
              </a:rPr>
              <a:t>کانتور سرعت جریان در صفحه تقارن </a:t>
            </a:r>
            <a:endParaRPr lang="fa-IR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سوم: 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2" y="1600200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خطوط </a:t>
            </a:r>
            <a:r>
              <a:rPr lang="ar-SA" sz="2400" dirty="0" smtClean="0">
                <a:solidFill>
                  <a:srgbClr val="0000FF"/>
                </a:solidFill>
                <a:cs typeface="B Titr" pitchFamily="2" charset="-78"/>
              </a:rPr>
              <a:t>جریان</a:t>
            </a:r>
            <a:endParaRPr lang="fa-IR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سوم :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168390" cy="45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مسیر ذرات</a:t>
            </a:r>
            <a:endParaRPr lang="fa-IR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سوم :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004560" cy="42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سرعت ذرات در صفحه تقارن</a:t>
            </a:r>
            <a:endParaRPr lang="fa-IR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سوم :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37347"/>
            <a:ext cx="5673090" cy="40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6781800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امروزه پدیده­ی خوردگی سایشی به موضوعی مهم در صنعت روز دنیا تبدیل شده است.  این پدیده یکی از مشکلات عمده در صنایع مختلف به شمار می­آید و سالانه مبالغ بسیار زیادی را به خود اختصاص می­دهد</a:t>
            </a:r>
            <a:r>
              <a:rPr lang="fa-IR" sz="2400" dirty="0">
                <a:cs typeface="B Titr" pitchFamily="2" charset="-78"/>
              </a:rPr>
              <a:t>. </a:t>
            </a:r>
            <a:r>
              <a:rPr lang="ar-SA" sz="2400" dirty="0">
                <a:cs typeface="B Titr" pitchFamily="2" charset="-78"/>
              </a:rPr>
              <a:t>پدیده­­ی سایش ایجاد شده از ذرات شن و ماسه (ذرات جامد) بسیار پیچیده است و طیف گسترده­ای از عوامل روی شدت سایش تاثیر می­گذارند. این پارامترها شامل نرخ جریان سیال، نرخ ذرات جامد، خواص سیال، خواص ذرات جامد، جنس تجهیزات و یا اتصالات دیواره و ویژگی­های هندسه مانند اندازه و شکل هندسه می­باشد</a:t>
            </a:r>
            <a:r>
              <a:rPr lang="fa-IR" sz="2400" dirty="0" smtClean="0">
                <a:cs typeface="B Titr" pitchFamily="2" charset="-78"/>
              </a:rPr>
              <a:t>.</a:t>
            </a:r>
          </a:p>
          <a:p>
            <a:pPr algn="justLow" rtl="1"/>
            <a:endParaRPr lang="en-US" sz="2400" dirty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endParaRPr lang="fa-IR" sz="2400" dirty="0" smtClean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714999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نرخ سایش</a:t>
            </a:r>
            <a:endParaRPr lang="fa-IR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سوم :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5" y="1143000"/>
            <a:ext cx="3115056" cy="2667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5" y="3962400"/>
            <a:ext cx="3048000" cy="25908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63140"/>
            <a:ext cx="4120515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>
                <a:noAutofit/>
              </a:bodyPr>
              <a:lstStyle/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1- آشنایی با معادلات مربوط به مدل های چند فازی و مدل های آشفتگی 2- آشنایی و نحوه کار با مدل لاگرانژین و مدل آشفتگی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sz="2400" dirty="0">
                    <a:cs typeface="B Titr" panose="00000700000000000000" pitchFamily="2" charset="-78"/>
                  </a:rPr>
                  <a:t> </a:t>
                </a:r>
                <a:r>
                  <a:rPr lang="fa-IR" sz="2400" dirty="0" smtClean="0">
                    <a:cs typeface="B Titr" panose="00000700000000000000" pitchFamily="2" charset="-78"/>
                  </a:rPr>
                  <a:t>تحقق پذیر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dirty="0" smtClean="0">
                    <a:cs typeface="B Titr" panose="00000700000000000000" pitchFamily="2" charset="-78"/>
                  </a:rPr>
                  <a:t>3- نحوه ایجاد شبکه بندی مناسب در نزدیکی دیوار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4- آشنایی با انواع مدل های توسعه یافته سایش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5- نحوه بررسی محل بوجود آمدن پدیده سایش و پارامترهای موثر بر آن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6- چگونگی بررسی اثر چرخش ذرات بر نرخ سایش و ...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شبیه سازی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آشنایی اولیه با مفاهیم اولیه جریان دو فازی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با  مدل های آشفتگی و چند فازی آن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نرم 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Gambit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3-آشنایی با نرم 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Ansys Fluent 16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2862071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شبیه سازی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پدیده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خوردگی سایشی در حالت­هایی با بارگذاری جرمی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بالا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بررسی تولید آنتروپی در زانویی حاوی ذرات و بکارگیری روش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EGM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برای کاهش آن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بررسی دقت مدل­های توربلاسی و بهینه­سازی ضرایب معادلات توربلانس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پروژه های تکمیلی طرح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2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199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 smtClean="0">
                <a:cs typeface="B Titr" pitchFamily="2" charset="-78"/>
              </a:rPr>
              <a:t>در </a:t>
            </a:r>
            <a:r>
              <a:rPr lang="ar-SA" sz="2400" dirty="0">
                <a:cs typeface="B Titr" pitchFamily="2" charset="-78"/>
              </a:rPr>
              <a:t>این مطالعه، از دینامیک سیالات </a:t>
            </a:r>
            <a:r>
              <a:rPr lang="ar-SA" sz="2400" dirty="0" smtClean="0">
                <a:cs typeface="B Titr" pitchFamily="2" charset="-78"/>
              </a:rPr>
              <a:t>محاسباتی</a:t>
            </a:r>
            <a:r>
              <a:rPr lang="ar-SA" sz="2400" dirty="0">
                <a:cs typeface="B Titr" pitchFamily="2" charset="-78"/>
              </a:rPr>
              <a:t> محاسباتی و با نرم افزار </a:t>
            </a:r>
            <a:r>
              <a:rPr lang="fa-IR" sz="2400" dirty="0">
                <a:cs typeface="B Titr" pitchFamily="2" charset="-78"/>
              </a:rPr>
              <a:t>فلوئنت</a:t>
            </a:r>
            <a:r>
              <a:rPr lang="ar-SA" sz="2400" dirty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16 </a:t>
            </a:r>
            <a:r>
              <a:rPr lang="ar-SA" sz="2400" dirty="0">
                <a:cs typeface="B Titr" pitchFamily="2" charset="-78"/>
              </a:rPr>
              <a:t>به روش </a:t>
            </a:r>
            <a:r>
              <a:rPr lang="fa-IR" sz="2400" dirty="0">
                <a:cs typeface="B Titr" pitchFamily="2" charset="-78"/>
              </a:rPr>
              <a:t>حجم محدود</a:t>
            </a:r>
            <a:r>
              <a:rPr lang="ar-SA" sz="2400" dirty="0" smtClean="0"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برای پیش­بینی نرخ سایش در زانویی و مبدل استفاده شده است. مطالعه عددی سایش در این مطالعه بر اساس دیدگاه اویلری- لاگرانژی است</a:t>
            </a:r>
            <a:r>
              <a:rPr lang="ar-SA" sz="2400" dirty="0" smtClean="0">
                <a:cs typeface="B Titr" pitchFamily="2" charset="-78"/>
              </a:rPr>
              <a:t>.</a:t>
            </a:r>
            <a:endParaRPr lang="fa-IR" sz="24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cs typeface="B Titr" pitchFamily="2" charset="-78"/>
              </a:rPr>
              <a:t>برای مدل کردن رفتار سیال در مجاورت دیوار و تحليل جريان در لايه مرزي، مدل بهبود یافته دیوار استفاده شده است.</a:t>
            </a:r>
            <a:endParaRPr lang="fa-IR" sz="24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cs typeface="B Titr" pitchFamily="2" charset="-78"/>
              </a:rPr>
              <a:t>هدف اصلی این پژوهش، مطالعه تاثیر چرخش ذرات بر مقدار خوردگی سایشی می­باشد.</a:t>
            </a:r>
            <a:endParaRPr lang="fa-IR" sz="2400" dirty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ar-SA" sz="2400" dirty="0" smtClean="0"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199"/>
          </a:xfrm>
        </p:spPr>
        <p:txBody>
          <a:bodyPr>
            <a:no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مقالات استخراج شده از مطالعه حاضر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000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تاثیر چرخش ذرات بر نرخ خوردگی سایشی زانویی در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جریان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متلاطم گاز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جامد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با استفاده از دینامیک سیالات محاسباتی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، 25 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امین 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کنفرانس سالانه بین المللی مهندسی مکانیک 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ایران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Zamani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Mohammad,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Sadegh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Seddighi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and Hamid Reza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Nazif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"Erosion of natural gas elbows due to rotating particles in turbulent gas-solid flow."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Journal of Natural Gas Science and Engineering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40 (2017): 91-113.</a:t>
            </a:r>
          </a:p>
          <a:p>
            <a:pPr algn="l">
              <a:lnSpc>
                <a:spcPct val="150000"/>
              </a:lnSpc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endParaRPr lang="fa-IR" sz="2400" dirty="0" smtClean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ar-SA" sz="2400" dirty="0" smtClean="0"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73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814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شبکه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52401"/>
            <a:ext cx="8763000" cy="6553200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pic>
        <p:nvPicPr>
          <p:cNvPr id="14" name="Picture 13" descr="inl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8" y="838200"/>
            <a:ext cx="2858452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near-wall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383280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0" y="3505200"/>
            <a:ext cx="3068320" cy="278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814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شبکه مبدل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52401"/>
            <a:ext cx="8763000" cy="6553200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570220" cy="4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473892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عدد استوکس در زانویی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اول: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7912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473892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نرخ سایش در دو حالت چرخش و بدون چرخش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اول: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dnv-no-rot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" y="1752600"/>
            <a:ext cx="317373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nv-ro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6984"/>
            <a:ext cx="3172968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5335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بدون در نظر گرفتن چرخش ذرات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484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itchFamily="2" charset="-78"/>
              </a:rPr>
              <a:t>با در نظر گرفتن چرخش</a:t>
            </a:r>
            <a:r>
              <a:rPr lang="fa-IR" dirty="0" smtClean="0"/>
              <a:t> </a:t>
            </a:r>
            <a:r>
              <a:rPr lang="fa-IR" dirty="0">
                <a:cs typeface="B Titr" pitchFamily="2" charset="-78"/>
              </a:rPr>
              <a:t>ذرات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22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473892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endParaRPr lang="fa-IR" sz="2400" dirty="0" smtClean="0">
              <a:solidFill>
                <a:srgbClr val="0000FF"/>
              </a:solidFill>
              <a:cs typeface="B Titr" pitchFamily="2" charset="-78"/>
            </a:endParaRPr>
          </a:p>
          <a:p>
            <a:pPr marL="109728" indent="0" algn="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تمرکز ذرات در دو حالت چرخش و بدون چرخش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 بخش اول: زانویی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5335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بدون در نظر گرفتن چرخش ذرات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484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itchFamily="2" charset="-78"/>
              </a:rPr>
              <a:t>با در نظر گرفتن چرخش</a:t>
            </a:r>
            <a:r>
              <a:rPr lang="fa-IR" dirty="0" smtClean="0"/>
              <a:t> </a:t>
            </a:r>
            <a:r>
              <a:rPr lang="fa-IR" dirty="0">
                <a:cs typeface="B Titr" pitchFamily="2" charset="-78"/>
              </a:rPr>
              <a:t>ذرات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" name="Picture 9" descr="dnv-concent-no-rot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" y="1828800"/>
            <a:ext cx="317296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nv-concent-ro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172968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9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4599</TotalTime>
  <Words>720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          شبیه­سازی و پیش­بینی خوردگی سایشی در جریان دوفازی در زانویی و مبدل  محمد زمانی   مهر 96  MarketCode.ir</vt:lpstr>
      <vt:lpstr>PowerPoint Presentation</vt:lpstr>
      <vt:lpstr>PowerPoint Presentation</vt:lpstr>
      <vt:lpstr>PowerPoint Presentation</vt:lpstr>
      <vt:lpstr> توانمندیهای شبکه زانویی</vt:lpstr>
      <vt:lpstr> توانمندیهای شبکه مبدل</vt:lpstr>
      <vt:lpstr>توانمندیهای شبیه سازی بخش اول: زانویی</vt:lpstr>
      <vt:lpstr>توانمندیهای شبیه سازی بخش اول: زانویی</vt:lpstr>
      <vt:lpstr>توانمندیهای شبیه سازی بخش اول: زانویی</vt:lpstr>
      <vt:lpstr>توانمندیهای شبیه سازی بخش اول: زانویی</vt:lpstr>
      <vt:lpstr>توانمندیهای شبیه سازی بخش اول: زانویی</vt:lpstr>
      <vt:lpstr>توانمندیهای شبیه سازی بخش دوم: بهینه­سازی هندسی نرخ سایش در زانویی</vt:lpstr>
      <vt:lpstr>توانمندیهای شبیه سازی بخش دوم: بهینه­سازی هندسی نرخ سایش در زانویی</vt:lpstr>
      <vt:lpstr>توانمندیهای شبیه سازی بخش دوم: بهینه­سازی هندسی نرخ سایش در زانویی</vt:lpstr>
      <vt:lpstr>توانمندیهای شبیه سازی بخش دوم: بهینه­سازی هندسی نرخ سایش در زانویی</vt:lpstr>
      <vt:lpstr>توانمندیهای شبیه سازی بخش سوم: مبدل</vt:lpstr>
      <vt:lpstr>توانمندیهای شبیه سازی بخش سوم : مبدل</vt:lpstr>
      <vt:lpstr>توانمندیهای شبیه سازی بخش سوم : مبدل</vt:lpstr>
      <vt:lpstr>توانمندیهای شبیه سازی بخش سوم : مبدل</vt:lpstr>
      <vt:lpstr>توانمندیهای شبیه سازی بخش سوم : مبدل</vt:lpstr>
      <vt:lpstr>آنچه در این شبیه سازی خواهید آموخت</vt:lpstr>
      <vt:lpstr>نکات و الزامات</vt:lpstr>
      <vt:lpstr>پروژه های تکمیلی طرح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mohammad zamani</cp:lastModifiedBy>
  <cp:revision>262</cp:revision>
  <dcterms:created xsi:type="dcterms:W3CDTF">2006-08-16T00:00:00Z</dcterms:created>
  <dcterms:modified xsi:type="dcterms:W3CDTF">2017-09-22T06:44:26Z</dcterms:modified>
</cp:coreProperties>
</file>