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366" r:id="rId2"/>
    <p:sldId id="354" r:id="rId3"/>
    <p:sldId id="356" r:id="rId4"/>
    <p:sldId id="358" r:id="rId5"/>
    <p:sldId id="367" r:id="rId6"/>
    <p:sldId id="368" r:id="rId7"/>
    <p:sldId id="369" r:id="rId8"/>
    <p:sldId id="370" r:id="rId9"/>
    <p:sldId id="362" r:id="rId10"/>
    <p:sldId id="3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12/3/2017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12/3/2017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0C4D-0180-40D2-A856-4ABE5A1A069E}" type="datetime1">
              <a:rPr lang="en-US" smtClean="0"/>
              <a:pPr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2B8DA-E986-49A0-9432-B1D2119FAF59}" type="datetime1">
              <a:rPr lang="en-US" smtClean="0"/>
              <a:pPr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0C608-5F6B-4B63-877E-475840BA68C2}" type="datetime1">
              <a:rPr lang="en-US" smtClean="0"/>
              <a:pPr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8679F-5204-42F1-94E5-7F35567538DB}" type="datetime1">
              <a:rPr lang="en-US" smtClean="0"/>
              <a:pPr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84C4D-0FBA-4EA7-840D-D98AE8E20134}" type="datetime1">
              <a:rPr lang="en-US" smtClean="0"/>
              <a:pPr/>
              <a:t>12/3/2017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F6381-DD72-4ACD-886C-E080E4E4AD4F}" type="datetime1">
              <a:rPr lang="en-US" smtClean="0"/>
              <a:pPr/>
              <a:t>12/3/2017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9902C-ABFA-4ACC-87B3-54E6B0DABEEE}" type="datetime1">
              <a:rPr lang="en-US" smtClean="0"/>
              <a:pPr/>
              <a:t>12/3/2017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514FA-93E7-482C-BBFB-C57F051F7D55}" type="datetime1">
              <a:rPr lang="en-US" smtClean="0"/>
              <a:pPr/>
              <a:t>12/3/2017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A29ED0-9E00-4234-B909-B4C6398DC9B8}" type="datetime1">
              <a:rPr lang="en-US" smtClean="0"/>
              <a:pPr/>
              <a:t>12/3/2017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12/3/2017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12/3/2017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2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شبیه­سازی </a:t>
            </a:r>
            <a:r>
              <a:rPr lang="fa-IR" sz="32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عددی افتادن یک قطره در جریان آب </a:t>
            </a:r>
            <a:r>
              <a:rPr lang="fa-IR" sz="32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با استفاده از روش هیدرودینامیک ذرات هموار (</a:t>
            </a:r>
            <a:r>
              <a:rPr lang="en-US" sz="32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SPH</a:t>
            </a:r>
            <a:r>
              <a:rPr lang="fa-IR" sz="32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)</a:t>
            </a:r>
            <a:r>
              <a:rPr lang="en-US" sz="3200" dirty="0" smtClean="0">
                <a:solidFill>
                  <a:srgbClr val="FF0000"/>
                </a:solidFill>
                <a:effectLst/>
                <a:cs typeface="B Zar" panose="00000400000000000000" pitchFamily="2" charset="-78"/>
              </a:rPr>
              <a:t/>
            </a:r>
            <a:br>
              <a:rPr lang="en-US" sz="3200" dirty="0" smtClean="0">
                <a:solidFill>
                  <a:srgbClr val="FF0000"/>
                </a:solidFill>
                <a:effectLst/>
                <a:cs typeface="B Zar" panose="00000400000000000000" pitchFamily="2" charset="-78"/>
              </a:rPr>
            </a:b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علی جعفریان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پاییز 95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1515"/>
            <a:ext cx="2756921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1-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این 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برنامه در همه نسخه های کامپایلرهای فرترن قابل اجراست.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2-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خروجی ها در همه نسخه های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Tecplot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 قابل مشاهده است</a:t>
            </a:r>
            <a:endParaRPr lang="en-US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3- آشنایی با  روش 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SPH</a:t>
            </a:r>
            <a:endParaRPr lang="fa-IR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4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- آشنایی </a:t>
            </a:r>
            <a:r>
              <a:rPr lang="fa-IR" sz="2400" b="1" smtClean="0">
                <a:latin typeface="Times New Roman" panose="02020603050405020304" pitchFamily="18" charset="0"/>
                <a:cs typeface="B Titr" panose="00000700000000000000" pitchFamily="2" charset="-78"/>
              </a:rPr>
              <a:t>با زبان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Fortran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نکات و الزامات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624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algn="just" rtl="1">
              <a:lnSpc>
                <a:spcPct val="150000"/>
              </a:lnSpc>
            </a:pPr>
            <a:r>
              <a:rPr lang="fa-IR" sz="3000" dirty="0" smtClean="0">
                <a:cs typeface="B Titr" panose="00000700000000000000" pitchFamily="2" charset="-78"/>
              </a:rPr>
              <a:t>معادلات جریان سیال تراکم ناپذیر در این کد حل شده است و به منظور شبیه سازی جریان سیال و سطح آزاد از روش هیدرودینامیک ذرات هموار استفاده شده است.</a:t>
            </a:r>
          </a:p>
          <a:p>
            <a:pPr algn="just" rtl="1">
              <a:lnSpc>
                <a:spcPct val="150000"/>
              </a:lnSpc>
            </a:pPr>
            <a:endParaRPr lang="fa-IR" sz="3000" dirty="0" smtClean="0"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3000" dirty="0" smtClean="0">
                <a:cs typeface="B Titr" panose="00000700000000000000" pitchFamily="2" charset="-78"/>
              </a:rPr>
              <a:t>روش </a:t>
            </a:r>
            <a:r>
              <a:rPr lang="en-US" sz="3000" dirty="0" smtClean="0">
                <a:cs typeface="B Titr" panose="00000700000000000000" pitchFamily="2" charset="-78"/>
              </a:rPr>
              <a:t>SPH</a:t>
            </a:r>
            <a:r>
              <a:rPr lang="fa-IR" sz="3000" dirty="0" smtClean="0">
                <a:cs typeface="B Titr" panose="00000700000000000000" pitchFamily="2" charset="-78"/>
              </a:rPr>
              <a:t> که یک روش لاگرانژی و مبناذره ای است برای این شبیه سازی استفاده شده است.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7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525963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حل جریان با مرزهای با تحرک بسیار زیاد مانند حل همزمان فروریختن ستون آب و افتادن یک قطره در داخل آب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 descr="C:\Users\A\Desktop\SHAPES\1.tif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90800"/>
            <a:ext cx="4618355" cy="3801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5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 rtl="1"/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جریان پیچیده سطح آزاد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35621"/>
            <a:ext cx="4112768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69" y="2535621"/>
            <a:ext cx="411276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9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 rtl="1"/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جریان پیچیده سطح آزاد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35621"/>
            <a:ext cx="4112768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007" y="2535621"/>
            <a:ext cx="411276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31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 rtl="1"/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جریان پیچیده سطح آزاد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43200"/>
            <a:ext cx="4112768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048" y="2743200"/>
            <a:ext cx="411276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92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 rtl="1"/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استفاده ازذرات مجازی و </a:t>
            </a:r>
            <a:r>
              <a:rPr lang="en-US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Ghost</a:t>
            </a:r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 برای شبیه سازی مرز جامد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520" y="2133600"/>
            <a:ext cx="514096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77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 rtl="1"/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کانتورهای مختلف در جریان سطح آزاد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26096"/>
            <a:ext cx="4112768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526096"/>
            <a:ext cx="411276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66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11892"/>
          </a:xfrm>
        </p:spPr>
        <p:txBody>
          <a:bodyPr>
            <a:noAutofit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1- نحوه ی گسسته سازی معادله ناویر استوکس در ورش </a:t>
            </a:r>
            <a:r>
              <a:rPr lang="en-US" sz="2400" b="1" dirty="0" smtClean="0">
                <a:cs typeface="B Titr" panose="00000700000000000000" pitchFamily="2" charset="-78"/>
              </a:rPr>
              <a:t>SPH</a:t>
            </a:r>
            <a:endParaRPr lang="fa-IR" sz="2400" b="1" dirty="0" smtClean="0"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2- نحوه ی پیاده سازی کد </a:t>
            </a:r>
            <a:r>
              <a:rPr lang="en-US" sz="2400" b="1" dirty="0" smtClean="0">
                <a:cs typeface="B Titr" panose="00000700000000000000" pitchFamily="2" charset="-78"/>
              </a:rPr>
              <a:t>SPH</a:t>
            </a:r>
            <a:r>
              <a:rPr lang="fa-IR" sz="2400" b="1" dirty="0" smtClean="0">
                <a:cs typeface="B Titr" panose="00000700000000000000" pitchFamily="2" charset="-78"/>
              </a:rPr>
              <a:t> تراکم ناپذیر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3- توزیع ذرات مجازی و موریس برای شبیه سازی جامد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>
                <a:cs typeface="B Titr" panose="00000700000000000000" pitchFamily="2" charset="-78"/>
              </a:rPr>
              <a:t>4</a:t>
            </a:r>
            <a:r>
              <a:rPr lang="fa-IR" sz="2400" b="1" dirty="0" smtClean="0">
                <a:cs typeface="B Titr" panose="00000700000000000000" pitchFamily="2" charset="-78"/>
              </a:rPr>
              <a:t>- نحوه اعمال شرط مرزی دیواره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6-استفاده از روش </a:t>
            </a:r>
            <a:r>
              <a:rPr lang="en-US" sz="2400" b="1" dirty="0" smtClean="0">
                <a:cs typeface="B Titr" panose="00000700000000000000" pitchFamily="2" charset="-78"/>
              </a:rPr>
              <a:t>SPH</a:t>
            </a:r>
            <a:r>
              <a:rPr lang="fa-IR" sz="2400" b="1" dirty="0" smtClean="0">
                <a:cs typeface="B Titr" panose="00000700000000000000" pitchFamily="2" charset="-78"/>
              </a:rPr>
              <a:t> برای شبیه سازی جریانهای پیچیده با مرز متحرک مانند سطح آزاد و فروافتادن قطره در داخل جریان آب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آنچه در این کد خواهید 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3327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4106</TotalTime>
  <Words>210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B Titr</vt:lpstr>
      <vt:lpstr>B Zar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            شبیه­سازی عددی افتادن یک قطره در جریان آب با استفاده از روش هیدرودینامیک ذرات هموار (SPH)  علی جعفریان پاییز 95     </vt:lpstr>
      <vt:lpstr> 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آنچه در این کد خواهید آموخت</vt:lpstr>
      <vt:lpstr>نکات و الزامات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marketcode</cp:lastModifiedBy>
  <cp:revision>191</cp:revision>
  <dcterms:created xsi:type="dcterms:W3CDTF">2006-08-16T00:00:00Z</dcterms:created>
  <dcterms:modified xsi:type="dcterms:W3CDTF">2017-12-03T13:05:26Z</dcterms:modified>
</cp:coreProperties>
</file>