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366" r:id="rId2"/>
    <p:sldId id="354" r:id="rId3"/>
    <p:sldId id="355" r:id="rId4"/>
    <p:sldId id="356" r:id="rId5"/>
    <p:sldId id="357" r:id="rId6"/>
    <p:sldId id="358" r:id="rId7"/>
    <p:sldId id="362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3200" dirty="0">
                <a:effectLst/>
              </a:rPr>
              <a:t> </a:t>
            </a:r>
            <a:r>
              <a:rPr lang="fa-IR" sz="3200" dirty="0">
                <a:solidFill>
                  <a:srgbClr val="FF0000"/>
                </a:solidFill>
                <a:effectLst/>
              </a:rPr>
              <a:t>درشت­سازی شبکه­های مثلثی سه­بعدی به روش انقباض اضلاع برای حل چند شبکه­ای، حذف نقاط از شبکه به شیوه انقباض اضلاع برای کاربردهای شبکه متحرک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امیرهمتی زاده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خرداد 1396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5313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حلهای چند شبکه ای به مانند حل های با شبکه های متحرک، امروزه کاربردهای فراوانی در مدلسازی عددی جریان سیال پیدا نموده اند. 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حل چند شبکه ای، به طور کلی جهت افزایش سرعت همگرایی و کاهش تعداد تکرار نیاز برای همگرایی استفاده میشود. حل با شبکه متحرک در بسیاری از مسایل احتراق، هیدرولیک و انتقال حرارت، دقت و کارآیی حل را به میزان چشمگیری افزوده میشود.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 درشت سازی شبکه (که حاصل از حذف بخشی از نقاط میباشد) و نیز حذف نقطه های محدود از شبکه، در واقع قلب حل چند شبکه ای و نیز حل با شبکه متحرک میباشد. در صورتی که یک برنامه بتواند در زمان مناسب و به صورت بهینه، یک شبکه را درشت سازی نموده و یا چندین نقطه را از شبکه حذف کند و شبکه ی جدید را ایجاد نموده و جهت ادامه حل، ذخیره نماید، انجام حل چند شبکه ای یا شبکه متحرک را ممکن میسازد.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کدهای حاضر بر اساس استراتژی انقباض اضلاع، میتوانند شبکه های سه بعدی چهاروجهی را درشت نموده و یا نقاطی خاص را از آن حذف نمایند. سپس تغییرات لازم را انجام دهند و شبکه ی جدید را جهت ادامه حل تحویل دهند.</a:t>
            </a:r>
            <a:endParaRPr lang="fa-IR" sz="24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Titr" panose="00000700000000000000" pitchFamily="2" charset="-78"/>
              </a:rPr>
              <a:t>روند درشت سازی شبکه، به صورت تابع محور بوده و بر اساس تراکم محلی نقاط در ناحیه خاص از شبکه، نقاط را برای حذف انتخاب مینماید.</a:t>
            </a:r>
            <a:endParaRPr lang="en-US" sz="24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حذف نقاط از پیش تعیین شده از شبکه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8077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حذف نقاط از پیش تعیین شده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1752600"/>
            <a:ext cx="89630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درشت سازی و کاهش تراکم نقاط در شبکه های حجیم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392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تشکیل تابع فاصله </a:t>
            </a:r>
            <a:r>
              <a:rPr lang="en-US" sz="2400" b="1" dirty="0" smtClean="0">
                <a:cs typeface="B Titr" panose="00000700000000000000" pitchFamily="2" charset="-78"/>
              </a:rPr>
              <a:t>Space Function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پیدا کردن مناطق متراکم، و تعیین نقاط جهت حذف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حجم المان، جهت جلوگیری از ایجاد حجم منفی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نحوه مدیریت نمودن شبکه های سه بعدی و ذخیره آنها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برنامه نویسی بهینه جهت مدیریت ماتریسهای پرحجم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افزایش حافظه </a:t>
            </a:r>
            <a:r>
              <a:rPr lang="en-US" sz="2400" b="1" dirty="0" smtClean="0">
                <a:cs typeface="B Titr" panose="00000700000000000000" pitchFamily="2" charset="-78"/>
              </a:rPr>
              <a:t>STACK</a:t>
            </a:r>
            <a:r>
              <a:rPr lang="fa-IR" sz="2400" b="1" dirty="0" smtClean="0">
                <a:cs typeface="B Titr" panose="00000700000000000000" pitchFamily="2" charset="-78"/>
              </a:rPr>
              <a:t> در صورت نیاز در کامپایلر ویژوال استودیو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کامپایلرهای فرترن قابل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اجراست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شبکه های سه بعدی، به طور ویژه شبکه های چهار وجهی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برنامه نویسی ماتریسهای پرحجم 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برنامه نویسی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4199</TotalTime>
  <Words>391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  درشت­سازی شبکه­های مثلثی سه­بعدی به روش انقباض اضلاع برای حل چند شبکه­ای، حذف نقاط از شبکه به شیوه انقباض اضلاع برای کاربردهای شبکه متحرک  امیرهمتی زاده خرداد 1396 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196</cp:revision>
  <dcterms:created xsi:type="dcterms:W3CDTF">2006-08-16T00:00:00Z</dcterms:created>
  <dcterms:modified xsi:type="dcterms:W3CDTF">2017-07-12T07:47:34Z</dcterms:modified>
</cp:coreProperties>
</file>