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66" r:id="rId2"/>
    <p:sldId id="354" r:id="rId3"/>
    <p:sldId id="356" r:id="rId4"/>
    <p:sldId id="357" r:id="rId5"/>
    <p:sldId id="362" r:id="rId6"/>
    <p:sldId id="3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ilitary%20Activity\TurboJet%20Performance%20Simulation%20Code\Resul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66060606060606"/>
          <c:y val="5.1400554097404488E-2"/>
          <c:w val="0.8173454545454546"/>
          <c:h val="0.79230198412698416"/>
        </c:manualLayout>
      </c:layout>
      <c:scatterChart>
        <c:scatterStyle val="smoothMarker"/>
        <c:varyColors val="0"/>
        <c:ser>
          <c:idx val="0"/>
          <c:order val="0"/>
          <c:tx>
            <c:v>TSFC w/o After Burner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xVal>
            <c:numRef>
              <c:f>Sheet1!$A$3:$A$23</c:f>
              <c:numCache>
                <c:formatCode>General</c:formatCode>
                <c:ptCount val="21"/>
                <c:pt idx="0" formatCode="0.00E+0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</c:numCache>
            </c:numRef>
          </c:xVal>
          <c:yVal>
            <c:numRef>
              <c:f>Sheet1!$E$3:$E$23</c:f>
              <c:numCache>
                <c:formatCode>0.000</c:formatCode>
                <c:ptCount val="21"/>
                <c:pt idx="0">
                  <c:v>28.68308</c:v>
                </c:pt>
                <c:pt idx="1">
                  <c:v>29.962409999999998</c:v>
                </c:pt>
                <c:pt idx="2">
                  <c:v>31.19061</c:v>
                </c:pt>
                <c:pt idx="3">
                  <c:v>32.348100000000002</c:v>
                </c:pt>
                <c:pt idx="4">
                  <c:v>33.426049999999996</c:v>
                </c:pt>
                <c:pt idx="5">
                  <c:v>34.416339999999998</c:v>
                </c:pt>
                <c:pt idx="6">
                  <c:v>35.317709999999998</c:v>
                </c:pt>
                <c:pt idx="7">
                  <c:v>36.283059999999999</c:v>
                </c:pt>
                <c:pt idx="8">
                  <c:v>37.185699999999997</c:v>
                </c:pt>
                <c:pt idx="9">
                  <c:v>38.030110000000001</c:v>
                </c:pt>
                <c:pt idx="10">
                  <c:v>38.859760000000001</c:v>
                </c:pt>
                <c:pt idx="11">
                  <c:v>39.770719999999997</c:v>
                </c:pt>
                <c:pt idx="12">
                  <c:v>40.680799999999998</c:v>
                </c:pt>
                <c:pt idx="13">
                  <c:v>41.588529999999999</c:v>
                </c:pt>
                <c:pt idx="14">
                  <c:v>42.480319999999999</c:v>
                </c:pt>
                <c:pt idx="15">
                  <c:v>43.428640000000001</c:v>
                </c:pt>
                <c:pt idx="16">
                  <c:v>44.449289999999998</c:v>
                </c:pt>
                <c:pt idx="17">
                  <c:v>45.55939</c:v>
                </c:pt>
                <c:pt idx="18">
                  <c:v>46.804049999999997</c:v>
                </c:pt>
                <c:pt idx="19">
                  <c:v>48.080129999999997</c:v>
                </c:pt>
                <c:pt idx="20">
                  <c:v>49.467089999999999</c:v>
                </c:pt>
              </c:numCache>
            </c:numRef>
          </c:yVal>
          <c:smooth val="1"/>
        </c:ser>
        <c:ser>
          <c:idx val="1"/>
          <c:order val="1"/>
          <c:tx>
            <c:v>TSFC with After Burner</c:v>
          </c:tx>
          <c:spPr>
            <a:ln w="15875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Sheet1!$A$3:$A$23</c:f>
              <c:numCache>
                <c:formatCode>General</c:formatCode>
                <c:ptCount val="21"/>
                <c:pt idx="0" formatCode="0.00E+0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</c:v>
                </c:pt>
              </c:numCache>
            </c:numRef>
          </c:xVal>
          <c:yVal>
            <c:numRef>
              <c:f>Sheet1!$I$3:$I$23</c:f>
              <c:numCache>
                <c:formatCode>0.000</c:formatCode>
                <c:ptCount val="21"/>
                <c:pt idx="0">
                  <c:v>45.679859999999998</c:v>
                </c:pt>
                <c:pt idx="1">
                  <c:v>47.071399999999997</c:v>
                </c:pt>
                <c:pt idx="2">
                  <c:v>48.330300000000001</c:v>
                </c:pt>
                <c:pt idx="3">
                  <c:v>49.435209999999998</c:v>
                </c:pt>
                <c:pt idx="4">
                  <c:v>50.378799999999998</c:v>
                </c:pt>
                <c:pt idx="5">
                  <c:v>51.158470000000001</c:v>
                </c:pt>
                <c:pt idx="6">
                  <c:v>51.784610000000001</c:v>
                </c:pt>
                <c:pt idx="7">
                  <c:v>52.461640000000003</c:v>
                </c:pt>
                <c:pt idx="8">
                  <c:v>53.01829</c:v>
                </c:pt>
                <c:pt idx="9">
                  <c:v>53.466929999999998</c:v>
                </c:pt>
                <c:pt idx="10">
                  <c:v>53.87406</c:v>
                </c:pt>
                <c:pt idx="11">
                  <c:v>54.354750000000003</c:v>
                </c:pt>
                <c:pt idx="12">
                  <c:v>54.786529999999999</c:v>
                </c:pt>
                <c:pt idx="13">
                  <c:v>55.166609999999999</c:v>
                </c:pt>
                <c:pt idx="14">
                  <c:v>55.482460000000003</c:v>
                </c:pt>
                <c:pt idx="15">
                  <c:v>55.798659999999998</c:v>
                </c:pt>
                <c:pt idx="16">
                  <c:v>56.121429999999997</c:v>
                </c:pt>
                <c:pt idx="17">
                  <c:v>56.45617</c:v>
                </c:pt>
                <c:pt idx="18">
                  <c:v>56.822859999999999</c:v>
                </c:pt>
                <c:pt idx="19">
                  <c:v>57.132159999999999</c:v>
                </c:pt>
                <c:pt idx="20">
                  <c:v>57.432250000000003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9431856"/>
        <c:axId val="219432416"/>
      </c:scatterChart>
      <c:valAx>
        <c:axId val="219431856"/>
        <c:scaling>
          <c:orientation val="minMax"/>
          <c:max val="2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Mach Number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219432416"/>
        <c:crosses val="autoZero"/>
        <c:crossBetween val="midCat"/>
        <c:majorUnit val="0.2"/>
      </c:valAx>
      <c:valAx>
        <c:axId val="219432416"/>
        <c:scaling>
          <c:orientation val="minMax"/>
          <c:max val="60"/>
          <c:min val="25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TSFC(mg/KN)</a:t>
                </a:r>
              </a:p>
            </c:rich>
          </c:tx>
          <c:overlay val="0"/>
        </c:title>
        <c:numFmt formatCode="General" sourceLinked="0"/>
        <c:majorTickMark val="in"/>
        <c:minorTickMark val="none"/>
        <c:tickLblPos val="nextTo"/>
        <c:crossAx val="219431856"/>
        <c:crosses val="autoZero"/>
        <c:crossBetween val="midCat"/>
        <c:majorUnit val="5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3706217400639042"/>
          <c:y val="4.7477913256809619E-2"/>
          <c:w val="0.42123358585858584"/>
          <c:h val="0.1528619047619047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5/13/2017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شبيه سازي ترموديناميكي موتورهاي توربوجت و توربوفن 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روح اله عزيزي سورشجاني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فروردين 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33400"/>
            <a:ext cx="2756921" cy="114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2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just" rtl="1">
              <a:lnSpc>
                <a:spcPct val="150000"/>
              </a:lnSpc>
            </a:pPr>
            <a:r>
              <a:rPr lang="fa-IR" sz="3000" dirty="0" smtClean="0">
                <a:cs typeface="B Titr" panose="00000700000000000000" pitchFamily="2" charset="-78"/>
              </a:rPr>
              <a:t>توسعه شبيه سازي ترموديناميكي موتورهاي توربيني و استخراج شرايط عملكردي آنها، از اساسي ترين كارهاي مورد نياز براي توسعه سيستم هاي كنترلي و نيز شبيه سازهاي آموزشي است.</a:t>
            </a:r>
          </a:p>
          <a:p>
            <a:pPr algn="just" rtl="1">
              <a:lnSpc>
                <a:spcPct val="150000"/>
              </a:lnSpc>
            </a:pPr>
            <a:r>
              <a:rPr lang="fa-IR" sz="3000" dirty="0">
                <a:cs typeface="B Titr" panose="00000700000000000000" pitchFamily="2" charset="-78"/>
              </a:rPr>
              <a:t>در اين پروژه شبيه سازي هاي ترموديناميكي زير </a:t>
            </a:r>
            <a:r>
              <a:rPr lang="fa-IR" sz="3000" dirty="0" smtClean="0">
                <a:cs typeface="B Titr" panose="00000700000000000000" pitchFamily="2" charset="-78"/>
              </a:rPr>
              <a:t>توسعه داده شده است</a:t>
            </a:r>
            <a:endParaRPr lang="fa-IR" sz="3000" dirty="0">
              <a:cs typeface="B Titr" panose="00000700000000000000" pitchFamily="2" charset="-78"/>
            </a:endParaRPr>
          </a:p>
          <a:p>
            <a:pPr lvl="1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3000" dirty="0">
                <a:cs typeface="B Titr" panose="00000700000000000000" pitchFamily="2" charset="-78"/>
              </a:rPr>
              <a:t>موتور توربوفن در نقطه طراحي</a:t>
            </a:r>
          </a:p>
          <a:p>
            <a:pPr lvl="1" algn="just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3000" dirty="0">
                <a:cs typeface="B Titr" panose="00000700000000000000" pitchFamily="2" charset="-78"/>
              </a:rPr>
              <a:t> موتور توربوجت در نقطه طراحي و خارج از طراحي</a:t>
            </a:r>
          </a:p>
          <a:p>
            <a:pPr algn="just" rtl="1">
              <a:lnSpc>
                <a:spcPct val="150000"/>
              </a:lnSpc>
            </a:pP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شبيه سازي موتور توربوجت در نقاط طراحي و خارج از طراحي</a:t>
            </a:r>
          </a:p>
          <a:p>
            <a:pPr algn="ctr" rtl="1"/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65381" y="2564538"/>
            <a:ext cx="4485947" cy="2219577"/>
            <a:chOff x="1890752" y="4001816"/>
            <a:chExt cx="4485947" cy="2219577"/>
          </a:xfrm>
        </p:grpSpPr>
        <p:grpSp>
          <p:nvGrpSpPr>
            <p:cNvPr id="7" name="Group 6"/>
            <p:cNvGrpSpPr/>
            <p:nvPr/>
          </p:nvGrpSpPr>
          <p:grpSpPr>
            <a:xfrm>
              <a:off x="1890752" y="4001816"/>
              <a:ext cx="4479080" cy="1662557"/>
              <a:chOff x="1709002" y="3573016"/>
              <a:chExt cx="4479080" cy="1662557"/>
            </a:xfrm>
          </p:grpSpPr>
          <p:sp>
            <p:nvSpPr>
              <p:cNvPr id="20" name="Rectangle 31"/>
              <p:cNvSpPr/>
              <p:nvPr/>
            </p:nvSpPr>
            <p:spPr>
              <a:xfrm>
                <a:off x="4154810" y="4104552"/>
                <a:ext cx="220043" cy="491861"/>
              </a:xfrm>
              <a:custGeom>
                <a:avLst/>
                <a:gdLst>
                  <a:gd name="connsiteX0" fmla="*/ 0 w 268406"/>
                  <a:gd name="connsiteY0" fmla="*/ 0 h 729016"/>
                  <a:gd name="connsiteX1" fmla="*/ 268406 w 268406"/>
                  <a:gd name="connsiteY1" fmla="*/ 0 h 729016"/>
                  <a:gd name="connsiteX2" fmla="*/ 268406 w 268406"/>
                  <a:gd name="connsiteY2" fmla="*/ 729016 h 729016"/>
                  <a:gd name="connsiteX3" fmla="*/ 0 w 268406"/>
                  <a:gd name="connsiteY3" fmla="*/ 729016 h 729016"/>
                  <a:gd name="connsiteX4" fmla="*/ 0 w 268406"/>
                  <a:gd name="connsiteY4" fmla="*/ 0 h 729016"/>
                  <a:gd name="connsiteX0" fmla="*/ 0 w 271581"/>
                  <a:gd name="connsiteY0" fmla="*/ 149225 h 729016"/>
                  <a:gd name="connsiteX1" fmla="*/ 271581 w 271581"/>
                  <a:gd name="connsiteY1" fmla="*/ 0 h 729016"/>
                  <a:gd name="connsiteX2" fmla="*/ 271581 w 271581"/>
                  <a:gd name="connsiteY2" fmla="*/ 729016 h 729016"/>
                  <a:gd name="connsiteX3" fmla="*/ 3175 w 271581"/>
                  <a:gd name="connsiteY3" fmla="*/ 729016 h 729016"/>
                  <a:gd name="connsiteX4" fmla="*/ 0 w 271581"/>
                  <a:gd name="connsiteY4" fmla="*/ 149225 h 729016"/>
                  <a:gd name="connsiteX0" fmla="*/ 0 w 277931"/>
                  <a:gd name="connsiteY0" fmla="*/ 50800 h 630591"/>
                  <a:gd name="connsiteX1" fmla="*/ 277931 w 277931"/>
                  <a:gd name="connsiteY1" fmla="*/ 0 h 630591"/>
                  <a:gd name="connsiteX2" fmla="*/ 271581 w 277931"/>
                  <a:gd name="connsiteY2" fmla="*/ 630591 h 630591"/>
                  <a:gd name="connsiteX3" fmla="*/ 3175 w 277931"/>
                  <a:gd name="connsiteY3" fmla="*/ 630591 h 630591"/>
                  <a:gd name="connsiteX4" fmla="*/ 0 w 277931"/>
                  <a:gd name="connsiteY4" fmla="*/ 50800 h 630591"/>
                  <a:gd name="connsiteX0" fmla="*/ 0 w 272192"/>
                  <a:gd name="connsiteY0" fmla="*/ 47625 h 627416"/>
                  <a:gd name="connsiteX1" fmla="*/ 271581 w 272192"/>
                  <a:gd name="connsiteY1" fmla="*/ 0 h 627416"/>
                  <a:gd name="connsiteX2" fmla="*/ 271581 w 272192"/>
                  <a:gd name="connsiteY2" fmla="*/ 627416 h 627416"/>
                  <a:gd name="connsiteX3" fmla="*/ 3175 w 272192"/>
                  <a:gd name="connsiteY3" fmla="*/ 627416 h 627416"/>
                  <a:gd name="connsiteX4" fmla="*/ 0 w 272192"/>
                  <a:gd name="connsiteY4" fmla="*/ 47625 h 627416"/>
                  <a:gd name="connsiteX0" fmla="*/ 306 w 269323"/>
                  <a:gd name="connsiteY0" fmla="*/ 123825 h 627416"/>
                  <a:gd name="connsiteX1" fmla="*/ 268712 w 269323"/>
                  <a:gd name="connsiteY1" fmla="*/ 0 h 627416"/>
                  <a:gd name="connsiteX2" fmla="*/ 268712 w 269323"/>
                  <a:gd name="connsiteY2" fmla="*/ 627416 h 627416"/>
                  <a:gd name="connsiteX3" fmla="*/ 306 w 269323"/>
                  <a:gd name="connsiteY3" fmla="*/ 627416 h 627416"/>
                  <a:gd name="connsiteX4" fmla="*/ 306 w 269323"/>
                  <a:gd name="connsiteY4" fmla="*/ 123825 h 627416"/>
                  <a:gd name="connsiteX0" fmla="*/ 306 w 269323"/>
                  <a:gd name="connsiteY0" fmla="*/ 98425 h 602016"/>
                  <a:gd name="connsiteX1" fmla="*/ 268712 w 269323"/>
                  <a:gd name="connsiteY1" fmla="*/ 0 h 602016"/>
                  <a:gd name="connsiteX2" fmla="*/ 268712 w 269323"/>
                  <a:gd name="connsiteY2" fmla="*/ 602016 h 602016"/>
                  <a:gd name="connsiteX3" fmla="*/ 306 w 269323"/>
                  <a:gd name="connsiteY3" fmla="*/ 602016 h 602016"/>
                  <a:gd name="connsiteX4" fmla="*/ 306 w 269323"/>
                  <a:gd name="connsiteY4" fmla="*/ 98425 h 60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323" h="602016">
                    <a:moveTo>
                      <a:pt x="306" y="98425"/>
                    </a:moveTo>
                    <a:lnTo>
                      <a:pt x="268712" y="0"/>
                    </a:lnTo>
                    <a:cubicBezTo>
                      <a:pt x="266595" y="210197"/>
                      <a:pt x="270829" y="391819"/>
                      <a:pt x="268712" y="602016"/>
                    </a:cubicBezTo>
                    <a:lnTo>
                      <a:pt x="306" y="602016"/>
                    </a:lnTo>
                    <a:cubicBezTo>
                      <a:pt x="-752" y="408752"/>
                      <a:pt x="1364" y="291689"/>
                      <a:pt x="306" y="98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32"/>
              <p:cNvSpPr/>
              <p:nvPr/>
            </p:nvSpPr>
            <p:spPr>
              <a:xfrm>
                <a:off x="2552292" y="4001816"/>
                <a:ext cx="588436" cy="594597"/>
              </a:xfrm>
              <a:custGeom>
                <a:avLst/>
                <a:gdLst>
                  <a:gd name="connsiteX0" fmla="*/ 0 w 720080"/>
                  <a:gd name="connsiteY0" fmla="*/ 0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0 w 720080"/>
                  <a:gd name="connsiteY4" fmla="*/ 0 h 700456"/>
                  <a:gd name="connsiteX0" fmla="*/ 15240 w 720080"/>
                  <a:gd name="connsiteY0" fmla="*/ 160020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15240 w 720080"/>
                  <a:gd name="connsiteY4" fmla="*/ 160020 h 700456"/>
                  <a:gd name="connsiteX0" fmla="*/ 2540 w 720080"/>
                  <a:gd name="connsiteY0" fmla="*/ 144145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2540 w 720080"/>
                  <a:gd name="connsiteY4" fmla="*/ 144145 h 700456"/>
                  <a:gd name="connsiteX0" fmla="*/ 2540 w 723255"/>
                  <a:gd name="connsiteY0" fmla="*/ 61595 h 617906"/>
                  <a:gd name="connsiteX1" fmla="*/ 723255 w 723255"/>
                  <a:gd name="connsiteY1" fmla="*/ 0 h 617906"/>
                  <a:gd name="connsiteX2" fmla="*/ 720080 w 723255"/>
                  <a:gd name="connsiteY2" fmla="*/ 617906 h 617906"/>
                  <a:gd name="connsiteX3" fmla="*/ 0 w 723255"/>
                  <a:gd name="connsiteY3" fmla="*/ 617906 h 617906"/>
                  <a:gd name="connsiteX4" fmla="*/ 2540 w 723255"/>
                  <a:gd name="connsiteY4" fmla="*/ 61595 h 617906"/>
                  <a:gd name="connsiteX0" fmla="*/ 8890 w 723255"/>
                  <a:gd name="connsiteY0" fmla="*/ 0 h 727761"/>
                  <a:gd name="connsiteX1" fmla="*/ 723255 w 723255"/>
                  <a:gd name="connsiteY1" fmla="*/ 109855 h 727761"/>
                  <a:gd name="connsiteX2" fmla="*/ 720080 w 723255"/>
                  <a:gd name="connsiteY2" fmla="*/ 727761 h 727761"/>
                  <a:gd name="connsiteX3" fmla="*/ 0 w 723255"/>
                  <a:gd name="connsiteY3" fmla="*/ 727761 h 727761"/>
                  <a:gd name="connsiteX4" fmla="*/ 8890 w 723255"/>
                  <a:gd name="connsiteY4" fmla="*/ 0 h 727761"/>
                  <a:gd name="connsiteX0" fmla="*/ 8890 w 729605"/>
                  <a:gd name="connsiteY0" fmla="*/ 0 h 727761"/>
                  <a:gd name="connsiteX1" fmla="*/ 729605 w 729605"/>
                  <a:gd name="connsiteY1" fmla="*/ 135255 h 727761"/>
                  <a:gd name="connsiteX2" fmla="*/ 720080 w 729605"/>
                  <a:gd name="connsiteY2" fmla="*/ 727761 h 727761"/>
                  <a:gd name="connsiteX3" fmla="*/ 0 w 729605"/>
                  <a:gd name="connsiteY3" fmla="*/ 727761 h 727761"/>
                  <a:gd name="connsiteX4" fmla="*/ 8890 w 729605"/>
                  <a:gd name="connsiteY4" fmla="*/ 0 h 727761"/>
                  <a:gd name="connsiteX0" fmla="*/ 8890 w 732780"/>
                  <a:gd name="connsiteY0" fmla="*/ 0 h 727761"/>
                  <a:gd name="connsiteX1" fmla="*/ 732780 w 732780"/>
                  <a:gd name="connsiteY1" fmla="*/ 192405 h 727761"/>
                  <a:gd name="connsiteX2" fmla="*/ 720080 w 732780"/>
                  <a:gd name="connsiteY2" fmla="*/ 727761 h 727761"/>
                  <a:gd name="connsiteX3" fmla="*/ 0 w 732780"/>
                  <a:gd name="connsiteY3" fmla="*/ 727761 h 727761"/>
                  <a:gd name="connsiteX4" fmla="*/ 8890 w 732780"/>
                  <a:gd name="connsiteY4" fmla="*/ 0 h 727761"/>
                  <a:gd name="connsiteX0" fmla="*/ 8890 w 720220"/>
                  <a:gd name="connsiteY0" fmla="*/ 0 h 727761"/>
                  <a:gd name="connsiteX1" fmla="*/ 716905 w 720220"/>
                  <a:gd name="connsiteY1" fmla="*/ 189230 h 727761"/>
                  <a:gd name="connsiteX2" fmla="*/ 720080 w 720220"/>
                  <a:gd name="connsiteY2" fmla="*/ 727761 h 727761"/>
                  <a:gd name="connsiteX3" fmla="*/ 0 w 720220"/>
                  <a:gd name="connsiteY3" fmla="*/ 727761 h 727761"/>
                  <a:gd name="connsiteX4" fmla="*/ 8890 w 720220"/>
                  <a:gd name="connsiteY4" fmla="*/ 0 h 72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220" h="727761">
                    <a:moveTo>
                      <a:pt x="8890" y="0"/>
                    </a:moveTo>
                    <a:lnTo>
                      <a:pt x="716905" y="189230"/>
                    </a:lnTo>
                    <a:cubicBezTo>
                      <a:pt x="715847" y="395199"/>
                      <a:pt x="721138" y="521792"/>
                      <a:pt x="720080" y="727761"/>
                    </a:cubicBezTo>
                    <a:lnTo>
                      <a:pt x="0" y="727761"/>
                    </a:lnTo>
                    <a:cubicBezTo>
                      <a:pt x="847" y="542324"/>
                      <a:pt x="8043" y="185437"/>
                      <a:pt x="889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3295726" y="4075977"/>
                <a:ext cx="671703" cy="367758"/>
              </a:xfrm>
              <a:prstGeom prst="roundRect">
                <a:avLst/>
              </a:prstGeom>
              <a:pattFill prst="pct40">
                <a:fgClr>
                  <a:schemeClr val="tx1"/>
                </a:fgClr>
                <a:bgClr>
                  <a:schemeClr val="bg1"/>
                </a:bgClr>
              </a:patt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088072" y="3959765"/>
                <a:ext cx="338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088072" y="5235573"/>
                <a:ext cx="338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31"/>
              <p:cNvSpPr/>
              <p:nvPr/>
            </p:nvSpPr>
            <p:spPr>
              <a:xfrm flipV="1">
                <a:off x="4154810" y="4610346"/>
                <a:ext cx="220043" cy="491861"/>
              </a:xfrm>
              <a:custGeom>
                <a:avLst/>
                <a:gdLst>
                  <a:gd name="connsiteX0" fmla="*/ 0 w 268406"/>
                  <a:gd name="connsiteY0" fmla="*/ 0 h 729016"/>
                  <a:gd name="connsiteX1" fmla="*/ 268406 w 268406"/>
                  <a:gd name="connsiteY1" fmla="*/ 0 h 729016"/>
                  <a:gd name="connsiteX2" fmla="*/ 268406 w 268406"/>
                  <a:gd name="connsiteY2" fmla="*/ 729016 h 729016"/>
                  <a:gd name="connsiteX3" fmla="*/ 0 w 268406"/>
                  <a:gd name="connsiteY3" fmla="*/ 729016 h 729016"/>
                  <a:gd name="connsiteX4" fmla="*/ 0 w 268406"/>
                  <a:gd name="connsiteY4" fmla="*/ 0 h 729016"/>
                  <a:gd name="connsiteX0" fmla="*/ 0 w 271581"/>
                  <a:gd name="connsiteY0" fmla="*/ 149225 h 729016"/>
                  <a:gd name="connsiteX1" fmla="*/ 271581 w 271581"/>
                  <a:gd name="connsiteY1" fmla="*/ 0 h 729016"/>
                  <a:gd name="connsiteX2" fmla="*/ 271581 w 271581"/>
                  <a:gd name="connsiteY2" fmla="*/ 729016 h 729016"/>
                  <a:gd name="connsiteX3" fmla="*/ 3175 w 271581"/>
                  <a:gd name="connsiteY3" fmla="*/ 729016 h 729016"/>
                  <a:gd name="connsiteX4" fmla="*/ 0 w 271581"/>
                  <a:gd name="connsiteY4" fmla="*/ 149225 h 729016"/>
                  <a:gd name="connsiteX0" fmla="*/ 0 w 277931"/>
                  <a:gd name="connsiteY0" fmla="*/ 50800 h 630591"/>
                  <a:gd name="connsiteX1" fmla="*/ 277931 w 277931"/>
                  <a:gd name="connsiteY1" fmla="*/ 0 h 630591"/>
                  <a:gd name="connsiteX2" fmla="*/ 271581 w 277931"/>
                  <a:gd name="connsiteY2" fmla="*/ 630591 h 630591"/>
                  <a:gd name="connsiteX3" fmla="*/ 3175 w 277931"/>
                  <a:gd name="connsiteY3" fmla="*/ 630591 h 630591"/>
                  <a:gd name="connsiteX4" fmla="*/ 0 w 277931"/>
                  <a:gd name="connsiteY4" fmla="*/ 50800 h 630591"/>
                  <a:gd name="connsiteX0" fmla="*/ 0 w 272192"/>
                  <a:gd name="connsiteY0" fmla="*/ 47625 h 627416"/>
                  <a:gd name="connsiteX1" fmla="*/ 271581 w 272192"/>
                  <a:gd name="connsiteY1" fmla="*/ 0 h 627416"/>
                  <a:gd name="connsiteX2" fmla="*/ 271581 w 272192"/>
                  <a:gd name="connsiteY2" fmla="*/ 627416 h 627416"/>
                  <a:gd name="connsiteX3" fmla="*/ 3175 w 272192"/>
                  <a:gd name="connsiteY3" fmla="*/ 627416 h 627416"/>
                  <a:gd name="connsiteX4" fmla="*/ 0 w 272192"/>
                  <a:gd name="connsiteY4" fmla="*/ 47625 h 627416"/>
                  <a:gd name="connsiteX0" fmla="*/ 306 w 269323"/>
                  <a:gd name="connsiteY0" fmla="*/ 123825 h 627416"/>
                  <a:gd name="connsiteX1" fmla="*/ 268712 w 269323"/>
                  <a:gd name="connsiteY1" fmla="*/ 0 h 627416"/>
                  <a:gd name="connsiteX2" fmla="*/ 268712 w 269323"/>
                  <a:gd name="connsiteY2" fmla="*/ 627416 h 627416"/>
                  <a:gd name="connsiteX3" fmla="*/ 306 w 269323"/>
                  <a:gd name="connsiteY3" fmla="*/ 627416 h 627416"/>
                  <a:gd name="connsiteX4" fmla="*/ 306 w 269323"/>
                  <a:gd name="connsiteY4" fmla="*/ 123825 h 627416"/>
                  <a:gd name="connsiteX0" fmla="*/ 306 w 269323"/>
                  <a:gd name="connsiteY0" fmla="*/ 98425 h 602016"/>
                  <a:gd name="connsiteX1" fmla="*/ 268712 w 269323"/>
                  <a:gd name="connsiteY1" fmla="*/ 0 h 602016"/>
                  <a:gd name="connsiteX2" fmla="*/ 268712 w 269323"/>
                  <a:gd name="connsiteY2" fmla="*/ 602016 h 602016"/>
                  <a:gd name="connsiteX3" fmla="*/ 306 w 269323"/>
                  <a:gd name="connsiteY3" fmla="*/ 602016 h 602016"/>
                  <a:gd name="connsiteX4" fmla="*/ 306 w 269323"/>
                  <a:gd name="connsiteY4" fmla="*/ 98425 h 602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9323" h="602016">
                    <a:moveTo>
                      <a:pt x="306" y="98425"/>
                    </a:moveTo>
                    <a:lnTo>
                      <a:pt x="268712" y="0"/>
                    </a:lnTo>
                    <a:cubicBezTo>
                      <a:pt x="266595" y="210197"/>
                      <a:pt x="270829" y="391819"/>
                      <a:pt x="268712" y="602016"/>
                    </a:cubicBezTo>
                    <a:lnTo>
                      <a:pt x="306" y="602016"/>
                    </a:lnTo>
                    <a:cubicBezTo>
                      <a:pt x="-752" y="408752"/>
                      <a:pt x="1364" y="291689"/>
                      <a:pt x="306" y="98425"/>
                    </a:cubicBezTo>
                    <a:close/>
                  </a:path>
                </a:pathLst>
              </a:cu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32"/>
              <p:cNvSpPr/>
              <p:nvPr/>
            </p:nvSpPr>
            <p:spPr>
              <a:xfrm flipV="1">
                <a:off x="2552292" y="4610346"/>
                <a:ext cx="588436" cy="594597"/>
              </a:xfrm>
              <a:custGeom>
                <a:avLst/>
                <a:gdLst>
                  <a:gd name="connsiteX0" fmla="*/ 0 w 720080"/>
                  <a:gd name="connsiteY0" fmla="*/ 0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0 w 720080"/>
                  <a:gd name="connsiteY4" fmla="*/ 0 h 700456"/>
                  <a:gd name="connsiteX0" fmla="*/ 15240 w 720080"/>
                  <a:gd name="connsiteY0" fmla="*/ 160020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15240 w 720080"/>
                  <a:gd name="connsiteY4" fmla="*/ 160020 h 700456"/>
                  <a:gd name="connsiteX0" fmla="*/ 2540 w 720080"/>
                  <a:gd name="connsiteY0" fmla="*/ 144145 h 700456"/>
                  <a:gd name="connsiteX1" fmla="*/ 720080 w 720080"/>
                  <a:gd name="connsiteY1" fmla="*/ 0 h 700456"/>
                  <a:gd name="connsiteX2" fmla="*/ 720080 w 720080"/>
                  <a:gd name="connsiteY2" fmla="*/ 700456 h 700456"/>
                  <a:gd name="connsiteX3" fmla="*/ 0 w 720080"/>
                  <a:gd name="connsiteY3" fmla="*/ 700456 h 700456"/>
                  <a:gd name="connsiteX4" fmla="*/ 2540 w 720080"/>
                  <a:gd name="connsiteY4" fmla="*/ 144145 h 700456"/>
                  <a:gd name="connsiteX0" fmla="*/ 2540 w 723255"/>
                  <a:gd name="connsiteY0" fmla="*/ 61595 h 617906"/>
                  <a:gd name="connsiteX1" fmla="*/ 723255 w 723255"/>
                  <a:gd name="connsiteY1" fmla="*/ 0 h 617906"/>
                  <a:gd name="connsiteX2" fmla="*/ 720080 w 723255"/>
                  <a:gd name="connsiteY2" fmla="*/ 617906 h 617906"/>
                  <a:gd name="connsiteX3" fmla="*/ 0 w 723255"/>
                  <a:gd name="connsiteY3" fmla="*/ 617906 h 617906"/>
                  <a:gd name="connsiteX4" fmla="*/ 2540 w 723255"/>
                  <a:gd name="connsiteY4" fmla="*/ 61595 h 617906"/>
                  <a:gd name="connsiteX0" fmla="*/ 8890 w 723255"/>
                  <a:gd name="connsiteY0" fmla="*/ 0 h 727761"/>
                  <a:gd name="connsiteX1" fmla="*/ 723255 w 723255"/>
                  <a:gd name="connsiteY1" fmla="*/ 109855 h 727761"/>
                  <a:gd name="connsiteX2" fmla="*/ 720080 w 723255"/>
                  <a:gd name="connsiteY2" fmla="*/ 727761 h 727761"/>
                  <a:gd name="connsiteX3" fmla="*/ 0 w 723255"/>
                  <a:gd name="connsiteY3" fmla="*/ 727761 h 727761"/>
                  <a:gd name="connsiteX4" fmla="*/ 8890 w 723255"/>
                  <a:gd name="connsiteY4" fmla="*/ 0 h 727761"/>
                  <a:gd name="connsiteX0" fmla="*/ 8890 w 729605"/>
                  <a:gd name="connsiteY0" fmla="*/ 0 h 727761"/>
                  <a:gd name="connsiteX1" fmla="*/ 729605 w 729605"/>
                  <a:gd name="connsiteY1" fmla="*/ 135255 h 727761"/>
                  <a:gd name="connsiteX2" fmla="*/ 720080 w 729605"/>
                  <a:gd name="connsiteY2" fmla="*/ 727761 h 727761"/>
                  <a:gd name="connsiteX3" fmla="*/ 0 w 729605"/>
                  <a:gd name="connsiteY3" fmla="*/ 727761 h 727761"/>
                  <a:gd name="connsiteX4" fmla="*/ 8890 w 729605"/>
                  <a:gd name="connsiteY4" fmla="*/ 0 h 727761"/>
                  <a:gd name="connsiteX0" fmla="*/ 8890 w 732780"/>
                  <a:gd name="connsiteY0" fmla="*/ 0 h 727761"/>
                  <a:gd name="connsiteX1" fmla="*/ 732780 w 732780"/>
                  <a:gd name="connsiteY1" fmla="*/ 192405 h 727761"/>
                  <a:gd name="connsiteX2" fmla="*/ 720080 w 732780"/>
                  <a:gd name="connsiteY2" fmla="*/ 727761 h 727761"/>
                  <a:gd name="connsiteX3" fmla="*/ 0 w 732780"/>
                  <a:gd name="connsiteY3" fmla="*/ 727761 h 727761"/>
                  <a:gd name="connsiteX4" fmla="*/ 8890 w 732780"/>
                  <a:gd name="connsiteY4" fmla="*/ 0 h 727761"/>
                  <a:gd name="connsiteX0" fmla="*/ 8890 w 720220"/>
                  <a:gd name="connsiteY0" fmla="*/ 0 h 727761"/>
                  <a:gd name="connsiteX1" fmla="*/ 716905 w 720220"/>
                  <a:gd name="connsiteY1" fmla="*/ 189230 h 727761"/>
                  <a:gd name="connsiteX2" fmla="*/ 720080 w 720220"/>
                  <a:gd name="connsiteY2" fmla="*/ 727761 h 727761"/>
                  <a:gd name="connsiteX3" fmla="*/ 0 w 720220"/>
                  <a:gd name="connsiteY3" fmla="*/ 727761 h 727761"/>
                  <a:gd name="connsiteX4" fmla="*/ 8890 w 720220"/>
                  <a:gd name="connsiteY4" fmla="*/ 0 h 7277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0220" h="727761">
                    <a:moveTo>
                      <a:pt x="8890" y="0"/>
                    </a:moveTo>
                    <a:lnTo>
                      <a:pt x="716905" y="189230"/>
                    </a:lnTo>
                    <a:cubicBezTo>
                      <a:pt x="715847" y="395199"/>
                      <a:pt x="721138" y="521792"/>
                      <a:pt x="720080" y="727761"/>
                    </a:cubicBezTo>
                    <a:lnTo>
                      <a:pt x="0" y="727761"/>
                    </a:lnTo>
                    <a:cubicBezTo>
                      <a:pt x="847" y="542324"/>
                      <a:pt x="8043" y="185437"/>
                      <a:pt x="889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flipV="1">
                <a:off x="3294977" y="4653136"/>
                <a:ext cx="673200" cy="367200"/>
              </a:xfrm>
              <a:prstGeom prst="roundRect">
                <a:avLst/>
              </a:prstGeom>
              <a:pattFill prst="pct40">
                <a:fgClr>
                  <a:schemeClr val="tx1"/>
                </a:fgClr>
                <a:bgClr>
                  <a:schemeClr val="bg1"/>
                </a:bgClr>
              </a:patt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912655" y="4060552"/>
                <a:ext cx="58832" cy="1116000"/>
              </a:xfrm>
              <a:prstGeom prst="rect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>
                <a:off x="5472072" y="3962734"/>
                <a:ext cx="705986" cy="3216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V="1">
                <a:off x="5472072" y="4913942"/>
                <a:ext cx="705986" cy="32163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/>
              <p:cNvSpPr/>
              <p:nvPr/>
            </p:nvSpPr>
            <p:spPr>
              <a:xfrm>
                <a:off x="2266186" y="4404175"/>
                <a:ext cx="529548" cy="411825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709002" y="3573016"/>
                <a:ext cx="61556" cy="150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a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064980" y="3573016"/>
                <a:ext cx="69414" cy="1508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1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463169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2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3165132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ambria" panose="02040503050406030204" pitchFamily="18" charset="0"/>
                  </a:rPr>
                  <a:t>3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22380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4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410840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>
                    <a:latin typeface="Cambria" panose="02040503050406030204" pitchFamily="18" charset="0"/>
                  </a:rPr>
                  <a:t>5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flipV="1">
                <a:off x="1739780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097304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2501241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V="1">
                <a:off x="3199839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4064860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4445547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5458324" y="3806260"/>
                <a:ext cx="0" cy="324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5388910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6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3036424" y="4481835"/>
                <a:ext cx="1209357" cy="114184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flipV="1">
                <a:off x="6172536" y="3806260"/>
                <a:ext cx="0" cy="612000"/>
              </a:xfrm>
              <a:prstGeom prst="line">
                <a:avLst/>
              </a:prstGeom>
              <a:ln w="15875">
                <a:solidFill>
                  <a:schemeClr val="tx1"/>
                </a:solidFill>
                <a:headEnd type="diamon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6103122" y="3573016"/>
                <a:ext cx="8496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1200" dirty="0" smtClean="0">
                    <a:latin typeface="Cambria" panose="02040503050406030204" pitchFamily="18" charset="0"/>
                  </a:rPr>
                  <a:t>7</a:t>
                </a:r>
                <a:endParaRPr lang="en-US" sz="1200" dirty="0"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 flipH="1">
              <a:off x="2269822" y="5874024"/>
              <a:ext cx="41757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680734" y="5874024"/>
              <a:ext cx="68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3378228" y="5874024"/>
              <a:ext cx="86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4225193" y="5874024"/>
              <a:ext cx="396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4609733" y="5874024"/>
              <a:ext cx="1044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5656699" y="5874024"/>
              <a:ext cx="720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09102" y="5967477"/>
              <a:ext cx="20197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نازل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65963" y="5967477"/>
              <a:ext cx="41357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پس سوز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4682" y="5967477"/>
              <a:ext cx="323807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توربين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41531" y="5882839"/>
              <a:ext cx="36227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محفظه 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احتراق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572" y="5967477"/>
              <a:ext cx="43120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كمپرسور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289093" y="5882839"/>
              <a:ext cx="395942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سيستم 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ورودي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</p:grpSp>
      <p:graphicFrame>
        <p:nvGraphicFramePr>
          <p:cNvPr id="49" name="Char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676275"/>
              </p:ext>
            </p:extLst>
          </p:nvPr>
        </p:nvGraphicFramePr>
        <p:xfrm>
          <a:off x="4894077" y="4066279"/>
          <a:ext cx="3959860" cy="251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4788092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شبيه</a:t>
            </a:r>
            <a:r>
              <a:rPr lang="en-US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 </a:t>
            </a:r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سازي موتور توربوفن در نقطه طراحي</a:t>
            </a:r>
          </a:p>
          <a:p>
            <a:pPr algn="ctr" rtl="1"/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28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643602" y="2139708"/>
            <a:ext cx="5858549" cy="3219185"/>
            <a:chOff x="1366133" y="301543"/>
            <a:chExt cx="5858549" cy="3219185"/>
          </a:xfrm>
        </p:grpSpPr>
        <p:sp>
          <p:nvSpPr>
            <p:cNvPr id="7" name="Rectangle 31"/>
            <p:cNvSpPr/>
            <p:nvPr/>
          </p:nvSpPr>
          <p:spPr>
            <a:xfrm>
              <a:off x="4611414" y="1245063"/>
              <a:ext cx="220043" cy="491861"/>
            </a:xfrm>
            <a:custGeom>
              <a:avLst/>
              <a:gdLst>
                <a:gd name="connsiteX0" fmla="*/ 0 w 268406"/>
                <a:gd name="connsiteY0" fmla="*/ 0 h 729016"/>
                <a:gd name="connsiteX1" fmla="*/ 268406 w 268406"/>
                <a:gd name="connsiteY1" fmla="*/ 0 h 729016"/>
                <a:gd name="connsiteX2" fmla="*/ 268406 w 268406"/>
                <a:gd name="connsiteY2" fmla="*/ 729016 h 729016"/>
                <a:gd name="connsiteX3" fmla="*/ 0 w 268406"/>
                <a:gd name="connsiteY3" fmla="*/ 729016 h 729016"/>
                <a:gd name="connsiteX4" fmla="*/ 0 w 268406"/>
                <a:gd name="connsiteY4" fmla="*/ 0 h 729016"/>
                <a:gd name="connsiteX0" fmla="*/ 0 w 271581"/>
                <a:gd name="connsiteY0" fmla="*/ 149225 h 729016"/>
                <a:gd name="connsiteX1" fmla="*/ 271581 w 271581"/>
                <a:gd name="connsiteY1" fmla="*/ 0 h 729016"/>
                <a:gd name="connsiteX2" fmla="*/ 271581 w 271581"/>
                <a:gd name="connsiteY2" fmla="*/ 729016 h 729016"/>
                <a:gd name="connsiteX3" fmla="*/ 3175 w 271581"/>
                <a:gd name="connsiteY3" fmla="*/ 729016 h 729016"/>
                <a:gd name="connsiteX4" fmla="*/ 0 w 271581"/>
                <a:gd name="connsiteY4" fmla="*/ 149225 h 729016"/>
                <a:gd name="connsiteX0" fmla="*/ 0 w 277931"/>
                <a:gd name="connsiteY0" fmla="*/ 50800 h 630591"/>
                <a:gd name="connsiteX1" fmla="*/ 277931 w 277931"/>
                <a:gd name="connsiteY1" fmla="*/ 0 h 630591"/>
                <a:gd name="connsiteX2" fmla="*/ 271581 w 277931"/>
                <a:gd name="connsiteY2" fmla="*/ 630591 h 630591"/>
                <a:gd name="connsiteX3" fmla="*/ 3175 w 277931"/>
                <a:gd name="connsiteY3" fmla="*/ 630591 h 630591"/>
                <a:gd name="connsiteX4" fmla="*/ 0 w 277931"/>
                <a:gd name="connsiteY4" fmla="*/ 50800 h 630591"/>
                <a:gd name="connsiteX0" fmla="*/ 0 w 272192"/>
                <a:gd name="connsiteY0" fmla="*/ 47625 h 627416"/>
                <a:gd name="connsiteX1" fmla="*/ 271581 w 272192"/>
                <a:gd name="connsiteY1" fmla="*/ 0 h 627416"/>
                <a:gd name="connsiteX2" fmla="*/ 271581 w 272192"/>
                <a:gd name="connsiteY2" fmla="*/ 627416 h 627416"/>
                <a:gd name="connsiteX3" fmla="*/ 3175 w 272192"/>
                <a:gd name="connsiteY3" fmla="*/ 627416 h 627416"/>
                <a:gd name="connsiteX4" fmla="*/ 0 w 272192"/>
                <a:gd name="connsiteY4" fmla="*/ 47625 h 627416"/>
                <a:gd name="connsiteX0" fmla="*/ 306 w 269323"/>
                <a:gd name="connsiteY0" fmla="*/ 123825 h 627416"/>
                <a:gd name="connsiteX1" fmla="*/ 268712 w 269323"/>
                <a:gd name="connsiteY1" fmla="*/ 0 h 627416"/>
                <a:gd name="connsiteX2" fmla="*/ 268712 w 269323"/>
                <a:gd name="connsiteY2" fmla="*/ 627416 h 627416"/>
                <a:gd name="connsiteX3" fmla="*/ 306 w 269323"/>
                <a:gd name="connsiteY3" fmla="*/ 627416 h 627416"/>
                <a:gd name="connsiteX4" fmla="*/ 306 w 269323"/>
                <a:gd name="connsiteY4" fmla="*/ 123825 h 627416"/>
                <a:gd name="connsiteX0" fmla="*/ 306 w 269323"/>
                <a:gd name="connsiteY0" fmla="*/ 98425 h 602016"/>
                <a:gd name="connsiteX1" fmla="*/ 268712 w 269323"/>
                <a:gd name="connsiteY1" fmla="*/ 0 h 602016"/>
                <a:gd name="connsiteX2" fmla="*/ 268712 w 269323"/>
                <a:gd name="connsiteY2" fmla="*/ 602016 h 602016"/>
                <a:gd name="connsiteX3" fmla="*/ 306 w 269323"/>
                <a:gd name="connsiteY3" fmla="*/ 602016 h 602016"/>
                <a:gd name="connsiteX4" fmla="*/ 306 w 269323"/>
                <a:gd name="connsiteY4" fmla="*/ 98425 h 60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23" h="602016">
                  <a:moveTo>
                    <a:pt x="306" y="98425"/>
                  </a:moveTo>
                  <a:lnTo>
                    <a:pt x="268712" y="0"/>
                  </a:lnTo>
                  <a:cubicBezTo>
                    <a:pt x="266595" y="210197"/>
                    <a:pt x="270829" y="391819"/>
                    <a:pt x="268712" y="602016"/>
                  </a:cubicBezTo>
                  <a:lnTo>
                    <a:pt x="306" y="602016"/>
                  </a:lnTo>
                  <a:cubicBezTo>
                    <a:pt x="-752" y="408752"/>
                    <a:pt x="1364" y="291689"/>
                    <a:pt x="306" y="98425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32"/>
            <p:cNvSpPr/>
            <p:nvPr/>
          </p:nvSpPr>
          <p:spPr>
            <a:xfrm>
              <a:off x="2465077" y="1142327"/>
              <a:ext cx="588436" cy="594597"/>
            </a:xfrm>
            <a:custGeom>
              <a:avLst/>
              <a:gdLst>
                <a:gd name="connsiteX0" fmla="*/ 0 w 720080"/>
                <a:gd name="connsiteY0" fmla="*/ 0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0 w 720080"/>
                <a:gd name="connsiteY4" fmla="*/ 0 h 700456"/>
                <a:gd name="connsiteX0" fmla="*/ 15240 w 720080"/>
                <a:gd name="connsiteY0" fmla="*/ 160020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15240 w 720080"/>
                <a:gd name="connsiteY4" fmla="*/ 160020 h 700456"/>
                <a:gd name="connsiteX0" fmla="*/ 2540 w 720080"/>
                <a:gd name="connsiteY0" fmla="*/ 144145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2540 w 720080"/>
                <a:gd name="connsiteY4" fmla="*/ 144145 h 700456"/>
                <a:gd name="connsiteX0" fmla="*/ 2540 w 723255"/>
                <a:gd name="connsiteY0" fmla="*/ 61595 h 617906"/>
                <a:gd name="connsiteX1" fmla="*/ 723255 w 723255"/>
                <a:gd name="connsiteY1" fmla="*/ 0 h 617906"/>
                <a:gd name="connsiteX2" fmla="*/ 720080 w 723255"/>
                <a:gd name="connsiteY2" fmla="*/ 617906 h 617906"/>
                <a:gd name="connsiteX3" fmla="*/ 0 w 723255"/>
                <a:gd name="connsiteY3" fmla="*/ 617906 h 617906"/>
                <a:gd name="connsiteX4" fmla="*/ 2540 w 723255"/>
                <a:gd name="connsiteY4" fmla="*/ 61595 h 617906"/>
                <a:gd name="connsiteX0" fmla="*/ 8890 w 723255"/>
                <a:gd name="connsiteY0" fmla="*/ 0 h 727761"/>
                <a:gd name="connsiteX1" fmla="*/ 723255 w 723255"/>
                <a:gd name="connsiteY1" fmla="*/ 109855 h 727761"/>
                <a:gd name="connsiteX2" fmla="*/ 720080 w 723255"/>
                <a:gd name="connsiteY2" fmla="*/ 727761 h 727761"/>
                <a:gd name="connsiteX3" fmla="*/ 0 w 723255"/>
                <a:gd name="connsiteY3" fmla="*/ 727761 h 727761"/>
                <a:gd name="connsiteX4" fmla="*/ 8890 w 723255"/>
                <a:gd name="connsiteY4" fmla="*/ 0 h 727761"/>
                <a:gd name="connsiteX0" fmla="*/ 8890 w 729605"/>
                <a:gd name="connsiteY0" fmla="*/ 0 h 727761"/>
                <a:gd name="connsiteX1" fmla="*/ 729605 w 729605"/>
                <a:gd name="connsiteY1" fmla="*/ 135255 h 727761"/>
                <a:gd name="connsiteX2" fmla="*/ 720080 w 729605"/>
                <a:gd name="connsiteY2" fmla="*/ 727761 h 727761"/>
                <a:gd name="connsiteX3" fmla="*/ 0 w 729605"/>
                <a:gd name="connsiteY3" fmla="*/ 727761 h 727761"/>
                <a:gd name="connsiteX4" fmla="*/ 8890 w 729605"/>
                <a:gd name="connsiteY4" fmla="*/ 0 h 727761"/>
                <a:gd name="connsiteX0" fmla="*/ 8890 w 732780"/>
                <a:gd name="connsiteY0" fmla="*/ 0 h 727761"/>
                <a:gd name="connsiteX1" fmla="*/ 732780 w 732780"/>
                <a:gd name="connsiteY1" fmla="*/ 192405 h 727761"/>
                <a:gd name="connsiteX2" fmla="*/ 720080 w 732780"/>
                <a:gd name="connsiteY2" fmla="*/ 727761 h 727761"/>
                <a:gd name="connsiteX3" fmla="*/ 0 w 732780"/>
                <a:gd name="connsiteY3" fmla="*/ 727761 h 727761"/>
                <a:gd name="connsiteX4" fmla="*/ 8890 w 732780"/>
                <a:gd name="connsiteY4" fmla="*/ 0 h 727761"/>
                <a:gd name="connsiteX0" fmla="*/ 8890 w 720220"/>
                <a:gd name="connsiteY0" fmla="*/ 0 h 727761"/>
                <a:gd name="connsiteX1" fmla="*/ 716905 w 720220"/>
                <a:gd name="connsiteY1" fmla="*/ 189230 h 727761"/>
                <a:gd name="connsiteX2" fmla="*/ 720080 w 720220"/>
                <a:gd name="connsiteY2" fmla="*/ 727761 h 727761"/>
                <a:gd name="connsiteX3" fmla="*/ 0 w 720220"/>
                <a:gd name="connsiteY3" fmla="*/ 727761 h 727761"/>
                <a:gd name="connsiteX4" fmla="*/ 8890 w 720220"/>
                <a:gd name="connsiteY4" fmla="*/ 0 h 72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220" h="727761">
                  <a:moveTo>
                    <a:pt x="8890" y="0"/>
                  </a:moveTo>
                  <a:lnTo>
                    <a:pt x="716905" y="189230"/>
                  </a:lnTo>
                  <a:cubicBezTo>
                    <a:pt x="715847" y="395199"/>
                    <a:pt x="721138" y="521792"/>
                    <a:pt x="720080" y="727761"/>
                  </a:cubicBezTo>
                  <a:lnTo>
                    <a:pt x="0" y="727761"/>
                  </a:lnTo>
                  <a:cubicBezTo>
                    <a:pt x="847" y="542324"/>
                    <a:pt x="8043" y="185437"/>
                    <a:pt x="8890" y="0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751359" y="1342407"/>
              <a:ext cx="382367" cy="270414"/>
            </a:xfrm>
            <a:prstGeom prst="round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47412" y="1767500"/>
              <a:ext cx="2382438" cy="51051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27"/>
            <p:cNvSpPr/>
            <p:nvPr/>
          </p:nvSpPr>
          <p:spPr>
            <a:xfrm>
              <a:off x="4966941" y="1133585"/>
              <a:ext cx="224556" cy="1291177"/>
            </a:xfrm>
            <a:custGeom>
              <a:avLst/>
              <a:gdLst>
                <a:gd name="connsiteX0" fmla="*/ 0 w 268406"/>
                <a:gd name="connsiteY0" fmla="*/ 0 h 1608919"/>
                <a:gd name="connsiteX1" fmla="*/ 268406 w 268406"/>
                <a:gd name="connsiteY1" fmla="*/ 0 h 1608919"/>
                <a:gd name="connsiteX2" fmla="*/ 268406 w 268406"/>
                <a:gd name="connsiteY2" fmla="*/ 1608919 h 1608919"/>
                <a:gd name="connsiteX3" fmla="*/ 0 w 268406"/>
                <a:gd name="connsiteY3" fmla="*/ 1608919 h 1608919"/>
                <a:gd name="connsiteX4" fmla="*/ 0 w 268406"/>
                <a:gd name="connsiteY4" fmla="*/ 0 h 1608919"/>
                <a:gd name="connsiteX0" fmla="*/ 0 w 271581"/>
                <a:gd name="connsiteY0" fmla="*/ 73025 h 1608919"/>
                <a:gd name="connsiteX1" fmla="*/ 271581 w 271581"/>
                <a:gd name="connsiteY1" fmla="*/ 0 h 1608919"/>
                <a:gd name="connsiteX2" fmla="*/ 271581 w 271581"/>
                <a:gd name="connsiteY2" fmla="*/ 1608919 h 1608919"/>
                <a:gd name="connsiteX3" fmla="*/ 3175 w 271581"/>
                <a:gd name="connsiteY3" fmla="*/ 1608919 h 1608919"/>
                <a:gd name="connsiteX4" fmla="*/ 0 w 271581"/>
                <a:gd name="connsiteY4" fmla="*/ 73025 h 1608919"/>
                <a:gd name="connsiteX0" fmla="*/ 0 w 274756"/>
                <a:gd name="connsiteY0" fmla="*/ 44450 h 1580344"/>
                <a:gd name="connsiteX1" fmla="*/ 274756 w 274756"/>
                <a:gd name="connsiteY1" fmla="*/ 0 h 1580344"/>
                <a:gd name="connsiteX2" fmla="*/ 271581 w 274756"/>
                <a:gd name="connsiteY2" fmla="*/ 1580344 h 1580344"/>
                <a:gd name="connsiteX3" fmla="*/ 3175 w 274756"/>
                <a:gd name="connsiteY3" fmla="*/ 1580344 h 1580344"/>
                <a:gd name="connsiteX4" fmla="*/ 0 w 274756"/>
                <a:gd name="connsiteY4" fmla="*/ 44450 h 1580344"/>
                <a:gd name="connsiteX0" fmla="*/ 0 w 271672"/>
                <a:gd name="connsiteY0" fmla="*/ 44450 h 1580344"/>
                <a:gd name="connsiteX1" fmla="*/ 265231 w 271672"/>
                <a:gd name="connsiteY1" fmla="*/ 0 h 1580344"/>
                <a:gd name="connsiteX2" fmla="*/ 271581 w 271672"/>
                <a:gd name="connsiteY2" fmla="*/ 1580344 h 1580344"/>
                <a:gd name="connsiteX3" fmla="*/ 3175 w 271672"/>
                <a:gd name="connsiteY3" fmla="*/ 1580344 h 1580344"/>
                <a:gd name="connsiteX4" fmla="*/ 0 w 271672"/>
                <a:gd name="connsiteY4" fmla="*/ 44450 h 1580344"/>
                <a:gd name="connsiteX0" fmla="*/ 0 w 274847"/>
                <a:gd name="connsiteY0" fmla="*/ 98425 h 1580344"/>
                <a:gd name="connsiteX1" fmla="*/ 268406 w 274847"/>
                <a:gd name="connsiteY1" fmla="*/ 0 h 1580344"/>
                <a:gd name="connsiteX2" fmla="*/ 274756 w 274847"/>
                <a:gd name="connsiteY2" fmla="*/ 1580344 h 1580344"/>
                <a:gd name="connsiteX3" fmla="*/ 6350 w 274847"/>
                <a:gd name="connsiteY3" fmla="*/ 1580344 h 1580344"/>
                <a:gd name="connsiteX4" fmla="*/ 0 w 274847"/>
                <a:gd name="connsiteY4" fmla="*/ 98425 h 1580344"/>
                <a:gd name="connsiteX0" fmla="*/ 8961 w 283808"/>
                <a:gd name="connsiteY0" fmla="*/ 98425 h 1580344"/>
                <a:gd name="connsiteX1" fmla="*/ 277367 w 283808"/>
                <a:gd name="connsiteY1" fmla="*/ 0 h 1580344"/>
                <a:gd name="connsiteX2" fmla="*/ 283717 w 283808"/>
                <a:gd name="connsiteY2" fmla="*/ 1580344 h 1580344"/>
                <a:gd name="connsiteX3" fmla="*/ 71 w 283808"/>
                <a:gd name="connsiteY3" fmla="*/ 1504144 h 1580344"/>
                <a:gd name="connsiteX4" fmla="*/ 8961 w 283808"/>
                <a:gd name="connsiteY4" fmla="*/ 98425 h 1580344"/>
                <a:gd name="connsiteX0" fmla="*/ 0 w 274847"/>
                <a:gd name="connsiteY0" fmla="*/ 98425 h 1580344"/>
                <a:gd name="connsiteX1" fmla="*/ 268406 w 274847"/>
                <a:gd name="connsiteY1" fmla="*/ 0 h 1580344"/>
                <a:gd name="connsiteX2" fmla="*/ 274756 w 274847"/>
                <a:gd name="connsiteY2" fmla="*/ 1580344 h 1580344"/>
                <a:gd name="connsiteX3" fmla="*/ 635 w 274847"/>
                <a:gd name="connsiteY3" fmla="*/ 1510494 h 1580344"/>
                <a:gd name="connsiteX4" fmla="*/ 0 w 274847"/>
                <a:gd name="connsiteY4" fmla="*/ 98425 h 1580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847" h="1580344">
                  <a:moveTo>
                    <a:pt x="0" y="98425"/>
                  </a:moveTo>
                  <a:lnTo>
                    <a:pt x="268406" y="0"/>
                  </a:lnTo>
                  <a:cubicBezTo>
                    <a:pt x="267348" y="526781"/>
                    <a:pt x="275814" y="1053563"/>
                    <a:pt x="274756" y="1580344"/>
                  </a:cubicBezTo>
                  <a:lnTo>
                    <a:pt x="635" y="1510494"/>
                  </a:lnTo>
                  <a:cubicBezTo>
                    <a:pt x="-423" y="998529"/>
                    <a:pt x="1058" y="610390"/>
                    <a:pt x="0" y="98425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51063" y="1704759"/>
              <a:ext cx="1382402" cy="294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33"/>
            <p:cNvSpPr/>
            <p:nvPr/>
          </p:nvSpPr>
          <p:spPr>
            <a:xfrm>
              <a:off x="3197043" y="1342407"/>
              <a:ext cx="417013" cy="327750"/>
            </a:xfrm>
            <a:custGeom>
              <a:avLst/>
              <a:gdLst>
                <a:gd name="connsiteX0" fmla="*/ 0 w 504056"/>
                <a:gd name="connsiteY0" fmla="*/ 0 h 531326"/>
                <a:gd name="connsiteX1" fmla="*/ 504056 w 504056"/>
                <a:gd name="connsiteY1" fmla="*/ 0 h 531326"/>
                <a:gd name="connsiteX2" fmla="*/ 504056 w 504056"/>
                <a:gd name="connsiteY2" fmla="*/ 531326 h 531326"/>
                <a:gd name="connsiteX3" fmla="*/ 0 w 504056"/>
                <a:gd name="connsiteY3" fmla="*/ 531326 h 531326"/>
                <a:gd name="connsiteX4" fmla="*/ 0 w 504056"/>
                <a:gd name="connsiteY4" fmla="*/ 0 h 531326"/>
                <a:gd name="connsiteX0" fmla="*/ 0 w 504056"/>
                <a:gd name="connsiteY0" fmla="*/ 53975 h 585301"/>
                <a:gd name="connsiteX1" fmla="*/ 504056 w 504056"/>
                <a:gd name="connsiteY1" fmla="*/ 0 h 585301"/>
                <a:gd name="connsiteX2" fmla="*/ 504056 w 504056"/>
                <a:gd name="connsiteY2" fmla="*/ 585301 h 585301"/>
                <a:gd name="connsiteX3" fmla="*/ 0 w 504056"/>
                <a:gd name="connsiteY3" fmla="*/ 585301 h 585301"/>
                <a:gd name="connsiteX4" fmla="*/ 0 w 504056"/>
                <a:gd name="connsiteY4" fmla="*/ 53975 h 585301"/>
                <a:gd name="connsiteX0" fmla="*/ 0 w 510406"/>
                <a:gd name="connsiteY0" fmla="*/ 98425 h 585301"/>
                <a:gd name="connsiteX1" fmla="*/ 510406 w 510406"/>
                <a:gd name="connsiteY1" fmla="*/ 0 h 585301"/>
                <a:gd name="connsiteX2" fmla="*/ 510406 w 510406"/>
                <a:gd name="connsiteY2" fmla="*/ 585301 h 585301"/>
                <a:gd name="connsiteX3" fmla="*/ 6350 w 510406"/>
                <a:gd name="connsiteY3" fmla="*/ 585301 h 585301"/>
                <a:gd name="connsiteX4" fmla="*/ 0 w 510406"/>
                <a:gd name="connsiteY4" fmla="*/ 98425 h 585301"/>
                <a:gd name="connsiteX0" fmla="*/ 0 w 523106"/>
                <a:gd name="connsiteY0" fmla="*/ 0 h 486876"/>
                <a:gd name="connsiteX1" fmla="*/ 523106 w 523106"/>
                <a:gd name="connsiteY1" fmla="*/ 92075 h 486876"/>
                <a:gd name="connsiteX2" fmla="*/ 510406 w 523106"/>
                <a:gd name="connsiteY2" fmla="*/ 486876 h 486876"/>
                <a:gd name="connsiteX3" fmla="*/ 6350 w 523106"/>
                <a:gd name="connsiteY3" fmla="*/ 486876 h 486876"/>
                <a:gd name="connsiteX4" fmla="*/ 0 w 523106"/>
                <a:gd name="connsiteY4" fmla="*/ 0 h 486876"/>
                <a:gd name="connsiteX0" fmla="*/ 0 w 519931"/>
                <a:gd name="connsiteY0" fmla="*/ 0 h 401151"/>
                <a:gd name="connsiteX1" fmla="*/ 519931 w 519931"/>
                <a:gd name="connsiteY1" fmla="*/ 6350 h 401151"/>
                <a:gd name="connsiteX2" fmla="*/ 507231 w 519931"/>
                <a:gd name="connsiteY2" fmla="*/ 401151 h 401151"/>
                <a:gd name="connsiteX3" fmla="*/ 3175 w 519931"/>
                <a:gd name="connsiteY3" fmla="*/ 401151 h 401151"/>
                <a:gd name="connsiteX4" fmla="*/ 0 w 519931"/>
                <a:gd name="connsiteY4" fmla="*/ 0 h 401151"/>
                <a:gd name="connsiteX0" fmla="*/ 0 w 510406"/>
                <a:gd name="connsiteY0" fmla="*/ 0 h 401151"/>
                <a:gd name="connsiteX1" fmla="*/ 510406 w 510406"/>
                <a:gd name="connsiteY1" fmla="*/ 133350 h 401151"/>
                <a:gd name="connsiteX2" fmla="*/ 507231 w 510406"/>
                <a:gd name="connsiteY2" fmla="*/ 401151 h 401151"/>
                <a:gd name="connsiteX3" fmla="*/ 3175 w 510406"/>
                <a:gd name="connsiteY3" fmla="*/ 401151 h 401151"/>
                <a:gd name="connsiteX4" fmla="*/ 0 w 510406"/>
                <a:gd name="connsiteY4" fmla="*/ 0 h 40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406" h="401151">
                  <a:moveTo>
                    <a:pt x="0" y="0"/>
                  </a:moveTo>
                  <a:lnTo>
                    <a:pt x="510406" y="133350"/>
                  </a:lnTo>
                  <a:cubicBezTo>
                    <a:pt x="509348" y="222617"/>
                    <a:pt x="508289" y="311884"/>
                    <a:pt x="507231" y="401151"/>
                  </a:cubicBezTo>
                  <a:lnTo>
                    <a:pt x="3175" y="401151"/>
                  </a:lnTo>
                  <a:cubicBezTo>
                    <a:pt x="1058" y="238859"/>
                    <a:pt x="2117" y="162292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34"/>
            <p:cNvSpPr/>
            <p:nvPr/>
          </p:nvSpPr>
          <p:spPr>
            <a:xfrm>
              <a:off x="4252123" y="1365754"/>
              <a:ext cx="219294" cy="304404"/>
            </a:xfrm>
            <a:custGeom>
              <a:avLst/>
              <a:gdLst>
                <a:gd name="connsiteX0" fmla="*/ 0 w 268406"/>
                <a:gd name="connsiteY0" fmla="*/ 0 h 613877"/>
                <a:gd name="connsiteX1" fmla="*/ 268406 w 268406"/>
                <a:gd name="connsiteY1" fmla="*/ 0 h 613877"/>
                <a:gd name="connsiteX2" fmla="*/ 268406 w 268406"/>
                <a:gd name="connsiteY2" fmla="*/ 613877 h 613877"/>
                <a:gd name="connsiteX3" fmla="*/ 0 w 268406"/>
                <a:gd name="connsiteY3" fmla="*/ 613877 h 613877"/>
                <a:gd name="connsiteX4" fmla="*/ 0 w 268406"/>
                <a:gd name="connsiteY4" fmla="*/ 0 h 613877"/>
                <a:gd name="connsiteX0" fmla="*/ 6350 w 268406"/>
                <a:gd name="connsiteY0" fmla="*/ 241300 h 613877"/>
                <a:gd name="connsiteX1" fmla="*/ 268406 w 268406"/>
                <a:gd name="connsiteY1" fmla="*/ 0 h 613877"/>
                <a:gd name="connsiteX2" fmla="*/ 268406 w 268406"/>
                <a:gd name="connsiteY2" fmla="*/ 613877 h 613877"/>
                <a:gd name="connsiteX3" fmla="*/ 0 w 268406"/>
                <a:gd name="connsiteY3" fmla="*/ 613877 h 613877"/>
                <a:gd name="connsiteX4" fmla="*/ 6350 w 268406"/>
                <a:gd name="connsiteY4" fmla="*/ 241300 h 613877"/>
                <a:gd name="connsiteX0" fmla="*/ 6350 w 268406"/>
                <a:gd name="connsiteY0" fmla="*/ 6985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6350 w 268406"/>
                <a:gd name="connsiteY4" fmla="*/ 69850 h 442427"/>
                <a:gd name="connsiteX0" fmla="*/ 0 w 268406"/>
                <a:gd name="connsiteY0" fmla="*/ 5080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0 w 268406"/>
                <a:gd name="connsiteY4" fmla="*/ 50800 h 442427"/>
                <a:gd name="connsiteX0" fmla="*/ 0 w 268406"/>
                <a:gd name="connsiteY0" fmla="*/ 17780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0 w 268406"/>
                <a:gd name="connsiteY4" fmla="*/ 177800 h 442427"/>
                <a:gd name="connsiteX0" fmla="*/ 0 w 277931"/>
                <a:gd name="connsiteY0" fmla="*/ 111125 h 375752"/>
                <a:gd name="connsiteX1" fmla="*/ 277931 w 277931"/>
                <a:gd name="connsiteY1" fmla="*/ 0 h 375752"/>
                <a:gd name="connsiteX2" fmla="*/ 268406 w 277931"/>
                <a:gd name="connsiteY2" fmla="*/ 375752 h 375752"/>
                <a:gd name="connsiteX3" fmla="*/ 0 w 277931"/>
                <a:gd name="connsiteY3" fmla="*/ 375752 h 375752"/>
                <a:gd name="connsiteX4" fmla="*/ 0 w 277931"/>
                <a:gd name="connsiteY4" fmla="*/ 111125 h 375752"/>
                <a:gd name="connsiteX0" fmla="*/ 0 w 268406"/>
                <a:gd name="connsiteY0" fmla="*/ 107950 h 372577"/>
                <a:gd name="connsiteX1" fmla="*/ 265231 w 268406"/>
                <a:gd name="connsiteY1" fmla="*/ 0 h 372577"/>
                <a:gd name="connsiteX2" fmla="*/ 268406 w 268406"/>
                <a:gd name="connsiteY2" fmla="*/ 372577 h 372577"/>
                <a:gd name="connsiteX3" fmla="*/ 0 w 268406"/>
                <a:gd name="connsiteY3" fmla="*/ 372577 h 372577"/>
                <a:gd name="connsiteX4" fmla="*/ 0 w 268406"/>
                <a:gd name="connsiteY4" fmla="*/ 107950 h 37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406" h="372577">
                  <a:moveTo>
                    <a:pt x="0" y="107950"/>
                  </a:moveTo>
                  <a:lnTo>
                    <a:pt x="265231" y="0"/>
                  </a:lnTo>
                  <a:cubicBezTo>
                    <a:pt x="266289" y="124192"/>
                    <a:pt x="267348" y="248385"/>
                    <a:pt x="268406" y="372577"/>
                  </a:cubicBezTo>
                  <a:lnTo>
                    <a:pt x="0" y="372577"/>
                  </a:lnTo>
                  <a:lnTo>
                    <a:pt x="0" y="10795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4793" y="1644217"/>
              <a:ext cx="515916" cy="294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817922" y="811955"/>
              <a:ext cx="458890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14087" y="1081226"/>
              <a:ext cx="29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817922" y="2784545"/>
              <a:ext cx="4588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414087" y="2490384"/>
              <a:ext cx="2952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31"/>
            <p:cNvSpPr/>
            <p:nvPr/>
          </p:nvSpPr>
          <p:spPr>
            <a:xfrm flipV="1">
              <a:off x="4611414" y="1855632"/>
              <a:ext cx="220043" cy="491861"/>
            </a:xfrm>
            <a:custGeom>
              <a:avLst/>
              <a:gdLst>
                <a:gd name="connsiteX0" fmla="*/ 0 w 268406"/>
                <a:gd name="connsiteY0" fmla="*/ 0 h 729016"/>
                <a:gd name="connsiteX1" fmla="*/ 268406 w 268406"/>
                <a:gd name="connsiteY1" fmla="*/ 0 h 729016"/>
                <a:gd name="connsiteX2" fmla="*/ 268406 w 268406"/>
                <a:gd name="connsiteY2" fmla="*/ 729016 h 729016"/>
                <a:gd name="connsiteX3" fmla="*/ 0 w 268406"/>
                <a:gd name="connsiteY3" fmla="*/ 729016 h 729016"/>
                <a:gd name="connsiteX4" fmla="*/ 0 w 268406"/>
                <a:gd name="connsiteY4" fmla="*/ 0 h 729016"/>
                <a:gd name="connsiteX0" fmla="*/ 0 w 271581"/>
                <a:gd name="connsiteY0" fmla="*/ 149225 h 729016"/>
                <a:gd name="connsiteX1" fmla="*/ 271581 w 271581"/>
                <a:gd name="connsiteY1" fmla="*/ 0 h 729016"/>
                <a:gd name="connsiteX2" fmla="*/ 271581 w 271581"/>
                <a:gd name="connsiteY2" fmla="*/ 729016 h 729016"/>
                <a:gd name="connsiteX3" fmla="*/ 3175 w 271581"/>
                <a:gd name="connsiteY3" fmla="*/ 729016 h 729016"/>
                <a:gd name="connsiteX4" fmla="*/ 0 w 271581"/>
                <a:gd name="connsiteY4" fmla="*/ 149225 h 729016"/>
                <a:gd name="connsiteX0" fmla="*/ 0 w 277931"/>
                <a:gd name="connsiteY0" fmla="*/ 50800 h 630591"/>
                <a:gd name="connsiteX1" fmla="*/ 277931 w 277931"/>
                <a:gd name="connsiteY1" fmla="*/ 0 h 630591"/>
                <a:gd name="connsiteX2" fmla="*/ 271581 w 277931"/>
                <a:gd name="connsiteY2" fmla="*/ 630591 h 630591"/>
                <a:gd name="connsiteX3" fmla="*/ 3175 w 277931"/>
                <a:gd name="connsiteY3" fmla="*/ 630591 h 630591"/>
                <a:gd name="connsiteX4" fmla="*/ 0 w 277931"/>
                <a:gd name="connsiteY4" fmla="*/ 50800 h 630591"/>
                <a:gd name="connsiteX0" fmla="*/ 0 w 272192"/>
                <a:gd name="connsiteY0" fmla="*/ 47625 h 627416"/>
                <a:gd name="connsiteX1" fmla="*/ 271581 w 272192"/>
                <a:gd name="connsiteY1" fmla="*/ 0 h 627416"/>
                <a:gd name="connsiteX2" fmla="*/ 271581 w 272192"/>
                <a:gd name="connsiteY2" fmla="*/ 627416 h 627416"/>
                <a:gd name="connsiteX3" fmla="*/ 3175 w 272192"/>
                <a:gd name="connsiteY3" fmla="*/ 627416 h 627416"/>
                <a:gd name="connsiteX4" fmla="*/ 0 w 272192"/>
                <a:gd name="connsiteY4" fmla="*/ 47625 h 627416"/>
                <a:gd name="connsiteX0" fmla="*/ 306 w 269323"/>
                <a:gd name="connsiteY0" fmla="*/ 123825 h 627416"/>
                <a:gd name="connsiteX1" fmla="*/ 268712 w 269323"/>
                <a:gd name="connsiteY1" fmla="*/ 0 h 627416"/>
                <a:gd name="connsiteX2" fmla="*/ 268712 w 269323"/>
                <a:gd name="connsiteY2" fmla="*/ 627416 h 627416"/>
                <a:gd name="connsiteX3" fmla="*/ 306 w 269323"/>
                <a:gd name="connsiteY3" fmla="*/ 627416 h 627416"/>
                <a:gd name="connsiteX4" fmla="*/ 306 w 269323"/>
                <a:gd name="connsiteY4" fmla="*/ 123825 h 627416"/>
                <a:gd name="connsiteX0" fmla="*/ 306 w 269323"/>
                <a:gd name="connsiteY0" fmla="*/ 98425 h 602016"/>
                <a:gd name="connsiteX1" fmla="*/ 268712 w 269323"/>
                <a:gd name="connsiteY1" fmla="*/ 0 h 602016"/>
                <a:gd name="connsiteX2" fmla="*/ 268712 w 269323"/>
                <a:gd name="connsiteY2" fmla="*/ 602016 h 602016"/>
                <a:gd name="connsiteX3" fmla="*/ 306 w 269323"/>
                <a:gd name="connsiteY3" fmla="*/ 602016 h 602016"/>
                <a:gd name="connsiteX4" fmla="*/ 306 w 269323"/>
                <a:gd name="connsiteY4" fmla="*/ 98425 h 602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23" h="602016">
                  <a:moveTo>
                    <a:pt x="306" y="98425"/>
                  </a:moveTo>
                  <a:lnTo>
                    <a:pt x="268712" y="0"/>
                  </a:lnTo>
                  <a:cubicBezTo>
                    <a:pt x="266595" y="210197"/>
                    <a:pt x="270829" y="391819"/>
                    <a:pt x="268712" y="602016"/>
                  </a:cubicBezTo>
                  <a:lnTo>
                    <a:pt x="306" y="602016"/>
                  </a:lnTo>
                  <a:cubicBezTo>
                    <a:pt x="-752" y="408752"/>
                    <a:pt x="1364" y="291689"/>
                    <a:pt x="306" y="98425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32"/>
            <p:cNvSpPr/>
            <p:nvPr/>
          </p:nvSpPr>
          <p:spPr>
            <a:xfrm flipV="1">
              <a:off x="2465077" y="1855632"/>
              <a:ext cx="588436" cy="594597"/>
            </a:xfrm>
            <a:custGeom>
              <a:avLst/>
              <a:gdLst>
                <a:gd name="connsiteX0" fmla="*/ 0 w 720080"/>
                <a:gd name="connsiteY0" fmla="*/ 0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0 w 720080"/>
                <a:gd name="connsiteY4" fmla="*/ 0 h 700456"/>
                <a:gd name="connsiteX0" fmla="*/ 15240 w 720080"/>
                <a:gd name="connsiteY0" fmla="*/ 160020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15240 w 720080"/>
                <a:gd name="connsiteY4" fmla="*/ 160020 h 700456"/>
                <a:gd name="connsiteX0" fmla="*/ 2540 w 720080"/>
                <a:gd name="connsiteY0" fmla="*/ 144145 h 700456"/>
                <a:gd name="connsiteX1" fmla="*/ 720080 w 720080"/>
                <a:gd name="connsiteY1" fmla="*/ 0 h 700456"/>
                <a:gd name="connsiteX2" fmla="*/ 720080 w 720080"/>
                <a:gd name="connsiteY2" fmla="*/ 700456 h 700456"/>
                <a:gd name="connsiteX3" fmla="*/ 0 w 720080"/>
                <a:gd name="connsiteY3" fmla="*/ 700456 h 700456"/>
                <a:gd name="connsiteX4" fmla="*/ 2540 w 720080"/>
                <a:gd name="connsiteY4" fmla="*/ 144145 h 700456"/>
                <a:gd name="connsiteX0" fmla="*/ 2540 w 723255"/>
                <a:gd name="connsiteY0" fmla="*/ 61595 h 617906"/>
                <a:gd name="connsiteX1" fmla="*/ 723255 w 723255"/>
                <a:gd name="connsiteY1" fmla="*/ 0 h 617906"/>
                <a:gd name="connsiteX2" fmla="*/ 720080 w 723255"/>
                <a:gd name="connsiteY2" fmla="*/ 617906 h 617906"/>
                <a:gd name="connsiteX3" fmla="*/ 0 w 723255"/>
                <a:gd name="connsiteY3" fmla="*/ 617906 h 617906"/>
                <a:gd name="connsiteX4" fmla="*/ 2540 w 723255"/>
                <a:gd name="connsiteY4" fmla="*/ 61595 h 617906"/>
                <a:gd name="connsiteX0" fmla="*/ 8890 w 723255"/>
                <a:gd name="connsiteY0" fmla="*/ 0 h 727761"/>
                <a:gd name="connsiteX1" fmla="*/ 723255 w 723255"/>
                <a:gd name="connsiteY1" fmla="*/ 109855 h 727761"/>
                <a:gd name="connsiteX2" fmla="*/ 720080 w 723255"/>
                <a:gd name="connsiteY2" fmla="*/ 727761 h 727761"/>
                <a:gd name="connsiteX3" fmla="*/ 0 w 723255"/>
                <a:gd name="connsiteY3" fmla="*/ 727761 h 727761"/>
                <a:gd name="connsiteX4" fmla="*/ 8890 w 723255"/>
                <a:gd name="connsiteY4" fmla="*/ 0 h 727761"/>
                <a:gd name="connsiteX0" fmla="*/ 8890 w 729605"/>
                <a:gd name="connsiteY0" fmla="*/ 0 h 727761"/>
                <a:gd name="connsiteX1" fmla="*/ 729605 w 729605"/>
                <a:gd name="connsiteY1" fmla="*/ 135255 h 727761"/>
                <a:gd name="connsiteX2" fmla="*/ 720080 w 729605"/>
                <a:gd name="connsiteY2" fmla="*/ 727761 h 727761"/>
                <a:gd name="connsiteX3" fmla="*/ 0 w 729605"/>
                <a:gd name="connsiteY3" fmla="*/ 727761 h 727761"/>
                <a:gd name="connsiteX4" fmla="*/ 8890 w 729605"/>
                <a:gd name="connsiteY4" fmla="*/ 0 h 727761"/>
                <a:gd name="connsiteX0" fmla="*/ 8890 w 732780"/>
                <a:gd name="connsiteY0" fmla="*/ 0 h 727761"/>
                <a:gd name="connsiteX1" fmla="*/ 732780 w 732780"/>
                <a:gd name="connsiteY1" fmla="*/ 192405 h 727761"/>
                <a:gd name="connsiteX2" fmla="*/ 720080 w 732780"/>
                <a:gd name="connsiteY2" fmla="*/ 727761 h 727761"/>
                <a:gd name="connsiteX3" fmla="*/ 0 w 732780"/>
                <a:gd name="connsiteY3" fmla="*/ 727761 h 727761"/>
                <a:gd name="connsiteX4" fmla="*/ 8890 w 732780"/>
                <a:gd name="connsiteY4" fmla="*/ 0 h 727761"/>
                <a:gd name="connsiteX0" fmla="*/ 8890 w 720220"/>
                <a:gd name="connsiteY0" fmla="*/ 0 h 727761"/>
                <a:gd name="connsiteX1" fmla="*/ 716905 w 720220"/>
                <a:gd name="connsiteY1" fmla="*/ 189230 h 727761"/>
                <a:gd name="connsiteX2" fmla="*/ 720080 w 720220"/>
                <a:gd name="connsiteY2" fmla="*/ 727761 h 727761"/>
                <a:gd name="connsiteX3" fmla="*/ 0 w 720220"/>
                <a:gd name="connsiteY3" fmla="*/ 727761 h 727761"/>
                <a:gd name="connsiteX4" fmla="*/ 8890 w 720220"/>
                <a:gd name="connsiteY4" fmla="*/ 0 h 727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220" h="727761">
                  <a:moveTo>
                    <a:pt x="8890" y="0"/>
                  </a:moveTo>
                  <a:lnTo>
                    <a:pt x="716905" y="189230"/>
                  </a:lnTo>
                  <a:cubicBezTo>
                    <a:pt x="715847" y="395199"/>
                    <a:pt x="721138" y="521792"/>
                    <a:pt x="720080" y="727761"/>
                  </a:cubicBezTo>
                  <a:lnTo>
                    <a:pt x="0" y="727761"/>
                  </a:lnTo>
                  <a:cubicBezTo>
                    <a:pt x="847" y="542324"/>
                    <a:pt x="8043" y="185437"/>
                    <a:pt x="8890" y="0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flipV="1">
              <a:off x="3757585" y="1977045"/>
              <a:ext cx="382367" cy="269451"/>
            </a:xfrm>
            <a:prstGeom prst="roundRect">
              <a:avLst/>
            </a:prstGeom>
            <a:pattFill prst="pct40">
              <a:fgClr>
                <a:schemeClr val="tx1"/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flipV="1">
              <a:off x="3057288" y="1849406"/>
              <a:ext cx="1382402" cy="294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33"/>
            <p:cNvSpPr/>
            <p:nvPr/>
          </p:nvSpPr>
          <p:spPr>
            <a:xfrm flipV="1">
              <a:off x="3197043" y="1918747"/>
              <a:ext cx="417013" cy="327750"/>
            </a:xfrm>
            <a:custGeom>
              <a:avLst/>
              <a:gdLst>
                <a:gd name="connsiteX0" fmla="*/ 0 w 504056"/>
                <a:gd name="connsiteY0" fmla="*/ 0 h 531326"/>
                <a:gd name="connsiteX1" fmla="*/ 504056 w 504056"/>
                <a:gd name="connsiteY1" fmla="*/ 0 h 531326"/>
                <a:gd name="connsiteX2" fmla="*/ 504056 w 504056"/>
                <a:gd name="connsiteY2" fmla="*/ 531326 h 531326"/>
                <a:gd name="connsiteX3" fmla="*/ 0 w 504056"/>
                <a:gd name="connsiteY3" fmla="*/ 531326 h 531326"/>
                <a:gd name="connsiteX4" fmla="*/ 0 w 504056"/>
                <a:gd name="connsiteY4" fmla="*/ 0 h 531326"/>
                <a:gd name="connsiteX0" fmla="*/ 0 w 504056"/>
                <a:gd name="connsiteY0" fmla="*/ 53975 h 585301"/>
                <a:gd name="connsiteX1" fmla="*/ 504056 w 504056"/>
                <a:gd name="connsiteY1" fmla="*/ 0 h 585301"/>
                <a:gd name="connsiteX2" fmla="*/ 504056 w 504056"/>
                <a:gd name="connsiteY2" fmla="*/ 585301 h 585301"/>
                <a:gd name="connsiteX3" fmla="*/ 0 w 504056"/>
                <a:gd name="connsiteY3" fmla="*/ 585301 h 585301"/>
                <a:gd name="connsiteX4" fmla="*/ 0 w 504056"/>
                <a:gd name="connsiteY4" fmla="*/ 53975 h 585301"/>
                <a:gd name="connsiteX0" fmla="*/ 0 w 510406"/>
                <a:gd name="connsiteY0" fmla="*/ 98425 h 585301"/>
                <a:gd name="connsiteX1" fmla="*/ 510406 w 510406"/>
                <a:gd name="connsiteY1" fmla="*/ 0 h 585301"/>
                <a:gd name="connsiteX2" fmla="*/ 510406 w 510406"/>
                <a:gd name="connsiteY2" fmla="*/ 585301 h 585301"/>
                <a:gd name="connsiteX3" fmla="*/ 6350 w 510406"/>
                <a:gd name="connsiteY3" fmla="*/ 585301 h 585301"/>
                <a:gd name="connsiteX4" fmla="*/ 0 w 510406"/>
                <a:gd name="connsiteY4" fmla="*/ 98425 h 585301"/>
                <a:gd name="connsiteX0" fmla="*/ 0 w 523106"/>
                <a:gd name="connsiteY0" fmla="*/ 0 h 486876"/>
                <a:gd name="connsiteX1" fmla="*/ 523106 w 523106"/>
                <a:gd name="connsiteY1" fmla="*/ 92075 h 486876"/>
                <a:gd name="connsiteX2" fmla="*/ 510406 w 523106"/>
                <a:gd name="connsiteY2" fmla="*/ 486876 h 486876"/>
                <a:gd name="connsiteX3" fmla="*/ 6350 w 523106"/>
                <a:gd name="connsiteY3" fmla="*/ 486876 h 486876"/>
                <a:gd name="connsiteX4" fmla="*/ 0 w 523106"/>
                <a:gd name="connsiteY4" fmla="*/ 0 h 486876"/>
                <a:gd name="connsiteX0" fmla="*/ 0 w 519931"/>
                <a:gd name="connsiteY0" fmla="*/ 0 h 401151"/>
                <a:gd name="connsiteX1" fmla="*/ 519931 w 519931"/>
                <a:gd name="connsiteY1" fmla="*/ 6350 h 401151"/>
                <a:gd name="connsiteX2" fmla="*/ 507231 w 519931"/>
                <a:gd name="connsiteY2" fmla="*/ 401151 h 401151"/>
                <a:gd name="connsiteX3" fmla="*/ 3175 w 519931"/>
                <a:gd name="connsiteY3" fmla="*/ 401151 h 401151"/>
                <a:gd name="connsiteX4" fmla="*/ 0 w 519931"/>
                <a:gd name="connsiteY4" fmla="*/ 0 h 401151"/>
                <a:gd name="connsiteX0" fmla="*/ 0 w 510406"/>
                <a:gd name="connsiteY0" fmla="*/ 0 h 401151"/>
                <a:gd name="connsiteX1" fmla="*/ 510406 w 510406"/>
                <a:gd name="connsiteY1" fmla="*/ 133350 h 401151"/>
                <a:gd name="connsiteX2" fmla="*/ 507231 w 510406"/>
                <a:gd name="connsiteY2" fmla="*/ 401151 h 401151"/>
                <a:gd name="connsiteX3" fmla="*/ 3175 w 510406"/>
                <a:gd name="connsiteY3" fmla="*/ 401151 h 401151"/>
                <a:gd name="connsiteX4" fmla="*/ 0 w 510406"/>
                <a:gd name="connsiteY4" fmla="*/ 0 h 401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0406" h="401151">
                  <a:moveTo>
                    <a:pt x="0" y="0"/>
                  </a:moveTo>
                  <a:lnTo>
                    <a:pt x="510406" y="133350"/>
                  </a:lnTo>
                  <a:cubicBezTo>
                    <a:pt x="509348" y="222617"/>
                    <a:pt x="508289" y="311884"/>
                    <a:pt x="507231" y="401151"/>
                  </a:cubicBezTo>
                  <a:lnTo>
                    <a:pt x="3175" y="401151"/>
                  </a:lnTo>
                  <a:cubicBezTo>
                    <a:pt x="1058" y="238859"/>
                    <a:pt x="2117" y="162292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34"/>
            <p:cNvSpPr/>
            <p:nvPr/>
          </p:nvSpPr>
          <p:spPr>
            <a:xfrm flipV="1">
              <a:off x="4252123" y="1918747"/>
              <a:ext cx="219294" cy="304404"/>
            </a:xfrm>
            <a:custGeom>
              <a:avLst/>
              <a:gdLst>
                <a:gd name="connsiteX0" fmla="*/ 0 w 268406"/>
                <a:gd name="connsiteY0" fmla="*/ 0 h 613877"/>
                <a:gd name="connsiteX1" fmla="*/ 268406 w 268406"/>
                <a:gd name="connsiteY1" fmla="*/ 0 h 613877"/>
                <a:gd name="connsiteX2" fmla="*/ 268406 w 268406"/>
                <a:gd name="connsiteY2" fmla="*/ 613877 h 613877"/>
                <a:gd name="connsiteX3" fmla="*/ 0 w 268406"/>
                <a:gd name="connsiteY3" fmla="*/ 613877 h 613877"/>
                <a:gd name="connsiteX4" fmla="*/ 0 w 268406"/>
                <a:gd name="connsiteY4" fmla="*/ 0 h 613877"/>
                <a:gd name="connsiteX0" fmla="*/ 6350 w 268406"/>
                <a:gd name="connsiteY0" fmla="*/ 241300 h 613877"/>
                <a:gd name="connsiteX1" fmla="*/ 268406 w 268406"/>
                <a:gd name="connsiteY1" fmla="*/ 0 h 613877"/>
                <a:gd name="connsiteX2" fmla="*/ 268406 w 268406"/>
                <a:gd name="connsiteY2" fmla="*/ 613877 h 613877"/>
                <a:gd name="connsiteX3" fmla="*/ 0 w 268406"/>
                <a:gd name="connsiteY3" fmla="*/ 613877 h 613877"/>
                <a:gd name="connsiteX4" fmla="*/ 6350 w 268406"/>
                <a:gd name="connsiteY4" fmla="*/ 241300 h 613877"/>
                <a:gd name="connsiteX0" fmla="*/ 6350 w 268406"/>
                <a:gd name="connsiteY0" fmla="*/ 6985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6350 w 268406"/>
                <a:gd name="connsiteY4" fmla="*/ 69850 h 442427"/>
                <a:gd name="connsiteX0" fmla="*/ 0 w 268406"/>
                <a:gd name="connsiteY0" fmla="*/ 5080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0 w 268406"/>
                <a:gd name="connsiteY4" fmla="*/ 50800 h 442427"/>
                <a:gd name="connsiteX0" fmla="*/ 0 w 268406"/>
                <a:gd name="connsiteY0" fmla="*/ 177800 h 442427"/>
                <a:gd name="connsiteX1" fmla="*/ 268406 w 268406"/>
                <a:gd name="connsiteY1" fmla="*/ 0 h 442427"/>
                <a:gd name="connsiteX2" fmla="*/ 268406 w 268406"/>
                <a:gd name="connsiteY2" fmla="*/ 442427 h 442427"/>
                <a:gd name="connsiteX3" fmla="*/ 0 w 268406"/>
                <a:gd name="connsiteY3" fmla="*/ 442427 h 442427"/>
                <a:gd name="connsiteX4" fmla="*/ 0 w 268406"/>
                <a:gd name="connsiteY4" fmla="*/ 177800 h 442427"/>
                <a:gd name="connsiteX0" fmla="*/ 0 w 277931"/>
                <a:gd name="connsiteY0" fmla="*/ 111125 h 375752"/>
                <a:gd name="connsiteX1" fmla="*/ 277931 w 277931"/>
                <a:gd name="connsiteY1" fmla="*/ 0 h 375752"/>
                <a:gd name="connsiteX2" fmla="*/ 268406 w 277931"/>
                <a:gd name="connsiteY2" fmla="*/ 375752 h 375752"/>
                <a:gd name="connsiteX3" fmla="*/ 0 w 277931"/>
                <a:gd name="connsiteY3" fmla="*/ 375752 h 375752"/>
                <a:gd name="connsiteX4" fmla="*/ 0 w 277931"/>
                <a:gd name="connsiteY4" fmla="*/ 111125 h 375752"/>
                <a:gd name="connsiteX0" fmla="*/ 0 w 268406"/>
                <a:gd name="connsiteY0" fmla="*/ 107950 h 372577"/>
                <a:gd name="connsiteX1" fmla="*/ 265231 w 268406"/>
                <a:gd name="connsiteY1" fmla="*/ 0 h 372577"/>
                <a:gd name="connsiteX2" fmla="*/ 268406 w 268406"/>
                <a:gd name="connsiteY2" fmla="*/ 372577 h 372577"/>
                <a:gd name="connsiteX3" fmla="*/ 0 w 268406"/>
                <a:gd name="connsiteY3" fmla="*/ 372577 h 372577"/>
                <a:gd name="connsiteX4" fmla="*/ 0 w 268406"/>
                <a:gd name="connsiteY4" fmla="*/ 107950 h 37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406" h="372577">
                  <a:moveTo>
                    <a:pt x="0" y="107950"/>
                  </a:moveTo>
                  <a:lnTo>
                    <a:pt x="265231" y="0"/>
                  </a:lnTo>
                  <a:cubicBezTo>
                    <a:pt x="266289" y="124192"/>
                    <a:pt x="267348" y="248385"/>
                    <a:pt x="268406" y="372577"/>
                  </a:cubicBezTo>
                  <a:lnTo>
                    <a:pt x="0" y="372577"/>
                  </a:lnTo>
                  <a:lnTo>
                    <a:pt x="0" y="107950"/>
                  </a:lnTo>
                  <a:close/>
                </a:path>
              </a:pathLst>
            </a:cu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3584793" y="1912521"/>
              <a:ext cx="515916" cy="29413"/>
            </a:xfrm>
            <a:prstGeom prst="rect">
              <a:avLst/>
            </a:prstGeom>
            <a:solidFill>
              <a:schemeClr val="tx1"/>
            </a:solidFill>
            <a:ln w="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70613" y="1050510"/>
              <a:ext cx="58832" cy="135299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406832" y="811955"/>
              <a:ext cx="705986" cy="3216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406832" y="2462914"/>
              <a:ext cx="705986" cy="3216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807496" y="1573261"/>
              <a:ext cx="529548" cy="411825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112083" y="843083"/>
              <a:ext cx="235329" cy="1882630"/>
            </a:xfrm>
            <a:prstGeom prst="rect">
              <a:avLst/>
            </a:prstGeom>
            <a:solidFill>
              <a:schemeClr val="tx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06097" y="454070"/>
              <a:ext cx="61556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a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62075" y="454070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008560" y="454070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2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75954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3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77917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4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648015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5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156336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latin typeface="Cambria" panose="02040503050406030204" pitchFamily="18" charset="0"/>
                </a:rPr>
                <a:t>6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03463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7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855836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>
                  <a:latin typeface="Cambria" panose="02040503050406030204" pitchFamily="18" charset="0"/>
                </a:rPr>
                <a:t>8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201247" y="798583"/>
              <a:ext cx="69414" cy="15087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9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1436875" y="637233"/>
              <a:ext cx="0" cy="323541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1794399" y="637233"/>
              <a:ext cx="0" cy="323541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2040884" y="637233"/>
              <a:ext cx="0" cy="323541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414026" y="995840"/>
              <a:ext cx="0" cy="197533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3112624" y="995840"/>
              <a:ext cx="0" cy="323541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682723" y="995840"/>
              <a:ext cx="0" cy="441192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4191043" y="995840"/>
              <a:ext cx="0" cy="441192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4538170" y="995840"/>
              <a:ext cx="0" cy="352954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4890543" y="995840"/>
              <a:ext cx="0" cy="197533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251245" y="995840"/>
              <a:ext cx="0" cy="197533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6404188" y="637233"/>
              <a:ext cx="0" cy="558844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7124178" y="637233"/>
              <a:ext cx="0" cy="558844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334774" y="454070"/>
              <a:ext cx="1699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13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054764" y="454070"/>
              <a:ext cx="1699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14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2448733" y="2647763"/>
              <a:ext cx="0" cy="205173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251245" y="2647763"/>
              <a:ext cx="0" cy="205173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5431390" y="638594"/>
              <a:ext cx="0" cy="558844"/>
            </a:xfrm>
            <a:prstGeom prst="line">
              <a:avLst/>
            </a:prstGeom>
            <a:ln w="15875">
              <a:solidFill>
                <a:schemeClr val="tx1"/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342926" y="455431"/>
              <a:ext cx="1699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12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414026" y="2886844"/>
              <a:ext cx="1699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10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210547" y="2886844"/>
              <a:ext cx="169918" cy="184666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200" dirty="0" smtClean="0">
                  <a:latin typeface="Cambria" panose="02040503050406030204" pitchFamily="18" charset="0"/>
                </a:rPr>
                <a:t>11</a:t>
              </a:r>
              <a:endParaRPr lang="en-US" sz="1200" dirty="0">
                <a:latin typeface="Cambria" panose="020405030504060302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366133" y="2898614"/>
              <a:ext cx="395942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سيستم </a:t>
              </a:r>
            </a:p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ورودي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90752" y="2979177"/>
              <a:ext cx="13785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فن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606055" y="343468"/>
              <a:ext cx="525785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كمپرسور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فشار پايين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403433" y="301543"/>
              <a:ext cx="431208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كمپرسور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فشار بالا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728975" y="2898614"/>
              <a:ext cx="410369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توربين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فشار بالا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338645" y="2898614"/>
              <a:ext cx="613951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توربين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فشار متوسط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644834" y="334057"/>
              <a:ext cx="525785" cy="33855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a-IR" sz="1100" b="1" dirty="0" smtClean="0">
                  <a:cs typeface="B Nazanin" panose="00000400000000000000" pitchFamily="2" charset="-78"/>
                </a:rPr>
                <a:t>توربين</a:t>
              </a:r>
            </a:p>
            <a:p>
              <a:r>
                <a:rPr lang="fa-IR" sz="1100" b="1" dirty="0" smtClean="0">
                  <a:cs typeface="B Nazanin" panose="00000400000000000000" pitchFamily="2" charset="-78"/>
                </a:rPr>
                <a:t>فشار پايين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H="1">
              <a:off x="5210547" y="3322875"/>
              <a:ext cx="1188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6428325" y="3322875"/>
              <a:ext cx="7920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endCxn id="62" idx="0"/>
            </p:cNvCxnSpPr>
            <p:nvPr/>
          </p:nvCxnSpPr>
          <p:spPr>
            <a:xfrm flipH="1">
              <a:off x="1564104" y="2347493"/>
              <a:ext cx="388204" cy="55112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endCxn id="66" idx="0"/>
            </p:cNvCxnSpPr>
            <p:nvPr/>
          </p:nvCxnSpPr>
          <p:spPr>
            <a:xfrm flipH="1">
              <a:off x="3934160" y="2127939"/>
              <a:ext cx="427610" cy="77067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67" idx="0"/>
            </p:cNvCxnSpPr>
            <p:nvPr/>
          </p:nvCxnSpPr>
          <p:spPr>
            <a:xfrm flipH="1">
              <a:off x="4645621" y="2116169"/>
              <a:ext cx="70879" cy="78244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endCxn id="63" idx="0"/>
            </p:cNvCxnSpPr>
            <p:nvPr/>
          </p:nvCxnSpPr>
          <p:spPr>
            <a:xfrm flipH="1">
              <a:off x="1959681" y="2204864"/>
              <a:ext cx="270067" cy="774313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8" idx="2"/>
            </p:cNvCxnSpPr>
            <p:nvPr/>
          </p:nvCxnSpPr>
          <p:spPr>
            <a:xfrm>
              <a:off x="4907727" y="672611"/>
              <a:ext cx="149129" cy="61080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549623" y="3351451"/>
              <a:ext cx="41357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پس سوز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658836" y="3351451"/>
              <a:ext cx="201978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نازل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H="1">
              <a:off x="2383484" y="3322875"/>
              <a:ext cx="282706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664403" y="3351451"/>
              <a:ext cx="466474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fa-IR" sz="1100" b="1" dirty="0" smtClean="0">
                  <a:cs typeface="B Nazanin" panose="00000400000000000000" pitchFamily="2" charset="-78"/>
                </a:rPr>
                <a:t>داكت-فن</a:t>
              </a:r>
              <a:endParaRPr lang="en-US" sz="1100" b="1" dirty="0">
                <a:cs typeface="B Nazanin" panose="00000400000000000000" pitchFamily="2" charset="-78"/>
              </a:endParaRPr>
            </a:p>
          </p:txBody>
        </p:sp>
        <p:cxnSp>
          <p:nvCxnSpPr>
            <p:cNvPr id="80" name="Straight Connector 79"/>
            <p:cNvCxnSpPr>
              <a:stCxn id="64" idx="2"/>
            </p:cNvCxnSpPr>
            <p:nvPr/>
          </p:nvCxnSpPr>
          <p:spPr>
            <a:xfrm flipH="1">
              <a:off x="2644919" y="682022"/>
              <a:ext cx="224029" cy="74264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65" idx="2"/>
            </p:cNvCxnSpPr>
            <p:nvPr/>
          </p:nvCxnSpPr>
          <p:spPr>
            <a:xfrm flipH="1">
              <a:off x="3405549" y="640097"/>
              <a:ext cx="213488" cy="784574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569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199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شبيه سازي موتور توربوجت</a:t>
            </a: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Titr" panose="00000700000000000000" pitchFamily="2" charset="-78"/>
              </a:rPr>
              <a:t> در نقطه طراحي</a:t>
            </a:r>
            <a:endParaRPr lang="fa-IR" sz="2000" b="1" dirty="0">
              <a:cs typeface="B Titr" panose="00000700000000000000" pitchFamily="2" charset="-78"/>
            </a:endParaRPr>
          </a:p>
          <a:p>
            <a:pPr lvl="1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a-IR" sz="2000" b="1" dirty="0" smtClean="0">
                <a:cs typeface="B Titr" panose="00000700000000000000" pitchFamily="2" charset="-78"/>
              </a:rPr>
              <a:t>در نقاط خارج از طراحي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2- نحوه شبيه سازي موتور </a:t>
            </a:r>
            <a:r>
              <a:rPr lang="fa-IR" sz="2400" b="1" dirty="0" smtClean="0">
                <a:cs typeface="B Titr" panose="00000700000000000000" pitchFamily="2" charset="-78"/>
              </a:rPr>
              <a:t>توربوفن درنقطه طراحي</a:t>
            </a:r>
            <a:endParaRPr lang="fa-IR" sz="2400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این 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برنامه در همه نسخه های کامپایلرهای فرترن قابل اجراست.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400" b="1" dirty="0">
                <a:latin typeface="Times New Roman" panose="02020603050405020304" pitchFamily="18" charset="0"/>
                <a:cs typeface="B Titr" panose="00000700000000000000" pitchFamily="2" charset="-78"/>
              </a:rPr>
              <a:t>خروجی ها </a:t>
            </a: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به صورت فايل متني هستند</a:t>
            </a:r>
            <a:endParaRPr lang="en-US" sz="24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مفاهيم شبيه سازي ترموديناميكي </a:t>
            </a: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4- آشنایی با نحوه عملكرد موتورهاي هوايي</a:t>
            </a:r>
            <a:endParaRPr lang="en-US" sz="2400" b="1" dirty="0" smtClean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200000"/>
              </a:lnSpc>
              <a:buNone/>
            </a:pPr>
            <a:r>
              <a:rPr lang="fa-IR" sz="24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5- آشنایی با زبان </a:t>
            </a:r>
            <a:r>
              <a:rPr 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Fortran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4126</TotalTime>
  <Words>207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B Nazanin</vt:lpstr>
      <vt:lpstr>B Titr</vt:lpstr>
      <vt:lpstr>Calibri</vt:lpstr>
      <vt:lpstr>Cambria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            شبيه سازي ترموديناميكي موتورهاي توربوجت و توربوفن   روح اله عزيزي سورشجاني فروردين 96     </vt:lpstr>
      <vt:lpstr> 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marketcode</cp:lastModifiedBy>
  <cp:revision>195</cp:revision>
  <dcterms:created xsi:type="dcterms:W3CDTF">2006-08-16T00:00:00Z</dcterms:created>
  <dcterms:modified xsi:type="dcterms:W3CDTF">2017-05-13T16:54:23Z</dcterms:modified>
</cp:coreProperties>
</file>