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36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5" r:id="rId12"/>
    <p:sldId id="3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1800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 Nazanin" panose="00000400000000000000" pitchFamily="2" charset="-78"/>
                <a:cs typeface="B Titr" panose="00000700000000000000" pitchFamily="2" charset="-78"/>
              </a:rPr>
              <a:t>بهینه سازی و شبیه سازی کویل پیچشی پره دار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اشکان علیمرادی</a:t>
            </a:r>
            <a:r>
              <a:rPr lang="fa-IR" sz="310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smtClean="0">
                <a:solidFill>
                  <a:srgbClr val="008000"/>
                </a:solidFill>
                <a:cs typeface="B Titr" panose="00000700000000000000" pitchFamily="2" charset="-78"/>
              </a:rPr>
              <a:t>اسفند 95 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3414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طراحی مبدل حرارتی پوسته-کویل پره دار توسط نرم افزار </a:t>
            </a:r>
            <a:r>
              <a:rPr lang="en-US" sz="2400" b="1" dirty="0" err="1" smtClean="0">
                <a:cs typeface="B Titr" panose="00000700000000000000" pitchFamily="2" charset="-78"/>
              </a:rPr>
              <a:t>Catia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مش بندی اجزای مختلف مبدل در نرم افزار </a:t>
            </a:r>
            <a:r>
              <a:rPr lang="en-US" sz="2400" b="1" dirty="0" smtClean="0">
                <a:cs typeface="B Titr" panose="00000700000000000000" pitchFamily="2" charset="-78"/>
              </a:rPr>
              <a:t>Gambit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نحوه تعریف شرایط مرزی مساله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نحوه ی شبیه سازی جریان و انتقال حرارت در نرم افزار </a:t>
            </a:r>
            <a:r>
              <a:rPr lang="en-US" sz="2400" b="1" dirty="0" smtClean="0">
                <a:cs typeface="B Titr" panose="00000700000000000000" pitchFamily="2" charset="-78"/>
              </a:rPr>
              <a:t>Fluent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محاسبات و تحلیل نتایج حاصل از حل عددی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6- تعیین ابعاد هندسی بهینه ی پره ها در این نوع مبدل های حرارتی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شبیه سازی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یکی از نرم افزارهای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CAD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مانند </a:t>
            </a:r>
            <a:r>
              <a:rPr lang="en-US" sz="2400" b="1" dirty="0" err="1" smtClean="0">
                <a:latin typeface="Times New Roman" panose="02020603050405020304" pitchFamily="18" charset="0"/>
                <a:cs typeface="B Titr" panose="00000700000000000000" pitchFamily="2" charset="-78"/>
              </a:rPr>
              <a:t>Catia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داشتن یک سیستم نصبتا قدرتمند با حداقل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RAM=2 GB,</a:t>
            </a:r>
          </a:p>
          <a:p>
            <a:pPr algn="r" rtl="1">
              <a:lnSpc>
                <a:spcPct val="20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CPU speed=1.3 GHz 4 core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با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CFD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 مفاهیمی مانند الگوریتم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SIMPLE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, Upwind Methods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نصب نرم افزار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Exceed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برای اجرای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Gambit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1- بهینه سازی ابعاد </a:t>
            </a:r>
            <a:r>
              <a:rPr lang="fa-IR" sz="2400">
                <a:cs typeface="B Titr" panose="00000700000000000000" pitchFamily="2" charset="-78"/>
              </a:rPr>
              <a:t>هندسی </a:t>
            </a:r>
            <a:r>
              <a:rPr lang="fa-IR" sz="2400" smtClean="0">
                <a:cs typeface="B Titr" panose="00000700000000000000" pitchFamily="2" charset="-78"/>
              </a:rPr>
              <a:t>مبدل‌های کویلی </a:t>
            </a:r>
            <a:r>
              <a:rPr lang="fa-IR" sz="2400" dirty="0">
                <a:cs typeface="B Titr" panose="00000700000000000000" pitchFamily="2" charset="-78"/>
              </a:rPr>
              <a:t>پره‌دار بر مبنای اگزرژی و تولید </a:t>
            </a:r>
            <a:r>
              <a:rPr lang="fa-IR" sz="2400" dirty="0" smtClean="0">
                <a:cs typeface="B Titr" panose="00000700000000000000" pitchFamily="2" charset="-78"/>
              </a:rPr>
              <a:t>آنتروپی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2- شبیه سازی جریان هوا در کانال‌های مجهز به کویل حرارتی </a:t>
            </a:r>
            <a:r>
              <a:rPr lang="fa-IR" sz="2400" dirty="0" smtClean="0">
                <a:cs typeface="B Titr" panose="00000700000000000000" pitchFamily="2" charset="-78"/>
              </a:rPr>
              <a:t>پره‌دار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3- بررسی کاربرد نانو‌سیال های مختلف در مبدل‌های حرارتی کویلی پره‌دار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پروژه های تکمیلی طرح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760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2800" dirty="0">
                <a:cs typeface="B Titr" panose="00000700000000000000" pitchFamily="2" charset="-78"/>
              </a:rPr>
              <a:t>مبدل‌های حرارتی پوسته-کویل یکی از مهمترین و پر استفاده ترین مبدل‌های حرارتی در صنایع مختلفی مانند: </a:t>
            </a:r>
            <a:r>
              <a:rPr lang="en-US" sz="2800" dirty="0">
                <a:cs typeface="B Titr" panose="00000700000000000000" pitchFamily="2" charset="-78"/>
              </a:rPr>
              <a:t>HVAC ، </a:t>
            </a:r>
            <a:r>
              <a:rPr lang="fa-IR" sz="2800" dirty="0" smtClean="0">
                <a:cs typeface="B Titr" panose="00000700000000000000" pitchFamily="2" charset="-78"/>
              </a:rPr>
              <a:t>نفت</a:t>
            </a:r>
            <a:r>
              <a:rPr lang="fa-IR" sz="2800" dirty="0">
                <a:cs typeface="B Titr" panose="00000700000000000000" pitchFamily="2" charset="-78"/>
              </a:rPr>
              <a:t>، گاز، پتروشیمی‌و ... می‌باشند</a:t>
            </a:r>
            <a:r>
              <a:rPr lang="fa-IR" sz="2800" dirty="0" smtClean="0">
                <a:cs typeface="B Titr" panose="000007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>
                <a:cs typeface="B Titr" panose="00000700000000000000" pitchFamily="2" charset="-78"/>
              </a:rPr>
              <a:t>شبیه سازی فرآیند انتقال حرارت در این نوع مبدل‌های حرارتی توسط پژوهشگران مختلفی انجام شده است و روابط مختلفی برای محاسبه ی  اعداد نوسلت سمت کویل و پوسته ارائه گردیده است. 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در این مبدل ها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ضریب انتقال حرارت سمت کویل معمولا بیش از دو برابر ضریب انتقال حرارت سمت پوسته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می‌باشد. بنابراین سمت پوسته می تواند در انتقال حرارت محدودیت ایجاد کند.</a:t>
            </a:r>
            <a:endParaRPr lang="fa-IR" sz="28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/>
              <a:t> </a:t>
            </a:r>
            <a:r>
              <a:rPr lang="fa-IR" sz="2800" b="1" dirty="0">
                <a:cs typeface="B Titr" panose="00000700000000000000" pitchFamily="2" charset="-78"/>
              </a:rPr>
              <a:t>یکی از روش‌های مناسب برای حل این مساله استفاده از لوله‌های پره </a:t>
            </a:r>
            <a:r>
              <a:rPr lang="fa-IR" sz="2800" b="1" dirty="0" smtClean="0">
                <a:cs typeface="B Titr" panose="00000700000000000000" pitchFamily="2" charset="-78"/>
              </a:rPr>
              <a:t>دار </a:t>
            </a:r>
            <a:r>
              <a:rPr lang="fa-IR" sz="2800" b="1" dirty="0">
                <a:cs typeface="B Titr" panose="00000700000000000000" pitchFamily="2" charset="-78"/>
              </a:rPr>
              <a:t>می‌باشد. </a:t>
            </a:r>
            <a:endParaRPr lang="fa-IR" sz="2800" b="1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b="1" dirty="0">
                <a:cs typeface="B Titr" panose="00000700000000000000" pitchFamily="2" charset="-78"/>
              </a:rPr>
              <a:t>با استفاده از نرم </a:t>
            </a:r>
            <a:r>
              <a:rPr lang="fa-IR" sz="2800" b="1" dirty="0" smtClean="0">
                <a:cs typeface="B Titr" panose="00000700000000000000" pitchFamily="2" charset="-78"/>
              </a:rPr>
              <a:t>افزار قدرتمند </a:t>
            </a:r>
            <a:r>
              <a:rPr lang="en-US" sz="2800" dirty="0">
                <a:cs typeface="B Titr" panose="00000700000000000000" pitchFamily="2" charset="-78"/>
              </a:rPr>
              <a:t>Fluent</a:t>
            </a:r>
            <a:r>
              <a:rPr lang="fa-IR" sz="2800" b="1" dirty="0">
                <a:cs typeface="B Titr" panose="00000700000000000000" pitchFamily="2" charset="-78"/>
              </a:rPr>
              <a:t> انتقال حرارت تک فاز سه بعدی اجباری در این مبدل‌ها شبیه سازی شده است.</a:t>
            </a:r>
            <a:endParaRPr lang="en-US" sz="28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کانتور سرعت در مقطعی عمود بر قواعد مبدل و گذرنده از مجرای ورودی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کانتور سرعت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1" y="2362200"/>
            <a:ext cx="7666518" cy="434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کانتور سرعت در مقطعی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موازی با قواعد و در بین آنها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کانتور سرعت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828800"/>
            <a:ext cx="8305800" cy="45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کانتور سرعت در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مقطع کویل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کانتور سرعت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4" y="2197292"/>
            <a:ext cx="758851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کانتور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دما در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مقطعی عمود بر قواعد مبدل و گذرنده از مجرای ورودی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کانتور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دما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3" y="2133600"/>
            <a:ext cx="7787514" cy="43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کانتور ضریب انتقال حرارت موضعی بر روی لوله و پره ها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کانتور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ضریب انتقال حرارت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29600" cy="43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بردار سرعت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در مقطعی عمود بر قواعد مبدل و گذرنده از مجرای ورودی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بردار های سرعت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133600"/>
            <a:ext cx="8001000" cy="460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4172</TotalTime>
  <Words>375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 Nazanin</vt:lpstr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 بهینه سازی و شبیه سازی کویل پیچشی پره دار  اشکان علیمرادی اسفند 95      </vt:lpstr>
      <vt:lpstr> </vt:lpstr>
      <vt:lpstr>PowerPoint Presentation</vt:lpstr>
      <vt:lpstr>کانتور سرعت</vt:lpstr>
      <vt:lpstr>کانتور سرعت</vt:lpstr>
      <vt:lpstr>کانتور سرعت</vt:lpstr>
      <vt:lpstr>کانتور دما</vt:lpstr>
      <vt:lpstr>کانتور ضریب انتقال حرارت</vt:lpstr>
      <vt:lpstr>بردار های سرعت</vt:lpstr>
      <vt:lpstr>آنچه در این شبیه سازی خواهید آموخت</vt:lpstr>
      <vt:lpstr>نکات و الزامات</vt:lpstr>
      <vt:lpstr>پروژه های تکمیلی طرح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201</cp:revision>
  <dcterms:created xsi:type="dcterms:W3CDTF">2006-08-16T00:00:00Z</dcterms:created>
  <dcterms:modified xsi:type="dcterms:W3CDTF">2017-05-24T10:12:14Z</dcterms:modified>
</cp:coreProperties>
</file>