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66" r:id="rId2"/>
    <p:sldId id="354" r:id="rId3"/>
    <p:sldId id="374" r:id="rId4"/>
    <p:sldId id="356" r:id="rId5"/>
    <p:sldId id="357" r:id="rId6"/>
    <p:sldId id="358" r:id="rId7"/>
    <p:sldId id="359" r:id="rId8"/>
    <p:sldId id="361" r:id="rId9"/>
    <p:sldId id="367" r:id="rId10"/>
    <p:sldId id="369" r:id="rId11"/>
    <p:sldId id="376" r:id="rId12"/>
    <p:sldId id="365" r:id="rId13"/>
    <p:sldId id="3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71" autoAdjust="0"/>
  </p:normalViewPr>
  <p:slideViewPr>
    <p:cSldViewPr>
      <p:cViewPr varScale="1">
        <p:scale>
          <a:sx n="56" d="100"/>
          <a:sy n="56" d="100"/>
        </p:scale>
        <p:origin x="10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ar-SA" sz="3600" dirty="0">
                <a:solidFill>
                  <a:srgbClr val="FF0000"/>
                </a:solidFill>
                <a:effectLst/>
                <a:latin typeface="Calibri"/>
                <a:ea typeface="B Nazanin"/>
                <a:cs typeface="B Titr"/>
              </a:rPr>
              <a:t>شبیه سازی عددی جریان از قبل مخلوط شده در یک محفظه مخروطی با استفاده از مدل نرخ محدود شیمی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مجید گرزین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تیر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دمای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محفظه در مقطع میانی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sz="3600" dirty="0"/>
          </a:p>
        </p:txBody>
      </p:sp>
      <p:pic>
        <p:nvPicPr>
          <p:cNvPr id="9218" name="Picture 14" descr="D:\sarbazi\ansys\results\s-3\post\te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45" y="2209800"/>
            <a:ext cx="5638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489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endParaRPr lang="fa-IR" sz="2800" b="1" dirty="0" smtClean="0">
                  <a:cs typeface="B Titr" panose="00000700000000000000" pitchFamily="2" charset="-78"/>
                </a:endParaRPr>
              </a:p>
              <a:p>
                <a:pPr algn="r" rtl="1"/>
                <a:r>
                  <a:rPr lang="fa-IR" sz="2800" b="1" dirty="0" smtClean="0">
                    <a:cs typeface="B Titr" panose="00000700000000000000" pitchFamily="2" charset="-78"/>
                  </a:rPr>
                  <a:t>1- آشنایی با معادلات مربوط احتراق از پیش مخلوط شده</a:t>
                </a:r>
              </a:p>
              <a:p>
                <a:pPr algn="r" rtl="1"/>
                <a:r>
                  <a:rPr lang="fa-IR" sz="2800" b="1" dirty="0" smtClean="0">
                    <a:cs typeface="B Titr" panose="00000700000000000000" pitchFamily="2" charset="-78"/>
                  </a:rPr>
                  <a:t>2- </a:t>
                </a:r>
                <a:r>
                  <a:rPr lang="fa-IR" sz="2800" b="1" dirty="0">
                    <a:cs typeface="B Titr" panose="00000700000000000000" pitchFamily="2" charset="-78"/>
                  </a:rPr>
                  <a:t>آشنایی و نحوه کار با </a:t>
                </a:r>
                <a:r>
                  <a:rPr lang="fa-IR" sz="2800" b="1" dirty="0" smtClean="0">
                    <a:cs typeface="B Titr" panose="00000700000000000000" pitchFamily="2" charset="-78"/>
                  </a:rPr>
                  <a:t>مدل </a:t>
                </a:r>
                <a:r>
                  <a:rPr lang="fa-IR" sz="2800" b="1" dirty="0">
                    <a:cs typeface="B Titr" panose="00000700000000000000" pitchFamily="2" charset="-78"/>
                  </a:rPr>
                  <a:t>آشفتگی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ar-SA" sz="2800" dirty="0">
                    <a:cs typeface="B Titr" panose="00000700000000000000" pitchFamily="2" charset="-78"/>
                  </a:rPr>
                  <a:t> </a:t>
                </a:r>
                <a:r>
                  <a:rPr lang="ar-SA" sz="2800" dirty="0" smtClean="0">
                    <a:cs typeface="B Titr" panose="00000700000000000000" pitchFamily="2" charset="-78"/>
                  </a:rPr>
                  <a:t>استاندارد</a:t>
                </a:r>
                <a:endParaRPr lang="fa-IR" sz="2800" dirty="0" smtClean="0">
                  <a:cs typeface="B Titr" panose="00000700000000000000" pitchFamily="2" charset="-78"/>
                </a:endParaRPr>
              </a:p>
              <a:p>
                <a:pPr algn="r" rtl="1"/>
                <a:r>
                  <a:rPr lang="fa-IR" sz="2800" dirty="0" smtClean="0">
                    <a:cs typeface="B Titr" panose="00000700000000000000" pitchFamily="2" charset="-78"/>
                  </a:rPr>
                  <a:t>3-</a:t>
                </a:r>
                <a:r>
                  <a:rPr lang="ar-SA" sz="2800" dirty="0" smtClean="0">
                    <a:cs typeface="B Titr" panose="00000700000000000000" pitchFamily="2" charset="-78"/>
                  </a:rPr>
                  <a:t> </a:t>
                </a:r>
                <a:r>
                  <a:rPr lang="fa-IR" sz="2800" b="1" dirty="0">
                    <a:cs typeface="B Titr" panose="00000700000000000000" pitchFamily="2" charset="-78"/>
                  </a:rPr>
                  <a:t>آشنایی و نحوه کار با </a:t>
                </a:r>
                <a:r>
                  <a:rPr lang="fa-IR" sz="2800" b="1" dirty="0" smtClean="0">
                    <a:cs typeface="B Titr" panose="00000700000000000000" pitchFamily="2" charset="-78"/>
                  </a:rPr>
                  <a:t>مدل </a:t>
                </a:r>
                <a:r>
                  <a:rPr lang="en-US" sz="2800" b="1" dirty="0">
                    <a:cs typeface="B Titr" panose="00000700000000000000" pitchFamily="2" charset="-78"/>
                  </a:rPr>
                  <a:t>Finite-Rate Chemistry </a:t>
                </a:r>
                <a:r>
                  <a:rPr lang="en-US" sz="2800" b="1" dirty="0" smtClean="0">
                    <a:cs typeface="B Titr" panose="00000700000000000000" pitchFamily="2" charset="-78"/>
                  </a:rPr>
                  <a:t>Model</a:t>
                </a:r>
                <a:endParaRPr lang="fa-IR" sz="2800" b="1" dirty="0" smtClean="0">
                  <a:cs typeface="B Titr" panose="00000700000000000000" pitchFamily="2" charset="-78"/>
                </a:endParaRPr>
              </a:p>
              <a:p>
                <a:pPr algn="r" rtl="1"/>
                <a:r>
                  <a:rPr lang="fa-IR" sz="2800" b="1" dirty="0" smtClean="0">
                    <a:cs typeface="B Titr" panose="00000700000000000000" pitchFamily="2" charset="-78"/>
                  </a:rPr>
                  <a:t>4- </a:t>
                </a:r>
                <a:r>
                  <a:rPr lang="fa-IR" sz="2800" b="1" dirty="0">
                    <a:cs typeface="B Titr" panose="00000700000000000000" pitchFamily="2" charset="-78"/>
                  </a:rPr>
                  <a:t>نحوه بررسی توزیع جزء </a:t>
                </a:r>
                <a:r>
                  <a:rPr lang="fa-IR" sz="2800" b="1" dirty="0" smtClean="0">
                    <a:cs typeface="B Titr" panose="00000700000000000000" pitchFamily="2" charset="-78"/>
                  </a:rPr>
                  <a:t>جرمی محصولات احتراق</a:t>
                </a:r>
              </a:p>
              <a:p>
                <a:pPr algn="r" rtl="1"/>
                <a:r>
                  <a:rPr lang="fa-IR" sz="2800" b="1" dirty="0" smtClean="0">
                    <a:cs typeface="B Titr" panose="00000700000000000000" pitchFamily="2" charset="-78"/>
                  </a:rPr>
                  <a:t>5-</a:t>
                </a:r>
                <a:r>
                  <a:rPr lang="fa-IR" sz="2800" b="1" dirty="0">
                    <a:cs typeface="B Titr" panose="00000700000000000000" pitchFamily="2" charset="-78"/>
                  </a:rPr>
                  <a:t> نحوه بررسی محل بوجود آمدن </a:t>
                </a:r>
                <a:r>
                  <a:rPr lang="fa-IR" sz="2800" b="1" dirty="0" smtClean="0">
                    <a:cs typeface="B Titr" panose="00000700000000000000" pitchFamily="2" charset="-78"/>
                  </a:rPr>
                  <a:t>واکنش</a:t>
                </a:r>
                <a:endParaRPr lang="fa-IR" sz="2800" b="1" dirty="0">
                  <a:cs typeface="B Titr" panose="00000700000000000000" pitchFamily="2" charset="-78"/>
                </a:endParaRPr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آنچه در این برنامه خواهید آموخت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9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نسخه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انسیس فلوئنت 15 به بالا قابل بارگزاری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CFD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انسیس فلوئنت.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Finite  Volume Methods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بررسی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تغییر ابعاد محفظه مخروطی شکل روی سرعت خروجی محصولات احتراق</a:t>
            </a:r>
          </a:p>
          <a:p>
            <a:pPr algn="r" rtl="1"/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بررسی تاثیر اشکال مختلف محفظه احتراق بر چگونگی احتراق از پیش مخلوط شده</a:t>
            </a:r>
          </a:p>
          <a:p>
            <a:pPr algn="r" rtl="1"/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شبیه سازی احتراق از پیش مخلوط شده جزئی در محفظه احتراق مخروطی شکل 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4400" dirty="0">
                <a:solidFill>
                  <a:srgbClr val="FF0000"/>
                </a:solidFill>
                <a:cs typeface="B Titr" panose="00000700000000000000" pitchFamily="2" charset="-78"/>
              </a:rPr>
              <a:t>پروژه های تکمیلی طرح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نرم افزار فلوئنت نرم افزاری برای مدل کردن جریان سیال، انتقال حرارت و واکنش‏های شیمیایی در هندسه های پیچیده می‏باشد. این نرم افزار به دلیل قابلیت‏های بسیار زیادی که دارد به طور گسترده‏ای در صنایع مورد استفاده قرار می‏گیرد و در مواقعی که نیاز به تحلیل سیالاتی یک جسم است، به جای انجام آزمایش‏های عملی که شامل ساخت آن جسم در ابعاد مختلف و قرار دادن آن در تونل باد است، می‏توان با صرف هزینه بسیار کمتر و به وسیله شبیه‏سازی آن جسم در این نرم افزار، نتایجی به مراتب دقیق‏تر بدست آورد.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52400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شبکه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0000FF"/>
                </a:solidFill>
                <a:effectLst/>
                <a:cs typeface="B Titr" pitchFamily="2" charset="-78"/>
              </a:rPr>
              <a:t>رسم هندسه </a:t>
            </a:r>
            <a:r>
              <a:rPr lang="fa-IR" sz="2400" dirty="0" smtClean="0">
                <a:solidFill>
                  <a:srgbClr val="0000FF"/>
                </a:solidFill>
                <a:effectLst/>
                <a:cs typeface="B Titr" pitchFamily="2" charset="-78"/>
              </a:rPr>
              <a:t>سه </a:t>
            </a:r>
            <a:r>
              <a:rPr lang="fa-IR" sz="2400" dirty="0">
                <a:solidFill>
                  <a:srgbClr val="0000FF"/>
                </a:solidFill>
                <a:effectLst/>
                <a:cs typeface="B Titr" pitchFamily="2" charset="-78"/>
              </a:rPr>
              <a:t>بعدی و مش بندی </a:t>
            </a:r>
            <a:r>
              <a:rPr lang="fa-IR" sz="2400" dirty="0" smtClean="0">
                <a:solidFill>
                  <a:srgbClr val="0000FF"/>
                </a:solidFill>
                <a:effectLst/>
                <a:cs typeface="B Titr" pitchFamily="2" charset="-78"/>
              </a:rPr>
              <a:t>آنها</a:t>
            </a:r>
            <a:endParaRPr lang="en-US" sz="3600" dirty="0">
              <a:solidFill>
                <a:srgbClr val="FF0000"/>
              </a:solidFill>
              <a:effectLst/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848" y="1941951"/>
            <a:ext cx="4887007" cy="422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7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کسر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جرمی </a:t>
            </a:r>
            <a:r>
              <a:rPr lang="en-US" sz="2400" dirty="0">
                <a:solidFill>
                  <a:srgbClr val="0000FF"/>
                </a:solidFill>
                <a:cs typeface="B Titr" panose="00000700000000000000" pitchFamily="2" charset="-78"/>
              </a:rPr>
              <a:t>CH4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در مقطع میانی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6" descr="D:\sarbazi\ansys\results\s-3\post\ch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82" y="2004515"/>
            <a:ext cx="5846618" cy="43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کسر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جرمی </a:t>
            </a:r>
            <a:r>
              <a:rPr lang="en-US" sz="2400" dirty="0">
                <a:solidFill>
                  <a:srgbClr val="0000FF"/>
                </a:solidFill>
                <a:cs typeface="B Titr" panose="00000700000000000000" pitchFamily="2" charset="-78"/>
              </a:rPr>
              <a:t>CO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در مقطع میانی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7" descr="D:\sarbazi\ansys\results\s-3\post\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24050"/>
            <a:ext cx="5867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کسر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جرمی </a:t>
            </a:r>
            <a:r>
              <a:rPr lang="en-US" sz="2400" b="1" dirty="0">
                <a:solidFill>
                  <a:srgbClr val="0000FF"/>
                </a:solidFill>
                <a:cs typeface="B Titr" panose="00000700000000000000" pitchFamily="2" charset="-78"/>
              </a:rPr>
              <a:t>CO2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در مقطع میانی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sz="3600" dirty="0"/>
          </a:p>
        </p:txBody>
      </p:sp>
      <p:pic>
        <p:nvPicPr>
          <p:cNvPr id="4" name="Picture 8" descr="D:\sarbazi\ansys\results\s-3\post\c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55626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کسر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جرمی </a:t>
            </a:r>
            <a:r>
              <a:rPr lang="en-US" sz="2400" b="1" dirty="0">
                <a:solidFill>
                  <a:srgbClr val="0000FF"/>
                </a:solidFill>
                <a:cs typeface="B Titr" panose="00000700000000000000" pitchFamily="2" charset="-78"/>
              </a:rPr>
              <a:t>H2O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در مقطع میانی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sz="4000" dirty="0"/>
          </a:p>
        </p:txBody>
      </p:sp>
      <p:pic>
        <p:nvPicPr>
          <p:cNvPr id="4" name="Picture 9" descr="D:\sarbazi\ansys\results\s-3\post\h2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936" y="2057400"/>
            <a:ext cx="5718464" cy="428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کسر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جرمی </a:t>
            </a:r>
            <a:r>
              <a:rPr lang="en-US" sz="2400" dirty="0">
                <a:solidFill>
                  <a:srgbClr val="0000FF"/>
                </a:solidFill>
                <a:cs typeface="B Titr" panose="00000700000000000000" pitchFamily="2" charset="-78"/>
              </a:rPr>
              <a:t>NO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در مقطع میانی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sz="4000" dirty="0"/>
          </a:p>
        </p:txBody>
      </p:sp>
      <p:pic>
        <p:nvPicPr>
          <p:cNvPr id="4" name="Picture 11" descr="D:\sarbazi\ansys\results\s-3\post\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5496791" cy="412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کسر جرمی </a:t>
            </a:r>
            <a:r>
              <a:rPr lang="en-US" sz="2400" dirty="0">
                <a:solidFill>
                  <a:srgbClr val="0000FF"/>
                </a:solidFill>
                <a:cs typeface="B Titr" panose="00000700000000000000" pitchFamily="2" charset="-78"/>
              </a:rPr>
              <a:t>O2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در مقطع میانی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شبیه سازی</a:t>
            </a:r>
            <a:endParaRPr lang="en-US" dirty="0"/>
          </a:p>
        </p:txBody>
      </p:sp>
      <p:pic>
        <p:nvPicPr>
          <p:cNvPr id="7170" name="Picture 12" descr="D:\sarbazi\ansys\results\s-3\post\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740" y="1981200"/>
            <a:ext cx="558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892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4332</TotalTime>
  <Words>321</Words>
  <Application>Microsoft Office PowerPoint</Application>
  <PresentationFormat>On-screen Show (4:3)</PresentationFormat>
  <Paragraphs>39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B Nazanin</vt:lpstr>
      <vt:lpstr>B Titr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شبیه سازی عددی جریان از قبل مخلوط شده در یک محفظه مخروطی با استفاده از مدل نرخ محدود شیمی  مجید گرزین تیر 95     </vt:lpstr>
      <vt:lpstr> </vt:lpstr>
      <vt:lpstr>توانمندیهای شبکه رسم هندسه سه بعدی و مش بندی آنها</vt:lpstr>
      <vt:lpstr>توانمندیهای شبیه سازی</vt:lpstr>
      <vt:lpstr>توانمندیهای شبیه سازی</vt:lpstr>
      <vt:lpstr>توانمندیهای شبیه سازی</vt:lpstr>
      <vt:lpstr>توانمندیهای شبیه سازی</vt:lpstr>
      <vt:lpstr>توانمندیهای شبیه سازی</vt:lpstr>
      <vt:lpstr>توانمندیهای شبیه سازی</vt:lpstr>
      <vt:lpstr>توانمندیهای شبیه سازی</vt:lpstr>
      <vt:lpstr>آنچه در این برنامه خواهید آموخت</vt:lpstr>
      <vt:lpstr>نکات و الزامات</vt:lpstr>
      <vt:lpstr>پروژه های تکمیلی طرح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198</cp:revision>
  <dcterms:created xsi:type="dcterms:W3CDTF">2006-08-16T00:00:00Z</dcterms:created>
  <dcterms:modified xsi:type="dcterms:W3CDTF">2017-02-16T11:29:33Z</dcterms:modified>
</cp:coreProperties>
</file>