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366" r:id="rId2"/>
    <p:sldId id="354" r:id="rId3"/>
    <p:sldId id="355" r:id="rId4"/>
    <p:sldId id="356" r:id="rId5"/>
    <p:sldId id="357" r:id="rId6"/>
    <p:sldId id="358" r:id="rId7"/>
    <p:sldId id="359" r:id="rId8"/>
    <p:sldId id="361" r:id="rId9"/>
    <p:sldId id="362" r:id="rId10"/>
    <p:sldId id="3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0C4D-0180-40D2-A856-4ABE5A1A069E}" type="datetime1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2B8DA-E986-49A0-9432-B1D2119FAF59}" type="datetime1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0C608-5F6B-4B63-877E-475840BA68C2}" type="datetime1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8679F-5204-42F1-94E5-7F35567538DB}" type="datetime1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84C4D-0FBA-4EA7-840D-D98AE8E20134}" type="datetime1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F6381-DD72-4ACD-886C-E080E4E4AD4F}" type="datetime1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9902C-ABFA-4ACC-87B3-54E6B0DABEEE}" type="datetime1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514FA-93E7-482C-BBFB-C57F051F7D55}" type="datetime1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A29ED0-9E00-4234-B909-B4C6398DC9B8}" type="datetime1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بهینه‌سازی سه‌بعدی هندسه  دیفیوزر خروجی توربین گاز نمونه با اعمال جریان چرخشی در ورودی</a:t>
            </a: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مصطفی دهقانی، حسین عجم و سعید فراهت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آذر94</a:t>
            </a:r>
            <a:r>
              <a:rPr lang="fa-IR" sz="3100" smtClean="0">
                <a:solidFill>
                  <a:srgbClr val="008000"/>
                </a:solidFill>
                <a:cs typeface="B Titr" panose="00000700000000000000" pitchFamily="2" charset="-78"/>
              </a:rPr>
              <a:t/>
            </a:r>
            <a:br>
              <a:rPr lang="fa-IR" sz="310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2756921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1-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این 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برنامه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با استفاده از نرم‌افزار متلب قابل اجرا است.</a:t>
            </a:r>
            <a:endParaRPr lang="fa-IR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2-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آشنایی اولیه با </a:t>
            </a:r>
            <a:r>
              <a:rPr lang="en-US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CFD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3- آشنایی با نرم‌افزارهای توربوگرید و انسیس سی اف ایکس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4- آشنایی با پس پردازش نتایج حل درون 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CFD Post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5- آشنایی با زبان برنامه نویسی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Matlab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نکات و الزامات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62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2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pPr algn="just" rtl="1">
              <a:lnSpc>
                <a:spcPct val="150000"/>
              </a:lnSpc>
            </a:pPr>
            <a:r>
              <a:rPr lang="fa-IR" sz="3000" dirty="0" smtClean="0">
                <a:cs typeface="B Titr" panose="00000700000000000000" pitchFamily="2" charset="-78"/>
              </a:rPr>
              <a:t>آنچه </a:t>
            </a:r>
            <a:r>
              <a:rPr lang="fa-IR" sz="3000" dirty="0">
                <a:cs typeface="B Titr" panose="00000700000000000000" pitchFamily="2" charset="-78"/>
              </a:rPr>
              <a:t>در این برنامه ارایه گردیده است بهینه سازی هندسی جریان مغشوش درون </a:t>
            </a:r>
            <a:r>
              <a:rPr lang="fa-IR" sz="3000" dirty="0" smtClean="0">
                <a:cs typeface="B Titr" panose="00000700000000000000" pitchFamily="2" charset="-78"/>
              </a:rPr>
              <a:t>یک دیفیوزر حلقوی توربین گاز </a:t>
            </a:r>
            <a:r>
              <a:rPr lang="fa-IR" sz="3000" dirty="0">
                <a:cs typeface="B Titr" panose="00000700000000000000" pitchFamily="2" charset="-78"/>
              </a:rPr>
              <a:t>با استفاده از دینامیک سیالات محاسباتی و </a:t>
            </a:r>
            <a:r>
              <a:rPr lang="fa-IR" sz="3000" dirty="0" smtClean="0">
                <a:cs typeface="B Titr" panose="00000700000000000000" pitchFamily="2" charset="-78"/>
              </a:rPr>
              <a:t>الگوریتم ژنتیک </a:t>
            </a:r>
            <a:r>
              <a:rPr lang="fa-IR" sz="3000" dirty="0">
                <a:cs typeface="B Titr" panose="00000700000000000000" pitchFamily="2" charset="-78"/>
              </a:rPr>
              <a:t>است. </a:t>
            </a:r>
            <a:endParaRPr lang="fa-IR" sz="3000" dirty="0" smtClean="0"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3000" dirty="0" smtClean="0">
                <a:cs typeface="B Titr" panose="00000700000000000000" pitchFamily="2" charset="-78"/>
              </a:rPr>
              <a:t>روش بهینه‌سازی </a:t>
            </a:r>
            <a:r>
              <a:rPr lang="fa-IR" sz="3000" dirty="0">
                <a:cs typeface="B Titr" panose="00000700000000000000" pitchFamily="2" charset="-78"/>
              </a:rPr>
              <a:t>مبتنی بر </a:t>
            </a:r>
            <a:r>
              <a:rPr lang="fa-IR" sz="3000" dirty="0" smtClean="0">
                <a:cs typeface="B Titr" panose="00000700000000000000" pitchFamily="2" charset="-78"/>
              </a:rPr>
              <a:t>طراحی همزمان دیواره‌های دیفیوزر و پروفیل پوشش پایه نگهدارنده یاتاقان می‌باشد</a:t>
            </a:r>
            <a:r>
              <a:rPr lang="fa-IR" sz="3000" dirty="0">
                <a:cs typeface="B Titr" panose="00000700000000000000" pitchFamily="2" charset="-78"/>
              </a:rPr>
              <a:t>. در الگوریتم توسعه یافته از </a:t>
            </a:r>
            <a:r>
              <a:rPr lang="fa-IR" sz="3000" dirty="0" smtClean="0">
                <a:cs typeface="B Titr" panose="00000700000000000000" pitchFamily="2" charset="-78"/>
              </a:rPr>
              <a:t>نرم‌افزار </a:t>
            </a:r>
            <a:r>
              <a:rPr lang="fa-IR" sz="3000" dirty="0">
                <a:cs typeface="B Titr" panose="00000700000000000000" pitchFamily="2" charset="-78"/>
              </a:rPr>
              <a:t>انسیس </a:t>
            </a:r>
            <a:r>
              <a:rPr lang="fa-IR" sz="3000" dirty="0" smtClean="0">
                <a:cs typeface="B Titr" panose="00000700000000000000" pitchFamily="2" charset="-78"/>
              </a:rPr>
              <a:t>سی اف ایکس برای </a:t>
            </a:r>
            <a:r>
              <a:rPr lang="fa-IR" sz="3000" dirty="0">
                <a:cs typeface="B Titr" panose="00000700000000000000" pitchFamily="2" charset="-78"/>
              </a:rPr>
              <a:t>تحلیل هیدرودینامیکی و از </a:t>
            </a:r>
            <a:r>
              <a:rPr lang="fa-IR" sz="3000" dirty="0" smtClean="0">
                <a:cs typeface="B Titr" panose="00000700000000000000" pitchFamily="2" charset="-78"/>
              </a:rPr>
              <a:t>الگوریتم ژنتیک </a:t>
            </a:r>
            <a:r>
              <a:rPr lang="fa-IR" sz="3000" dirty="0">
                <a:cs typeface="B Titr" panose="00000700000000000000" pitchFamily="2" charset="-78"/>
              </a:rPr>
              <a:t>برای </a:t>
            </a:r>
            <a:r>
              <a:rPr lang="fa-IR" sz="3000" dirty="0" smtClean="0">
                <a:cs typeface="B Titr" panose="00000700000000000000" pitchFamily="2" charset="-78"/>
              </a:rPr>
              <a:t>بهینه‌سازی </a:t>
            </a:r>
            <a:r>
              <a:rPr lang="fa-IR" sz="3000" dirty="0">
                <a:cs typeface="B Titr" panose="00000700000000000000" pitchFamily="2" charset="-78"/>
              </a:rPr>
              <a:t>استفاده شده است. </a:t>
            </a:r>
            <a:endParaRPr lang="fa-IR" sz="3000" dirty="0" smtClean="0"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3000" dirty="0" smtClean="0">
                <a:cs typeface="B Titr" panose="00000700000000000000" pitchFamily="2" charset="-78"/>
              </a:rPr>
              <a:t>از </a:t>
            </a:r>
            <a:r>
              <a:rPr lang="fa-IR" sz="3000" dirty="0">
                <a:cs typeface="B Titr" panose="00000700000000000000" pitchFamily="2" charset="-78"/>
              </a:rPr>
              <a:t>اسپلاین </a:t>
            </a:r>
            <a:r>
              <a:rPr lang="fa-IR" sz="3000" dirty="0" smtClean="0">
                <a:cs typeface="B Titr" panose="00000700000000000000" pitchFamily="2" charset="-78"/>
              </a:rPr>
              <a:t>خطی برای </a:t>
            </a:r>
            <a:r>
              <a:rPr lang="fa-IR" sz="3000" dirty="0">
                <a:cs typeface="B Titr" panose="00000700000000000000" pitchFamily="2" charset="-78"/>
              </a:rPr>
              <a:t>نمایش شکل دیواره دیفیوزر </a:t>
            </a:r>
            <a:r>
              <a:rPr lang="fa-IR" sz="3000" dirty="0" smtClean="0">
                <a:cs typeface="B Titr" panose="00000700000000000000" pitchFamily="2" charset="-78"/>
              </a:rPr>
              <a:t>و از روش پارامتری‌سازی پارسک برای تعیین شک پروفیل پوشش پایه نگهدارنده یاتاقان استفاده </a:t>
            </a:r>
            <a:r>
              <a:rPr lang="fa-IR" sz="3000" dirty="0">
                <a:cs typeface="B Titr" panose="00000700000000000000" pitchFamily="2" charset="-78"/>
              </a:rPr>
              <a:t>شده است</a:t>
            </a:r>
            <a:r>
              <a:rPr lang="fa-IR" sz="3000" dirty="0" smtClean="0">
                <a:cs typeface="B Titr" panose="00000700000000000000" pitchFamily="2" charset="-78"/>
              </a:rPr>
              <a:t>.</a:t>
            </a:r>
          </a:p>
          <a:p>
            <a:pPr algn="just" rtl="1">
              <a:lnSpc>
                <a:spcPct val="150000"/>
              </a:lnSpc>
            </a:pPr>
            <a:r>
              <a:rPr lang="fa-IR" sz="3000" dirty="0" smtClean="0">
                <a:cs typeface="B Titr" panose="00000700000000000000" pitchFamily="2" charset="-78"/>
              </a:rPr>
              <a:t> </a:t>
            </a:r>
            <a:r>
              <a:rPr lang="fa-IR" sz="3000" dirty="0">
                <a:cs typeface="B Titr" panose="00000700000000000000" pitchFamily="2" charset="-78"/>
              </a:rPr>
              <a:t>برنامه شامل دو قسمت اصلی حل اولیه و حل نهایی است. کلیه مراحل حل اولیه و حل نهایی بصورت کاملا خودکار انجام می‌شوند. </a:t>
            </a:r>
            <a:endParaRPr lang="fa-IR" sz="3000" dirty="0" smtClean="0"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7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5321492"/>
          </a:xfrm>
        </p:spPr>
        <p:txBody>
          <a:bodyPr>
            <a:normAutofit fontScale="92500"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cs typeface="B Titr" panose="00000700000000000000" pitchFamily="2" charset="-78"/>
              </a:rPr>
              <a:t> در بخش نمونه برداری اولیه متناسب با تعداد متغیرهای طراحی یک نمونه برداری اولیه از فضای حل با استفاده از روش لاتین هایپرکیوب انجام خواهد شد. سپس درون حل کننده نهایی، </a:t>
            </a:r>
            <a:r>
              <a:rPr lang="fa-IR" sz="2400" dirty="0" smtClean="0">
                <a:cs typeface="B Titr" panose="00000700000000000000" pitchFamily="2" charset="-78"/>
              </a:rPr>
              <a:t>با استفاده از بهترین نتایج حاصل از نمونه‌برداری با کمک الگوریتم ژنتیک بهینه‌سازی هندسه دیفیوزر خروجی توربین گاز نمونه با استفاده از 30 متغیر طراحی انجام می‌شود. 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با </a:t>
            </a:r>
            <a:r>
              <a:rPr lang="fa-IR" sz="2400" dirty="0">
                <a:cs typeface="B Titr" panose="00000700000000000000" pitchFamily="2" charset="-78"/>
              </a:rPr>
              <a:t>اعمال </a:t>
            </a:r>
            <a:r>
              <a:rPr lang="fa-IR" sz="2400" dirty="0" smtClean="0">
                <a:cs typeface="B Titr" panose="00000700000000000000" pitchFamily="2" charset="-78"/>
              </a:rPr>
              <a:t>فرمان‌های </a:t>
            </a:r>
            <a:r>
              <a:rPr lang="fa-IR" sz="2400" dirty="0">
                <a:cs typeface="B Titr" panose="00000700000000000000" pitchFamily="2" charset="-78"/>
              </a:rPr>
              <a:t>کنترلی از طریق </a:t>
            </a:r>
            <a:r>
              <a:rPr lang="fa-IR" sz="2400" dirty="0" smtClean="0">
                <a:cs typeface="B Titr" panose="00000700000000000000" pitchFamily="2" charset="-78"/>
              </a:rPr>
              <a:t>نرم‌افزار متلب، نرم‌افزارهای تولید شبکه </a:t>
            </a:r>
            <a:r>
              <a:rPr lang="fa-IR" sz="2400" dirty="0">
                <a:cs typeface="B Titr" panose="00000700000000000000" pitchFamily="2" charset="-78"/>
              </a:rPr>
              <a:t>محاسباتی توربوگرید، </a:t>
            </a:r>
            <a:r>
              <a:rPr lang="fa-IR" sz="2400" dirty="0" smtClean="0">
                <a:cs typeface="B Titr" panose="00000700000000000000" pitchFamily="2" charset="-78"/>
              </a:rPr>
              <a:t>حل جریان انسیس سی اف ایکس و الگوریتم ژنتیک برای </a:t>
            </a:r>
            <a:r>
              <a:rPr lang="fa-IR" sz="2400" dirty="0">
                <a:cs typeface="B Titr" panose="00000700000000000000" pitchFamily="2" charset="-78"/>
              </a:rPr>
              <a:t>اجرای کاملا خودکار با یکدیگر ترکیب </a:t>
            </a:r>
            <a:r>
              <a:rPr lang="fa-IR" sz="2400" dirty="0" smtClean="0">
                <a:cs typeface="B Titr" panose="00000700000000000000" pitchFamily="2" charset="-78"/>
              </a:rPr>
              <a:t>شده‌اند</a:t>
            </a:r>
            <a:r>
              <a:rPr lang="fa-IR" sz="2400" dirty="0">
                <a:cs typeface="B Titr" panose="00000700000000000000" pitchFamily="2" charset="-78"/>
              </a:rPr>
              <a:t>. </a:t>
            </a:r>
            <a:r>
              <a:rPr lang="fa-IR" sz="2400" dirty="0" smtClean="0">
                <a:cs typeface="B Titr" panose="00000700000000000000" pitchFamily="2" charset="-78"/>
              </a:rPr>
              <a:t>قابلیت بهینه‌سازی دیفیوزر برحسب متغیرهای طراحی و شرایط هندسی و مرزی مختلف وجود دارد.</a:t>
            </a:r>
            <a:endParaRPr lang="fa-IR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49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پارامتری‌سازی پروفیل پوشش پایه نگهدارنده یاتاقان در مقاطع هاب وشرود با روش پارسک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4267200" cy="3961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5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788092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قابلیت نمونه برداری اولیه از فضای حل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30387"/>
            <a:ext cx="5410200" cy="4418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56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 rtl="1"/>
            <a:r>
              <a:rPr lang="fa-IR" sz="2400" b="1" dirty="0">
                <a:solidFill>
                  <a:srgbClr val="0000FF"/>
                </a:solidFill>
                <a:cs typeface="B Titr" panose="00000700000000000000" pitchFamily="2" charset="-78"/>
              </a:rPr>
              <a:t>کنتور فشار کل بی بعد در خروجی دیفیوزر برای حالت مبنا (راست) و بهینه (چپ)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592993" y="2426335"/>
            <a:ext cx="4246207" cy="347382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" y="2426334"/>
            <a:ext cx="4300537" cy="351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b="1" dirty="0">
                <a:solidFill>
                  <a:srgbClr val="0000FF"/>
                </a:solidFill>
                <a:cs typeface="B Titr" panose="00000700000000000000" pitchFamily="2" charset="-78"/>
              </a:rPr>
              <a:t>خطوط جریان دیفیوزرهای مبنا و بهینه</a:t>
            </a:r>
            <a:endParaRPr lang="en-US" sz="2400" b="1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58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495800" y="2362200"/>
            <a:ext cx="4572000" cy="30480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20393" y="2415315"/>
            <a:ext cx="4475408" cy="299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2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کنتور فشار بی بعد متوسط گیری شده سطحی در طول دیفیوزر برای پروفیل های پوشش پایه نگهدارنده یاتاقان مبنا (راست) و بهینه (چپ)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0" y="2514600"/>
            <a:ext cx="4231113" cy="31242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99378" y="2530698"/>
            <a:ext cx="4244022" cy="310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11892"/>
          </a:xfrm>
        </p:spPr>
        <p:txBody>
          <a:bodyPr>
            <a:noAutofit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1- نحوه انجام نمونه‌برداری اولیه از فضای حل به شیوه لاتین هایپرکیوب 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>
                <a:cs typeface="B Titr" panose="00000700000000000000" pitchFamily="2" charset="-78"/>
              </a:rPr>
              <a:t>2-نحوه تولید فایلهای ورودی پروفیلهای هاب</a:t>
            </a:r>
            <a:r>
              <a:rPr lang="fa-IR" sz="2200" dirty="0">
                <a:solidFill>
                  <a:prstClr val="black"/>
                </a:solidFill>
                <a:cs typeface="B Titr" panose="00000700000000000000" pitchFamily="2" charset="-78"/>
              </a:rPr>
              <a:t>، </a:t>
            </a:r>
            <a:r>
              <a:rPr lang="fa-IR" sz="2400" b="1" dirty="0">
                <a:cs typeface="B Titr" panose="00000700000000000000" pitchFamily="2" charset="-78"/>
              </a:rPr>
              <a:t>شرود و شکل ایرفویل بصورت کاملا خودکار همزمان با تغییر متغیرهای طراحی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 3- نحوه پارامتری‌سازی پروفیل پوشش پایه نگهدارنده یاتاقان با استفاده از روش پارسک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4- نحوه بهینه‌سازی مبتنی بر الگوریتم ژنتیک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5- </a:t>
            </a:r>
            <a:r>
              <a:rPr lang="fa-IR" sz="2400" b="1" dirty="0">
                <a:cs typeface="B Titr" panose="00000700000000000000" pitchFamily="2" charset="-78"/>
              </a:rPr>
              <a:t>نحوه برقراری ارتباط بین نرم‌افزار متلب و نرم افزارهای توربوگرید و انسیس سی اف ایکس از طریق ژورنال </a:t>
            </a:r>
            <a:r>
              <a:rPr lang="fa-IR" sz="2400" b="1" dirty="0" smtClean="0">
                <a:cs typeface="B Titr" panose="00000700000000000000" pitchFamily="2" charset="-78"/>
              </a:rPr>
              <a:t>فایل</a:t>
            </a:r>
            <a:endParaRPr lang="fa-IR" sz="2400" b="1" dirty="0"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آنچه در این کد خواهید 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33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4215</TotalTime>
  <Words>436</Words>
  <Application>Microsoft Office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B Titr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            بهینه‌سازی سه‌بعدی هندسه  دیفیوزر خروجی توربین گاز نمونه با اعمال جریان چرخشی در ورودی  مصطفی دهقانی، حسین عجم و سعید فراهت آذر94     </vt:lpstr>
      <vt:lpstr> </vt:lpstr>
      <vt:lpstr>PowerPoint Presentation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آنچه در این کد خواهید آموخت</vt:lpstr>
      <vt:lpstr>نکات و الزامات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marketcode</cp:lastModifiedBy>
  <cp:revision>201</cp:revision>
  <dcterms:created xsi:type="dcterms:W3CDTF">2006-08-16T00:00:00Z</dcterms:created>
  <dcterms:modified xsi:type="dcterms:W3CDTF">2016-12-19T10:26:26Z</dcterms:modified>
</cp:coreProperties>
</file>