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36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7" r:id="rId11"/>
    <p:sldId id="362" r:id="rId12"/>
    <p:sldId id="3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حل جریان و انتقال حرارت ناپایا درون کانال موج دار با شرط مرزی پریودیک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محمد بهزاد قویم لنگرودی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بهمن 1394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3852"/>
            <a:ext cx="36766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841" y="1371600"/>
            <a:ext cx="8229600" cy="4525963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تغییرات عدد ناسلت بر حسب عداد رینولدز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7080" r="7011" b="1988"/>
          <a:stretch/>
        </p:blipFill>
        <p:spPr bwMode="auto">
          <a:xfrm>
            <a:off x="1981200" y="1981200"/>
            <a:ext cx="4957174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5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نحوه گسسته سازی معادلات ناویر-استوکس و انرژی به روش حجم کنترل مبتنی بر المان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گسسته سازی زمانی معادلات به روش کاملا ضمنی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3</a:t>
            </a:r>
            <a:r>
              <a:rPr lang="fa-IR" sz="2400" b="1" dirty="0" smtClean="0">
                <a:cs typeface="B Titr" panose="00000700000000000000" pitchFamily="2" charset="-78"/>
              </a:rPr>
              <a:t>- نحوه اعمال شرط مرزی پریودیک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4</a:t>
            </a:r>
            <a:r>
              <a:rPr lang="fa-IR" sz="2400" b="1" dirty="0" smtClean="0">
                <a:cs typeface="B Titr" panose="00000700000000000000" pitchFamily="2" charset="-78"/>
              </a:rPr>
              <a:t>- نحوه تولید شبکه با سازمان غیریکنواخت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cs typeface="B Titr" panose="00000700000000000000" pitchFamily="2" charset="-78"/>
              </a:rPr>
              <a:t>5</a:t>
            </a:r>
            <a:r>
              <a:rPr lang="fa-IR" sz="2400" b="1" dirty="0" smtClean="0">
                <a:cs typeface="B Titr" panose="00000700000000000000" pitchFamily="2" charset="-78"/>
              </a:rPr>
              <a:t>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نحوه اعمال الگوریتم سیمپل به همراه تقریب ری و چو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6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- آشنایی با برخی بهینه سازی ها به منظور بهبود سرعت کد</a:t>
            </a:r>
          </a:p>
          <a:p>
            <a:pPr marL="109728" indent="0" algn="r" rtl="1">
              <a:lnSpc>
                <a:spcPct val="150000"/>
              </a:lnSpc>
              <a:buNone/>
            </a:pPr>
            <a:endParaRPr lang="fa-IR" sz="2400" b="1" dirty="0" smtClean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همه نسخه های کامپایلرهای فرترن قابل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اجراست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خروجی ها در همه نسخه های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Tecplot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قابل مشاهده است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با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CFD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آشنایی با نرم افزار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Tecplot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زبان برنامه نویسی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Fortran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تا کنون روش های گوناگونی برای گسسته سازی معادلات ارائه شده است </a:t>
            </a:r>
            <a:r>
              <a:rPr lang="fa-IR" sz="3000" dirty="0">
                <a:cs typeface="B Titr" panose="00000700000000000000" pitchFamily="2" charset="-78"/>
              </a:rPr>
              <a:t>و</a:t>
            </a:r>
            <a:r>
              <a:rPr lang="fa-IR" sz="3000" dirty="0" smtClean="0">
                <a:cs typeface="B Titr" panose="00000700000000000000" pitchFamily="2" charset="-78"/>
              </a:rPr>
              <a:t> از جمله آن ها می توان به روش اختلاف محدود، حجم محدود و ... اشاره کرد که هر یک مزایا و معایب خود را دارند. در سال 1978 روشی تحت عنوان حجم کنترل مبتنی بر المان (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EB-FVM</a:t>
            </a:r>
            <a:r>
              <a:rPr lang="fa-IR" sz="3000" dirty="0" smtClean="0">
                <a:cs typeface="B Titr" panose="00000700000000000000" pitchFamily="2" charset="-78"/>
              </a:rPr>
              <a:t>) توسط بالیگا ارائه شد که در حقیقت یکی از روش های عددی ترکیبی محسوب می شود که هم توانایی روش المان محدود در آنالیز هندسه های پیچیده و همچنین خواص پایه فیزیکی روش حجم محدود را دارا می باشد.</a:t>
            </a:r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Titr" panose="00000700000000000000" pitchFamily="2" charset="-78"/>
              </a:rPr>
              <a:t>در این روش از تقریب های المان محدود که مرتبه دوم می باشند استفاده می شود.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 در آخرین نسخه های نرم افزار معروف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CFX</a:t>
            </a:r>
            <a:r>
              <a:rPr lang="fa-IR" sz="2400" dirty="0" smtClean="0">
                <a:cs typeface="B Titr" panose="00000700000000000000" pitchFamily="2" charset="-78"/>
              </a:rPr>
              <a:t> از این روش برای گسسته سازی معادلات استفاده شده است.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در </a:t>
            </a:r>
            <a:r>
              <a:rPr lang="fa-IR" sz="2400" dirty="0">
                <a:cs typeface="B Titr" panose="00000700000000000000" pitchFamily="2" charset="-78"/>
              </a:rPr>
              <a:t>این کُد </a:t>
            </a:r>
            <a:r>
              <a:rPr lang="fa-IR" sz="2400" dirty="0" smtClean="0">
                <a:cs typeface="B Titr" panose="00000700000000000000" pitchFamily="2" charset="-78"/>
              </a:rPr>
              <a:t>که مبتنی بر روش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EB-FVM</a:t>
            </a:r>
            <a:r>
              <a:rPr lang="fa-IR" sz="2400" dirty="0" smtClean="0">
                <a:cs typeface="B Titr" panose="00000700000000000000" pitchFamily="2" charset="-78"/>
              </a:rPr>
              <a:t> می باشد، جریان و انتقال حرارت درون یک کانال موج دار سینوسی با شرط مرزی پریودیک حل می شود. ضمنا جریان به صورت ناپایا، لزج، غیر قابل تراکم و دو بعدی است.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برای حل معادلات جریان از الگوریتم سیمپل و برای برقراری ارتباط صحیح بین سرعت و فشار از روش ری و چو استفاده شده است. ضمنا برای اعمال شرط مرزی پریودیک از یک مدلسازی برای فشار استفاده شده است.</a:t>
            </a:r>
            <a:endParaRPr lang="fa-IR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شبکه ایجاد شده در این کد به صورت با سازمان می باشد که قابلیت فشردگی در راستای عمود بر جریان را دارد.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مقالات مستخرج از اين كد، يك مقاله كنفرانسي بوده است.</a:t>
            </a:r>
            <a:endParaRPr lang="en-US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قابلیت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فشردگی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شبکه در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مجاورت دیواره‌ها 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t="26323" r="4934" b="9450"/>
          <a:stretch/>
        </p:blipFill>
        <p:spPr bwMode="auto">
          <a:xfrm>
            <a:off x="1309199" y="2072004"/>
            <a:ext cx="5920626" cy="3871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668" y="990600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خطوط جریان لحظه ای در اعداد رینولدز مختلف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359217"/>
            <a:ext cx="4639310" cy="52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8668" y="990600"/>
            <a:ext cx="8229600" cy="47880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دمای بی بعد لحظه ای در اعداد رینولدز مختلف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3544" y="1449069"/>
            <a:ext cx="4517422" cy="518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842" y="1143000"/>
            <a:ext cx="8229600" cy="4525963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خطوط جریان در 6 لحظه مختلف برای عدد رینولدز 400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1493668"/>
            <a:ext cx="4630492" cy="52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3679" y="1371600"/>
            <a:ext cx="8229600" cy="4525963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تغییرات زمانی سرعت در یک نقطه مشخص از کانال</a:t>
            </a:r>
            <a:endParaRPr lang="en-US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/>
          <a:stretch/>
        </p:blipFill>
        <p:spPr bwMode="auto">
          <a:xfrm>
            <a:off x="2209800" y="1981200"/>
            <a:ext cx="4969285" cy="426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تغییرات ضریب اصطکاک بر حسب عدد رینولدز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7263" r="5284" b="1494"/>
          <a:stretch/>
        </p:blipFill>
        <p:spPr bwMode="auto">
          <a:xfrm>
            <a:off x="1905000" y="2209800"/>
            <a:ext cx="4826071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21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4198</TotalTime>
  <Words>431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حل جریان و انتقال حرارت ناپایا درون کانال موج دار با شرط مرزی پریودیک   محمد بهزاد قویم لنگرودی بهمن 1394     </vt:lpstr>
      <vt:lpstr> 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MRT Pack 30 DVDs</cp:lastModifiedBy>
  <cp:revision>225</cp:revision>
  <dcterms:created xsi:type="dcterms:W3CDTF">2006-08-16T00:00:00Z</dcterms:created>
  <dcterms:modified xsi:type="dcterms:W3CDTF">2016-05-25T08:01:29Z</dcterms:modified>
</cp:coreProperties>
</file>