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7.xml" ContentType="application/vnd.openxmlformats-officedocument.drawingml.diagramData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366" r:id="rId2"/>
    <p:sldId id="355" r:id="rId3"/>
    <p:sldId id="367" r:id="rId4"/>
    <p:sldId id="368" r:id="rId5"/>
    <p:sldId id="369" r:id="rId6"/>
    <p:sldId id="370" r:id="rId7"/>
    <p:sldId id="371" r:id="rId8"/>
    <p:sldId id="356" r:id="rId9"/>
    <p:sldId id="372" r:id="rId10"/>
    <p:sldId id="357" r:id="rId11"/>
    <p:sldId id="358" r:id="rId12"/>
    <p:sldId id="359" r:id="rId13"/>
    <p:sldId id="362" r:id="rId14"/>
    <p:sldId id="3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008000"/>
    <a:srgbClr val="CC3300"/>
    <a:srgbClr val="000066"/>
    <a:srgbClr val="FF66FF"/>
    <a:srgbClr val="800000"/>
    <a:srgbClr val="00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75B209-0AAD-48C4-9605-43582F1FAC88}" type="doc">
      <dgm:prSet loTypeId="urn:microsoft.com/office/officeart/2005/8/layout/cycle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C8867-685D-4E23-8EFB-FC83AB02B7EB}">
      <dgm:prSet phldrT="[Text]" custT="1"/>
      <dgm:spPr/>
      <dgm:t>
        <a:bodyPr/>
        <a:lstStyle/>
        <a:p>
          <a:r>
            <a:rPr lang="fa-IR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Nazanin" pitchFamily="2" charset="-78"/>
            </a:rPr>
            <a:t>تغییرشکل جسم جامد</a:t>
          </a:r>
          <a:endParaRPr lang="en-US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cs typeface="B Nazanin" pitchFamily="2" charset="-78"/>
          </a:endParaRPr>
        </a:p>
      </dgm:t>
    </dgm:pt>
    <dgm:pt modelId="{BCDEF618-2F84-4C5B-8224-BE0F04343336}" type="parTrans" cxnId="{F9413172-7222-48D4-8569-72E4016B1BE5}">
      <dgm:prSet/>
      <dgm:spPr/>
      <dgm:t>
        <a:bodyPr/>
        <a:lstStyle/>
        <a:p>
          <a:endParaRPr lang="en-US" sz="2400"/>
        </a:p>
      </dgm:t>
    </dgm:pt>
    <dgm:pt modelId="{04E7AC50-85E6-48C3-BA9D-25E89D3BD258}" type="sibTrans" cxnId="{F9413172-7222-48D4-8569-72E4016B1BE5}">
      <dgm:prSet/>
      <dgm:spPr>
        <a:ln w="381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3500000" scaled="1"/>
            <a:tileRect/>
          </a:gradFill>
        </a:ln>
      </dgm:spPr>
      <dgm:t>
        <a:bodyPr/>
        <a:lstStyle/>
        <a:p>
          <a:endParaRPr lang="en-US" sz="2400"/>
        </a:p>
      </dgm:t>
    </dgm:pt>
    <dgm:pt modelId="{B70B8A56-E5CD-4B01-A83E-B3942F92CA28}">
      <dgm:prSet phldrT="[Text]" custT="1"/>
      <dgm:spPr/>
      <dgm:t>
        <a:bodyPr/>
        <a:lstStyle/>
        <a:p>
          <a:r>
            <a:rPr lang="fa-IR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Nazanin" pitchFamily="2" charset="-78"/>
            </a:rPr>
            <a:t>تغییرشکل محدوده سیال</a:t>
          </a:r>
          <a:endParaRPr lang="en-US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cs typeface="B Nazanin" pitchFamily="2" charset="-78"/>
          </a:endParaRPr>
        </a:p>
      </dgm:t>
    </dgm:pt>
    <dgm:pt modelId="{74B80869-B6EC-447D-A6F8-FF58DC6530DF}" type="parTrans" cxnId="{D374E225-BEF8-48BA-8BD0-D1E2D2301B08}">
      <dgm:prSet/>
      <dgm:spPr/>
      <dgm:t>
        <a:bodyPr/>
        <a:lstStyle/>
        <a:p>
          <a:endParaRPr lang="en-US" sz="2400"/>
        </a:p>
      </dgm:t>
    </dgm:pt>
    <dgm:pt modelId="{50F37C19-8106-4F1A-98DC-3FBDA6E30571}" type="sibTrans" cxnId="{D374E225-BEF8-48BA-8BD0-D1E2D2301B08}">
      <dgm:prSet/>
      <dgm:spPr>
        <a:ln w="381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</a:ln>
      </dgm:spPr>
      <dgm:t>
        <a:bodyPr/>
        <a:lstStyle/>
        <a:p>
          <a:endParaRPr lang="en-US" sz="2400"/>
        </a:p>
      </dgm:t>
    </dgm:pt>
    <dgm:pt modelId="{EFD6F32D-8687-4F94-93A2-AC5479EF4B4D}">
      <dgm:prSet phldrT="[Text]" custT="1"/>
      <dgm:spPr/>
      <dgm:t>
        <a:bodyPr/>
        <a:lstStyle/>
        <a:p>
          <a:r>
            <a:rPr lang="fa-IR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Nazanin" pitchFamily="2" charset="-78"/>
            </a:rPr>
            <a:t>تاثیر این تغییرشکل بر جریان</a:t>
          </a:r>
          <a:endParaRPr lang="en-US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cs typeface="B Nazanin" pitchFamily="2" charset="-78"/>
          </a:endParaRPr>
        </a:p>
      </dgm:t>
    </dgm:pt>
    <dgm:pt modelId="{F7BC3BAC-C33C-46D1-AD2E-D5C698921C90}" type="parTrans" cxnId="{A455A47B-6AC8-42B0-9174-02AA57AF47D1}">
      <dgm:prSet/>
      <dgm:spPr/>
      <dgm:t>
        <a:bodyPr/>
        <a:lstStyle/>
        <a:p>
          <a:endParaRPr lang="en-US" sz="2400"/>
        </a:p>
      </dgm:t>
    </dgm:pt>
    <dgm:pt modelId="{96A549B6-0239-40F7-9562-BCB3967CF107}" type="sibTrans" cxnId="{A455A47B-6AC8-42B0-9174-02AA57AF47D1}">
      <dgm:prSet/>
      <dgm:spPr>
        <a:ln w="381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</a:ln>
      </dgm:spPr>
      <dgm:t>
        <a:bodyPr/>
        <a:lstStyle/>
        <a:p>
          <a:endParaRPr lang="en-US" sz="2400"/>
        </a:p>
      </dgm:t>
    </dgm:pt>
    <dgm:pt modelId="{49BDC8EA-E0DC-469E-9FB0-7876132FCD45}">
      <dgm:prSet phldrT="[Text]" custT="1"/>
      <dgm:spPr/>
      <dgm:t>
        <a:bodyPr/>
        <a:lstStyle/>
        <a:p>
          <a:r>
            <a:rPr lang="fa-IR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Nazanin" pitchFamily="2" charset="-78"/>
            </a:rPr>
            <a:t>تاثیر الگوی جریان جدید بر جسم جامد</a:t>
          </a:r>
          <a:endParaRPr lang="en-US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cs typeface="B Nazanin" pitchFamily="2" charset="-78"/>
          </a:endParaRPr>
        </a:p>
      </dgm:t>
    </dgm:pt>
    <dgm:pt modelId="{FB379442-A1F6-4D74-A38B-79A4260AE2EE}" type="parTrans" cxnId="{BC3A4625-C3B1-4C71-A803-197F75CA4A8C}">
      <dgm:prSet/>
      <dgm:spPr/>
      <dgm:t>
        <a:bodyPr/>
        <a:lstStyle/>
        <a:p>
          <a:endParaRPr lang="en-US" sz="2400"/>
        </a:p>
      </dgm:t>
    </dgm:pt>
    <dgm:pt modelId="{A524AE67-A3CE-43BF-AB56-9F5C40B103F7}" type="sibTrans" cxnId="{BC3A4625-C3B1-4C71-A803-197F75CA4A8C}">
      <dgm:prSet/>
      <dgm:spPr>
        <a:ln w="381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</a:ln>
      </dgm:spPr>
      <dgm:t>
        <a:bodyPr/>
        <a:lstStyle/>
        <a:p>
          <a:endParaRPr lang="en-US" sz="2400"/>
        </a:p>
      </dgm:t>
    </dgm:pt>
    <dgm:pt modelId="{278675A0-6E69-41B0-BAB4-3D4781685E1F}" type="pres">
      <dgm:prSet presAssocID="{AB75B209-0AAD-48C4-9605-43582F1FAC8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590BD6-88F0-4069-B526-20D4755996BA}" type="pres">
      <dgm:prSet presAssocID="{B6DC8867-685D-4E23-8EFB-FC83AB02B7EB}" presName="node" presStyleLbl="node1" presStyleIdx="0" presStyleCnt="4" custScaleX="102742" custScaleY="1264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352532-D3E7-4E87-BAAC-A3323918AED0}" type="pres">
      <dgm:prSet presAssocID="{B6DC8867-685D-4E23-8EFB-FC83AB02B7EB}" presName="spNode" presStyleCnt="0"/>
      <dgm:spPr/>
    </dgm:pt>
    <dgm:pt modelId="{9960F1C5-67B8-4171-9C9D-F81043A68376}" type="pres">
      <dgm:prSet presAssocID="{04E7AC50-85E6-48C3-BA9D-25E89D3BD258}" presName="sibTrans" presStyleLbl="sibTrans1D1" presStyleIdx="0" presStyleCnt="4"/>
      <dgm:spPr/>
      <dgm:t>
        <a:bodyPr/>
        <a:lstStyle/>
        <a:p>
          <a:endParaRPr lang="en-US"/>
        </a:p>
      </dgm:t>
    </dgm:pt>
    <dgm:pt modelId="{3779BF69-D44E-4524-86FB-6E70D2642DC3}" type="pres">
      <dgm:prSet presAssocID="{B70B8A56-E5CD-4B01-A83E-B3942F92CA28}" presName="node" presStyleLbl="node1" presStyleIdx="1" presStyleCnt="4" custScaleX="102742" custScaleY="1264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B7E16F-D598-4F35-BE01-8FBF7186237C}" type="pres">
      <dgm:prSet presAssocID="{B70B8A56-E5CD-4B01-A83E-B3942F92CA28}" presName="spNode" presStyleCnt="0"/>
      <dgm:spPr/>
    </dgm:pt>
    <dgm:pt modelId="{BD2CE02E-E38D-4C8F-B600-9C7B7F025760}" type="pres">
      <dgm:prSet presAssocID="{50F37C19-8106-4F1A-98DC-3FBDA6E30571}" presName="sibTrans" presStyleLbl="sibTrans1D1" presStyleIdx="1" presStyleCnt="4"/>
      <dgm:spPr/>
      <dgm:t>
        <a:bodyPr/>
        <a:lstStyle/>
        <a:p>
          <a:endParaRPr lang="en-US"/>
        </a:p>
      </dgm:t>
    </dgm:pt>
    <dgm:pt modelId="{5748BDB4-B187-4C25-B8B1-90067D3D4BC7}" type="pres">
      <dgm:prSet presAssocID="{EFD6F32D-8687-4F94-93A2-AC5479EF4B4D}" presName="node" presStyleLbl="node1" presStyleIdx="2" presStyleCnt="4" custScaleX="102742" custScaleY="1264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9AD482-D7B6-49B1-84BD-47DB4838373C}" type="pres">
      <dgm:prSet presAssocID="{EFD6F32D-8687-4F94-93A2-AC5479EF4B4D}" presName="spNode" presStyleCnt="0"/>
      <dgm:spPr/>
    </dgm:pt>
    <dgm:pt modelId="{0E0C329A-984B-4116-B574-D88609E6EA70}" type="pres">
      <dgm:prSet presAssocID="{96A549B6-0239-40F7-9562-BCB3967CF107}" presName="sibTrans" presStyleLbl="sibTrans1D1" presStyleIdx="2" presStyleCnt="4"/>
      <dgm:spPr/>
      <dgm:t>
        <a:bodyPr/>
        <a:lstStyle/>
        <a:p>
          <a:endParaRPr lang="en-US"/>
        </a:p>
      </dgm:t>
    </dgm:pt>
    <dgm:pt modelId="{EB03F52B-C034-4D3E-A713-AE90C261800B}" type="pres">
      <dgm:prSet presAssocID="{49BDC8EA-E0DC-469E-9FB0-7876132FCD45}" presName="node" presStyleLbl="node1" presStyleIdx="3" presStyleCnt="4" custScaleX="102742" custScaleY="1264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C948F8-CFAA-4D94-A0F6-765BAABA94B6}" type="pres">
      <dgm:prSet presAssocID="{49BDC8EA-E0DC-469E-9FB0-7876132FCD45}" presName="spNode" presStyleCnt="0"/>
      <dgm:spPr/>
    </dgm:pt>
    <dgm:pt modelId="{6F9C8C4A-0C5D-4975-AC5B-44D073D0C0DC}" type="pres">
      <dgm:prSet presAssocID="{A524AE67-A3CE-43BF-AB56-9F5C40B103F7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E0D31685-81A5-49C1-8214-4B53959A2C9C}" type="presOf" srcId="{50F37C19-8106-4F1A-98DC-3FBDA6E30571}" destId="{BD2CE02E-E38D-4C8F-B600-9C7B7F025760}" srcOrd="0" destOrd="0" presId="urn:microsoft.com/office/officeart/2005/8/layout/cycle5"/>
    <dgm:cxn modelId="{BC3A4625-C3B1-4C71-A803-197F75CA4A8C}" srcId="{AB75B209-0AAD-48C4-9605-43582F1FAC88}" destId="{49BDC8EA-E0DC-469E-9FB0-7876132FCD45}" srcOrd="3" destOrd="0" parTransId="{FB379442-A1F6-4D74-A38B-79A4260AE2EE}" sibTransId="{A524AE67-A3CE-43BF-AB56-9F5C40B103F7}"/>
    <dgm:cxn modelId="{F9413172-7222-48D4-8569-72E4016B1BE5}" srcId="{AB75B209-0AAD-48C4-9605-43582F1FAC88}" destId="{B6DC8867-685D-4E23-8EFB-FC83AB02B7EB}" srcOrd="0" destOrd="0" parTransId="{BCDEF618-2F84-4C5B-8224-BE0F04343336}" sibTransId="{04E7AC50-85E6-48C3-BA9D-25E89D3BD258}"/>
    <dgm:cxn modelId="{794709C4-EC5F-4F50-B5F4-9D10E95D3CA1}" type="presOf" srcId="{49BDC8EA-E0DC-469E-9FB0-7876132FCD45}" destId="{EB03F52B-C034-4D3E-A713-AE90C261800B}" srcOrd="0" destOrd="0" presId="urn:microsoft.com/office/officeart/2005/8/layout/cycle5"/>
    <dgm:cxn modelId="{1F4EB8C0-9696-4F2A-BEA7-23ED1D86493F}" type="presOf" srcId="{04E7AC50-85E6-48C3-BA9D-25E89D3BD258}" destId="{9960F1C5-67B8-4171-9C9D-F81043A68376}" srcOrd="0" destOrd="0" presId="urn:microsoft.com/office/officeart/2005/8/layout/cycle5"/>
    <dgm:cxn modelId="{6B988008-9B03-48F3-9C73-3842E471FF16}" type="presOf" srcId="{96A549B6-0239-40F7-9562-BCB3967CF107}" destId="{0E0C329A-984B-4116-B574-D88609E6EA70}" srcOrd="0" destOrd="0" presId="urn:microsoft.com/office/officeart/2005/8/layout/cycle5"/>
    <dgm:cxn modelId="{C62A16EA-2CCF-45A7-9617-CFE260A51828}" type="presOf" srcId="{B6DC8867-685D-4E23-8EFB-FC83AB02B7EB}" destId="{A8590BD6-88F0-4069-B526-20D4755996BA}" srcOrd="0" destOrd="0" presId="urn:microsoft.com/office/officeart/2005/8/layout/cycle5"/>
    <dgm:cxn modelId="{5154C62C-73E9-4A98-8CE9-80E4B03C2190}" type="presOf" srcId="{B70B8A56-E5CD-4B01-A83E-B3942F92CA28}" destId="{3779BF69-D44E-4524-86FB-6E70D2642DC3}" srcOrd="0" destOrd="0" presId="urn:microsoft.com/office/officeart/2005/8/layout/cycle5"/>
    <dgm:cxn modelId="{0870B787-7410-4464-A407-55EDD61251EF}" type="presOf" srcId="{AB75B209-0AAD-48C4-9605-43582F1FAC88}" destId="{278675A0-6E69-41B0-BAB4-3D4781685E1F}" srcOrd="0" destOrd="0" presId="urn:microsoft.com/office/officeart/2005/8/layout/cycle5"/>
    <dgm:cxn modelId="{A455A47B-6AC8-42B0-9174-02AA57AF47D1}" srcId="{AB75B209-0AAD-48C4-9605-43582F1FAC88}" destId="{EFD6F32D-8687-4F94-93A2-AC5479EF4B4D}" srcOrd="2" destOrd="0" parTransId="{F7BC3BAC-C33C-46D1-AD2E-D5C698921C90}" sibTransId="{96A549B6-0239-40F7-9562-BCB3967CF107}"/>
    <dgm:cxn modelId="{03E11797-C353-4CD6-84A1-CACE9C3348D8}" type="presOf" srcId="{A524AE67-A3CE-43BF-AB56-9F5C40B103F7}" destId="{6F9C8C4A-0C5D-4975-AC5B-44D073D0C0DC}" srcOrd="0" destOrd="0" presId="urn:microsoft.com/office/officeart/2005/8/layout/cycle5"/>
    <dgm:cxn modelId="{D374E225-BEF8-48BA-8BD0-D1E2D2301B08}" srcId="{AB75B209-0AAD-48C4-9605-43582F1FAC88}" destId="{B70B8A56-E5CD-4B01-A83E-B3942F92CA28}" srcOrd="1" destOrd="0" parTransId="{74B80869-B6EC-447D-A6F8-FF58DC6530DF}" sibTransId="{50F37C19-8106-4F1A-98DC-3FBDA6E30571}"/>
    <dgm:cxn modelId="{6D3C06A8-F9F5-4746-BD6B-69E990AD84C0}" type="presOf" srcId="{EFD6F32D-8687-4F94-93A2-AC5479EF4B4D}" destId="{5748BDB4-B187-4C25-B8B1-90067D3D4BC7}" srcOrd="0" destOrd="0" presId="urn:microsoft.com/office/officeart/2005/8/layout/cycle5"/>
    <dgm:cxn modelId="{5008A159-4992-47F2-B3E6-6AB7D235109C}" type="presParOf" srcId="{278675A0-6E69-41B0-BAB4-3D4781685E1F}" destId="{A8590BD6-88F0-4069-B526-20D4755996BA}" srcOrd="0" destOrd="0" presId="urn:microsoft.com/office/officeart/2005/8/layout/cycle5"/>
    <dgm:cxn modelId="{E2D2AA70-89A1-474F-8916-C267BA44321D}" type="presParOf" srcId="{278675A0-6E69-41B0-BAB4-3D4781685E1F}" destId="{79352532-D3E7-4E87-BAAC-A3323918AED0}" srcOrd="1" destOrd="0" presId="urn:microsoft.com/office/officeart/2005/8/layout/cycle5"/>
    <dgm:cxn modelId="{9E29CDE4-77B3-45D9-9451-1CC82B7D9E25}" type="presParOf" srcId="{278675A0-6E69-41B0-BAB4-3D4781685E1F}" destId="{9960F1C5-67B8-4171-9C9D-F81043A68376}" srcOrd="2" destOrd="0" presId="urn:microsoft.com/office/officeart/2005/8/layout/cycle5"/>
    <dgm:cxn modelId="{8D392149-D0EE-4512-BDEC-79EAF079C747}" type="presParOf" srcId="{278675A0-6E69-41B0-BAB4-3D4781685E1F}" destId="{3779BF69-D44E-4524-86FB-6E70D2642DC3}" srcOrd="3" destOrd="0" presId="urn:microsoft.com/office/officeart/2005/8/layout/cycle5"/>
    <dgm:cxn modelId="{C2FA3CD9-760A-4C89-B3EF-33B2BD47DC3A}" type="presParOf" srcId="{278675A0-6E69-41B0-BAB4-3D4781685E1F}" destId="{3AB7E16F-D598-4F35-BE01-8FBF7186237C}" srcOrd="4" destOrd="0" presId="urn:microsoft.com/office/officeart/2005/8/layout/cycle5"/>
    <dgm:cxn modelId="{872C6E09-A2C0-4D1B-BE2C-A305FA9AA530}" type="presParOf" srcId="{278675A0-6E69-41B0-BAB4-3D4781685E1F}" destId="{BD2CE02E-E38D-4C8F-B600-9C7B7F025760}" srcOrd="5" destOrd="0" presId="urn:microsoft.com/office/officeart/2005/8/layout/cycle5"/>
    <dgm:cxn modelId="{BC287E32-7DAF-4AF3-9973-98B1ACA63F7F}" type="presParOf" srcId="{278675A0-6E69-41B0-BAB4-3D4781685E1F}" destId="{5748BDB4-B187-4C25-B8B1-90067D3D4BC7}" srcOrd="6" destOrd="0" presId="urn:microsoft.com/office/officeart/2005/8/layout/cycle5"/>
    <dgm:cxn modelId="{8065221D-3FE3-466F-BD56-7ED55E878FFE}" type="presParOf" srcId="{278675A0-6E69-41B0-BAB4-3D4781685E1F}" destId="{B99AD482-D7B6-49B1-84BD-47DB4838373C}" srcOrd="7" destOrd="0" presId="urn:microsoft.com/office/officeart/2005/8/layout/cycle5"/>
    <dgm:cxn modelId="{F84425E3-939E-47E9-B740-46DF867F9FDE}" type="presParOf" srcId="{278675A0-6E69-41B0-BAB4-3D4781685E1F}" destId="{0E0C329A-984B-4116-B574-D88609E6EA70}" srcOrd="8" destOrd="0" presId="urn:microsoft.com/office/officeart/2005/8/layout/cycle5"/>
    <dgm:cxn modelId="{7D197D3F-122C-4FAF-8522-F5D1918BCA09}" type="presParOf" srcId="{278675A0-6E69-41B0-BAB4-3D4781685E1F}" destId="{EB03F52B-C034-4D3E-A713-AE90C261800B}" srcOrd="9" destOrd="0" presId="urn:microsoft.com/office/officeart/2005/8/layout/cycle5"/>
    <dgm:cxn modelId="{7DD41379-8CE8-4FF4-8648-F5A4A2CF108B}" type="presParOf" srcId="{278675A0-6E69-41B0-BAB4-3D4781685E1F}" destId="{24C948F8-CFAA-4D94-A0F6-765BAABA94B6}" srcOrd="10" destOrd="0" presId="urn:microsoft.com/office/officeart/2005/8/layout/cycle5"/>
    <dgm:cxn modelId="{12428789-E2AD-4E83-8561-9DE7C135269F}" type="presParOf" srcId="{278675A0-6E69-41B0-BAB4-3D4781685E1F}" destId="{6F9C8C4A-0C5D-4975-AC5B-44D073D0C0DC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6A1D52-65EA-4067-9787-749AA7298F8F}" type="doc">
      <dgm:prSet loTypeId="urn:microsoft.com/office/officeart/2005/8/layout/funnel1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A559635-9A3C-4BC8-8B91-0413DF98CA9D}">
      <dgm:prSet phldrT="[Text]" custT="1"/>
      <dgm:spPr/>
      <dgm:t>
        <a:bodyPr/>
        <a:lstStyle/>
        <a:p>
          <a:r>
            <a:rPr lang="fa-IR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Nazanin" pitchFamily="2" charset="-78"/>
            </a:rPr>
            <a:t>تغییرشکل کوچک در هر گام زمانی</a:t>
          </a:r>
          <a:endParaRPr lang="en-US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cs typeface="B Nazanin" pitchFamily="2" charset="-78"/>
          </a:endParaRPr>
        </a:p>
      </dgm:t>
    </dgm:pt>
    <dgm:pt modelId="{7B75DD4B-780A-483F-AFFC-21C5A8913D4C}" type="parTrans" cxnId="{1A9A9407-5437-422D-9D2E-3C84D640A1E1}">
      <dgm:prSet/>
      <dgm:spPr/>
      <dgm:t>
        <a:bodyPr/>
        <a:lstStyle/>
        <a:p>
          <a:endParaRPr lang="en-US"/>
        </a:p>
      </dgm:t>
    </dgm:pt>
    <dgm:pt modelId="{E60312E4-58C3-4538-8BAD-A5F4B245E5C4}" type="sibTrans" cxnId="{1A9A9407-5437-422D-9D2E-3C84D640A1E1}">
      <dgm:prSet/>
      <dgm:spPr/>
      <dgm:t>
        <a:bodyPr/>
        <a:lstStyle/>
        <a:p>
          <a:endParaRPr lang="en-US"/>
        </a:p>
      </dgm:t>
    </dgm:pt>
    <dgm:pt modelId="{A5154C9E-0F65-454C-BE79-D7FD67B1093A}">
      <dgm:prSet phldrT="[Text]" custT="1"/>
      <dgm:spPr/>
      <dgm:t>
        <a:bodyPr/>
        <a:lstStyle/>
        <a:p>
          <a:r>
            <a:rPr lang="fa-IR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Nazanin" pitchFamily="2" charset="-78"/>
            </a:rPr>
            <a:t>تغییر ممنتوم کوچک در هر گام زمانی </a:t>
          </a:r>
          <a:endParaRPr lang="en-US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DD1FC5F-66D2-487C-A775-F48EB536637A}" type="parTrans" cxnId="{0755CB91-04C9-4FFB-BF2D-D43C255F1A70}">
      <dgm:prSet/>
      <dgm:spPr/>
      <dgm:t>
        <a:bodyPr/>
        <a:lstStyle/>
        <a:p>
          <a:endParaRPr lang="en-US"/>
        </a:p>
      </dgm:t>
    </dgm:pt>
    <dgm:pt modelId="{171C9327-4817-4D97-B8D0-4A7B22DBA774}" type="sibTrans" cxnId="{0755CB91-04C9-4FFB-BF2D-D43C255F1A70}">
      <dgm:prSet/>
      <dgm:spPr/>
      <dgm:t>
        <a:bodyPr/>
        <a:lstStyle/>
        <a:p>
          <a:endParaRPr lang="en-US"/>
        </a:p>
      </dgm:t>
    </dgm:pt>
    <dgm:pt modelId="{1CF0D849-172E-44C2-8CDE-5713BA6DA6B1}">
      <dgm:prSet phldrT="[Text]" custT="1"/>
      <dgm:spPr/>
      <dgm:t>
        <a:bodyPr/>
        <a:lstStyle/>
        <a:p>
          <a:r>
            <a:rPr lang="fa-IR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Nazanin" pitchFamily="2" charset="-78"/>
            </a:rPr>
            <a:t>نسبت چگالی جامد به سیال  بسیار زیاد</a:t>
          </a:r>
          <a:endParaRPr lang="en-US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cs typeface="B Nazanin" pitchFamily="2" charset="-78"/>
          </a:endParaRPr>
        </a:p>
      </dgm:t>
    </dgm:pt>
    <dgm:pt modelId="{9C7E8DAB-E55B-4E73-B8D9-E0077BE427D9}" type="parTrans" cxnId="{4DF3C110-5AD4-4FA8-B8E3-F293B77F5D72}">
      <dgm:prSet/>
      <dgm:spPr/>
      <dgm:t>
        <a:bodyPr/>
        <a:lstStyle/>
        <a:p>
          <a:endParaRPr lang="en-US"/>
        </a:p>
      </dgm:t>
    </dgm:pt>
    <dgm:pt modelId="{B38C4ED0-A6A5-466F-BC2F-EAAE5EA1C155}" type="sibTrans" cxnId="{4DF3C110-5AD4-4FA8-B8E3-F293B77F5D72}">
      <dgm:prSet/>
      <dgm:spPr/>
      <dgm:t>
        <a:bodyPr/>
        <a:lstStyle/>
        <a:p>
          <a:endParaRPr lang="en-US"/>
        </a:p>
      </dgm:t>
    </dgm:pt>
    <dgm:pt modelId="{42870962-2039-4C16-9013-0C8BB58442AB}">
      <dgm:prSet phldrT="[Text]" custT="1"/>
      <dgm:spPr/>
      <dgm:t>
        <a:bodyPr/>
        <a:lstStyle/>
        <a:p>
          <a:r>
            <a:rPr lang="fa-IR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Nazanin" pitchFamily="2" charset="-78"/>
            </a:rPr>
            <a:t>اتصال ضعیف</a:t>
          </a:r>
          <a:endParaRPr lang="en-US" sz="24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Nazanin" pitchFamily="2" charset="-78"/>
          </a:endParaRPr>
        </a:p>
      </dgm:t>
    </dgm:pt>
    <dgm:pt modelId="{0DA386A9-0BFE-4727-BEA7-CB7C8D03F05B}" type="parTrans" cxnId="{03452DCB-214F-468A-B900-D3352A2E7A80}">
      <dgm:prSet/>
      <dgm:spPr/>
      <dgm:t>
        <a:bodyPr/>
        <a:lstStyle/>
        <a:p>
          <a:endParaRPr lang="en-US"/>
        </a:p>
      </dgm:t>
    </dgm:pt>
    <dgm:pt modelId="{8ACB01E8-BB71-4503-9445-61FD13EEF440}" type="sibTrans" cxnId="{03452DCB-214F-468A-B900-D3352A2E7A80}">
      <dgm:prSet/>
      <dgm:spPr/>
      <dgm:t>
        <a:bodyPr/>
        <a:lstStyle/>
        <a:p>
          <a:endParaRPr lang="en-US"/>
        </a:p>
      </dgm:t>
    </dgm:pt>
    <dgm:pt modelId="{7760F335-28A5-44FE-BD61-19A0B6A79D83}">
      <dgm:prSet phldrT="[Text]"/>
      <dgm:spPr/>
      <dgm:t>
        <a:bodyPr/>
        <a:lstStyle/>
        <a:p>
          <a:endParaRPr lang="en-US"/>
        </a:p>
      </dgm:t>
    </dgm:pt>
    <dgm:pt modelId="{3F818566-C830-4872-BC45-1BB83599D351}" type="parTrans" cxnId="{0A66D25F-6FA8-4CA2-B73A-FDC942F6875D}">
      <dgm:prSet/>
      <dgm:spPr/>
      <dgm:t>
        <a:bodyPr/>
        <a:lstStyle/>
        <a:p>
          <a:endParaRPr lang="en-US"/>
        </a:p>
      </dgm:t>
    </dgm:pt>
    <dgm:pt modelId="{C258AD59-9A4E-4B7A-9724-E8E6D1F3AF3A}" type="sibTrans" cxnId="{0A66D25F-6FA8-4CA2-B73A-FDC942F6875D}">
      <dgm:prSet/>
      <dgm:spPr/>
      <dgm:t>
        <a:bodyPr/>
        <a:lstStyle/>
        <a:p>
          <a:endParaRPr lang="en-US"/>
        </a:p>
      </dgm:t>
    </dgm:pt>
    <dgm:pt modelId="{214A3740-C6DB-4393-9BA1-FBDDBFD6184A}" type="pres">
      <dgm:prSet presAssocID="{456A1D52-65EA-4067-9787-749AA7298F8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CDC7F4-EB0A-481A-A471-7983469DD2F8}" type="pres">
      <dgm:prSet presAssocID="{456A1D52-65EA-4067-9787-749AA7298F8F}" presName="ellipse" presStyleLbl="trBgShp" presStyleIdx="0" presStyleCnt="1"/>
      <dgm:spPr/>
    </dgm:pt>
    <dgm:pt modelId="{112D1F0A-8FF3-41A9-B954-B238EA3607AF}" type="pres">
      <dgm:prSet presAssocID="{456A1D52-65EA-4067-9787-749AA7298F8F}" presName="arrow1" presStyleLbl="fgShp" presStyleIdx="0" presStyleCnt="1"/>
      <dgm:spPr/>
    </dgm:pt>
    <dgm:pt modelId="{150F76DD-4F85-457E-A025-12C841336B9A}" type="pres">
      <dgm:prSet presAssocID="{456A1D52-65EA-4067-9787-749AA7298F8F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0D97A3-D3CC-436D-B6C9-1D75F4E4354F}" type="pres">
      <dgm:prSet presAssocID="{A5154C9E-0F65-454C-BE79-D7FD67B1093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B3968-F021-4EC2-9794-3DCE38B1461B}" type="pres">
      <dgm:prSet presAssocID="{1CF0D849-172E-44C2-8CDE-5713BA6DA6B1}" presName="item2" presStyleLbl="node1" presStyleIdx="1" presStyleCnt="3" custLinFactNeighborY="1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98DB7A-E16E-4201-A6C7-81BFA9549C34}" type="pres">
      <dgm:prSet presAssocID="{42870962-2039-4C16-9013-0C8BB58442AB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86116F-A253-4BD6-B9A0-66A90A4A084B}" type="pres">
      <dgm:prSet presAssocID="{456A1D52-65EA-4067-9787-749AA7298F8F}" presName="funnel" presStyleLbl="trAlignAcc1" presStyleIdx="0" presStyleCnt="1"/>
      <dgm:spPr/>
    </dgm:pt>
  </dgm:ptLst>
  <dgm:cxnLst>
    <dgm:cxn modelId="{0755CB91-04C9-4FFB-BF2D-D43C255F1A70}" srcId="{456A1D52-65EA-4067-9787-749AA7298F8F}" destId="{A5154C9E-0F65-454C-BE79-D7FD67B1093A}" srcOrd="1" destOrd="0" parTransId="{8DD1FC5F-66D2-487C-A775-F48EB536637A}" sibTransId="{171C9327-4817-4D97-B8D0-4A7B22DBA774}"/>
    <dgm:cxn modelId="{DE5E3C28-EC99-4CE0-B532-4B818FDC3936}" type="presOf" srcId="{42870962-2039-4C16-9013-0C8BB58442AB}" destId="{150F76DD-4F85-457E-A025-12C841336B9A}" srcOrd="0" destOrd="0" presId="urn:microsoft.com/office/officeart/2005/8/layout/funnel1"/>
    <dgm:cxn modelId="{1A9A9407-5437-422D-9D2E-3C84D640A1E1}" srcId="{456A1D52-65EA-4067-9787-749AA7298F8F}" destId="{0A559635-9A3C-4BC8-8B91-0413DF98CA9D}" srcOrd="0" destOrd="0" parTransId="{7B75DD4B-780A-483F-AFFC-21C5A8913D4C}" sibTransId="{E60312E4-58C3-4538-8BAD-A5F4B245E5C4}"/>
    <dgm:cxn modelId="{879F92DB-6067-4CE3-92CF-8AC27977A795}" type="presOf" srcId="{1CF0D849-172E-44C2-8CDE-5713BA6DA6B1}" destId="{080D97A3-D3CC-436D-B6C9-1D75F4E4354F}" srcOrd="0" destOrd="0" presId="urn:microsoft.com/office/officeart/2005/8/layout/funnel1"/>
    <dgm:cxn modelId="{68DFFFC0-FB20-4DEF-B59E-D7AD75ECDD44}" type="presOf" srcId="{A5154C9E-0F65-454C-BE79-D7FD67B1093A}" destId="{244B3968-F021-4EC2-9794-3DCE38B1461B}" srcOrd="0" destOrd="0" presId="urn:microsoft.com/office/officeart/2005/8/layout/funnel1"/>
    <dgm:cxn modelId="{929034A7-B4CE-49C6-9DD5-432D1B4A1F6D}" type="presOf" srcId="{0A559635-9A3C-4BC8-8B91-0413DF98CA9D}" destId="{A098DB7A-E16E-4201-A6C7-81BFA9549C34}" srcOrd="0" destOrd="0" presId="urn:microsoft.com/office/officeart/2005/8/layout/funnel1"/>
    <dgm:cxn modelId="{03452DCB-214F-468A-B900-D3352A2E7A80}" srcId="{456A1D52-65EA-4067-9787-749AA7298F8F}" destId="{42870962-2039-4C16-9013-0C8BB58442AB}" srcOrd="3" destOrd="0" parTransId="{0DA386A9-0BFE-4727-BEA7-CB7C8D03F05B}" sibTransId="{8ACB01E8-BB71-4503-9445-61FD13EEF440}"/>
    <dgm:cxn modelId="{4DF3C110-5AD4-4FA8-B8E3-F293B77F5D72}" srcId="{456A1D52-65EA-4067-9787-749AA7298F8F}" destId="{1CF0D849-172E-44C2-8CDE-5713BA6DA6B1}" srcOrd="2" destOrd="0" parTransId="{9C7E8DAB-E55B-4E73-B8D9-E0077BE427D9}" sibTransId="{B38C4ED0-A6A5-466F-BC2F-EAAE5EA1C155}"/>
    <dgm:cxn modelId="{0A66D25F-6FA8-4CA2-B73A-FDC942F6875D}" srcId="{456A1D52-65EA-4067-9787-749AA7298F8F}" destId="{7760F335-28A5-44FE-BD61-19A0B6A79D83}" srcOrd="4" destOrd="0" parTransId="{3F818566-C830-4872-BC45-1BB83599D351}" sibTransId="{C258AD59-9A4E-4B7A-9724-E8E6D1F3AF3A}"/>
    <dgm:cxn modelId="{A7316FC0-21A3-43DC-B979-BBC9DD561A09}" type="presOf" srcId="{456A1D52-65EA-4067-9787-749AA7298F8F}" destId="{214A3740-C6DB-4393-9BA1-FBDDBFD6184A}" srcOrd="0" destOrd="0" presId="urn:microsoft.com/office/officeart/2005/8/layout/funnel1"/>
    <dgm:cxn modelId="{54982F45-3A24-4AF3-8E0A-BC8C3FBC7D88}" type="presParOf" srcId="{214A3740-C6DB-4393-9BA1-FBDDBFD6184A}" destId="{65CDC7F4-EB0A-481A-A471-7983469DD2F8}" srcOrd="0" destOrd="0" presId="urn:microsoft.com/office/officeart/2005/8/layout/funnel1"/>
    <dgm:cxn modelId="{8553C5F6-70CA-4E04-ABF8-7FFC1410E385}" type="presParOf" srcId="{214A3740-C6DB-4393-9BA1-FBDDBFD6184A}" destId="{112D1F0A-8FF3-41A9-B954-B238EA3607AF}" srcOrd="1" destOrd="0" presId="urn:microsoft.com/office/officeart/2005/8/layout/funnel1"/>
    <dgm:cxn modelId="{BED7338D-EE0B-4CB9-8EF9-C55E221D7D7D}" type="presParOf" srcId="{214A3740-C6DB-4393-9BA1-FBDDBFD6184A}" destId="{150F76DD-4F85-457E-A025-12C841336B9A}" srcOrd="2" destOrd="0" presId="urn:microsoft.com/office/officeart/2005/8/layout/funnel1"/>
    <dgm:cxn modelId="{039C779A-0E01-4410-A108-36F6802DD746}" type="presParOf" srcId="{214A3740-C6DB-4393-9BA1-FBDDBFD6184A}" destId="{080D97A3-D3CC-436D-B6C9-1D75F4E4354F}" srcOrd="3" destOrd="0" presId="urn:microsoft.com/office/officeart/2005/8/layout/funnel1"/>
    <dgm:cxn modelId="{2CBAA4D7-B18B-4990-A18A-9E561FFC43DA}" type="presParOf" srcId="{214A3740-C6DB-4393-9BA1-FBDDBFD6184A}" destId="{244B3968-F021-4EC2-9794-3DCE38B1461B}" srcOrd="4" destOrd="0" presId="urn:microsoft.com/office/officeart/2005/8/layout/funnel1"/>
    <dgm:cxn modelId="{4FD1ABEC-351F-4F6F-BFAF-2E39E976FF53}" type="presParOf" srcId="{214A3740-C6DB-4393-9BA1-FBDDBFD6184A}" destId="{A098DB7A-E16E-4201-A6C7-81BFA9549C34}" srcOrd="5" destOrd="0" presId="urn:microsoft.com/office/officeart/2005/8/layout/funnel1"/>
    <dgm:cxn modelId="{F89A8471-CE3F-41A2-B869-57C1BF935758}" type="presParOf" srcId="{214A3740-C6DB-4393-9BA1-FBDDBFD6184A}" destId="{6C86116F-A253-4BD6-B9A0-66A90A4A084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2840DF-8D5B-484D-896D-B93D29C06196}" type="doc">
      <dgm:prSet loTypeId="urn:microsoft.com/office/officeart/2005/8/layout/matrix1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26C300-2B5A-407A-B099-D883DF548D1F}">
      <dgm:prSet phldrT="[Text]" custT="1"/>
      <dgm:spPr>
        <a:xfrm>
          <a:off x="2720340" y="1944243"/>
          <a:ext cx="2331720" cy="1296162"/>
        </a:xfrm>
        <a:gradFill flip="none" rotWithShape="1">
          <a:gsLst>
            <a:gs pos="0">
              <a:sysClr val="window" lastClr="FFFFFF">
                <a:lumMod val="65000"/>
              </a:sysClr>
            </a:gs>
            <a:gs pos="80000">
              <a:sysClr val="window" lastClr="FFFFFF">
                <a:lumMod val="65000"/>
              </a:sysClr>
            </a:gs>
            <a:gs pos="100000">
              <a:sysClr val="window" lastClr="FFFFFF">
                <a:lumMod val="85000"/>
              </a:sys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fa-IR" sz="20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+mn-ea"/>
              <a:cs typeface="B Nazanin" pitchFamily="2" charset="-78"/>
            </a:rPr>
            <a:t>کاربردها</a:t>
          </a:r>
          <a:endParaRPr lang="en-US" sz="2000" b="1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alibri"/>
            <a:ea typeface="+mn-ea"/>
            <a:cs typeface="B Nazanin" pitchFamily="2" charset="-78"/>
          </a:endParaRPr>
        </a:p>
      </dgm:t>
    </dgm:pt>
    <dgm:pt modelId="{68C5C721-6E00-405F-83E5-B29DF76F19F9}" type="parTrans" cxnId="{205339F3-2144-4086-9C7C-9027AFF0017D}">
      <dgm:prSet/>
      <dgm:spPr/>
      <dgm:t>
        <a:bodyPr/>
        <a:lstStyle/>
        <a:p>
          <a:endParaRPr lang="en-US"/>
        </a:p>
      </dgm:t>
    </dgm:pt>
    <dgm:pt modelId="{8A61AD11-2142-4BF7-9215-DBF7E1ED59D1}" type="sibTrans" cxnId="{205339F3-2144-4086-9C7C-9027AFF0017D}">
      <dgm:prSet/>
      <dgm:spPr/>
      <dgm:t>
        <a:bodyPr/>
        <a:lstStyle/>
        <a:p>
          <a:endParaRPr lang="en-US"/>
        </a:p>
      </dgm:t>
    </dgm:pt>
    <dgm:pt modelId="{6FB2D1F5-71BE-46C2-9752-FC4362EB43A7}" type="pres">
      <dgm:prSet presAssocID="{C52840DF-8D5B-484D-896D-B93D29C0619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1EAEEC-E405-46FA-81D1-576EE0EA1C35}" type="pres">
      <dgm:prSet presAssocID="{C52840DF-8D5B-484D-896D-B93D29C06196}" presName="matrix" presStyleCnt="0"/>
      <dgm:spPr/>
    </dgm:pt>
    <dgm:pt modelId="{35894D2A-7448-4EEF-BE7A-AFECDF46E879}" type="pres">
      <dgm:prSet presAssocID="{C52840DF-8D5B-484D-896D-B93D29C06196}" presName="tile1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7D6BE7A4-F4F8-41A6-B378-82CB3DEF028B}" type="pres">
      <dgm:prSet presAssocID="{C52840DF-8D5B-484D-896D-B93D29C0619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419D1-020B-4657-BF78-9F0E18F7ED53}" type="pres">
      <dgm:prSet presAssocID="{C52840DF-8D5B-484D-896D-B93D29C06196}" presName="tile2" presStyleLbl="nod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6AE1032C-5A52-45A7-B42C-E3AD4E29B0D4}" type="pres">
      <dgm:prSet presAssocID="{C52840DF-8D5B-484D-896D-B93D29C0619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D001CF-E85D-43CF-A52B-834DD35C680F}" type="pres">
      <dgm:prSet presAssocID="{C52840DF-8D5B-484D-896D-B93D29C06196}" presName="tile3" presStyleLbl="nod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7BA5ED7B-4C9D-4749-976E-6907BA0B55EF}" type="pres">
      <dgm:prSet presAssocID="{C52840DF-8D5B-484D-896D-B93D29C06196}" presName="tile3text" presStyleLbl="node1" presStyleIdx="2" presStyleCnt="4">
        <dgm:presLayoutVars>
          <dgm:chMax val="0"/>
          <dgm:chPref val="0"/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0CD42C0B-1FA3-425E-90C8-A1C3A2B21B06}" type="pres">
      <dgm:prSet presAssocID="{C52840DF-8D5B-484D-896D-B93D29C06196}" presName="tile4" presStyleLbl="node1" presStyleIdx="3" presStyleCnt="4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408CB34-D5AA-41FA-B3B2-04CFE8A47361}" type="pres">
      <dgm:prSet presAssocID="{C52840DF-8D5B-484D-896D-B93D29C0619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D9E059-1CF5-46B4-9BDC-6A89B9F2C818}" type="pres">
      <dgm:prSet presAssocID="{C52840DF-8D5B-484D-896D-B93D29C06196}" presName="centerTile" presStyleLbl="fgShp" presStyleIdx="0" presStyleCnt="1" custScaleX="46667" custScaleY="45783">
        <dgm:presLayoutVars>
          <dgm:chMax val="0"/>
          <dgm:chPref val="0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205339F3-2144-4086-9C7C-9027AFF0017D}" srcId="{C52840DF-8D5B-484D-896D-B93D29C06196}" destId="{9126C300-2B5A-407A-B099-D883DF548D1F}" srcOrd="0" destOrd="0" parTransId="{68C5C721-6E00-405F-83E5-B29DF76F19F9}" sibTransId="{8A61AD11-2142-4BF7-9215-DBF7E1ED59D1}"/>
    <dgm:cxn modelId="{901B5A10-6D9C-4E91-99DE-A189FA26362E}" type="presOf" srcId="{9126C300-2B5A-407A-B099-D883DF548D1F}" destId="{A4D9E059-1CF5-46B4-9BDC-6A89B9F2C818}" srcOrd="0" destOrd="0" presId="urn:microsoft.com/office/officeart/2005/8/layout/matrix1"/>
    <dgm:cxn modelId="{F15E80A4-B021-493C-BE2E-6F33C7C7AF48}" type="presOf" srcId="{C52840DF-8D5B-484D-896D-B93D29C06196}" destId="{6FB2D1F5-71BE-46C2-9752-FC4362EB43A7}" srcOrd="0" destOrd="0" presId="urn:microsoft.com/office/officeart/2005/8/layout/matrix1"/>
    <dgm:cxn modelId="{782A96F6-A990-41FD-9BBA-22CF678D91D8}" type="presParOf" srcId="{6FB2D1F5-71BE-46C2-9752-FC4362EB43A7}" destId="{F81EAEEC-E405-46FA-81D1-576EE0EA1C35}" srcOrd="0" destOrd="0" presId="urn:microsoft.com/office/officeart/2005/8/layout/matrix1"/>
    <dgm:cxn modelId="{037E5B3F-BA1A-4F52-B494-2073BA45EB30}" type="presParOf" srcId="{F81EAEEC-E405-46FA-81D1-576EE0EA1C35}" destId="{35894D2A-7448-4EEF-BE7A-AFECDF46E879}" srcOrd="0" destOrd="0" presId="urn:microsoft.com/office/officeart/2005/8/layout/matrix1"/>
    <dgm:cxn modelId="{458F1476-5D31-4252-92AA-9D506A8A68E4}" type="presParOf" srcId="{F81EAEEC-E405-46FA-81D1-576EE0EA1C35}" destId="{7D6BE7A4-F4F8-41A6-B378-82CB3DEF028B}" srcOrd="1" destOrd="0" presId="urn:microsoft.com/office/officeart/2005/8/layout/matrix1"/>
    <dgm:cxn modelId="{98C31C06-2F3C-42E6-ABC1-CC1949023908}" type="presParOf" srcId="{F81EAEEC-E405-46FA-81D1-576EE0EA1C35}" destId="{261419D1-020B-4657-BF78-9F0E18F7ED53}" srcOrd="2" destOrd="0" presId="urn:microsoft.com/office/officeart/2005/8/layout/matrix1"/>
    <dgm:cxn modelId="{3047CB4B-EF50-42D8-8D64-7F8B4DCC529A}" type="presParOf" srcId="{F81EAEEC-E405-46FA-81D1-576EE0EA1C35}" destId="{6AE1032C-5A52-45A7-B42C-E3AD4E29B0D4}" srcOrd="3" destOrd="0" presId="urn:microsoft.com/office/officeart/2005/8/layout/matrix1"/>
    <dgm:cxn modelId="{26EE0BF8-EEA0-4D13-A0F2-A6C9DD904F00}" type="presParOf" srcId="{F81EAEEC-E405-46FA-81D1-576EE0EA1C35}" destId="{94D001CF-E85D-43CF-A52B-834DD35C680F}" srcOrd="4" destOrd="0" presId="urn:microsoft.com/office/officeart/2005/8/layout/matrix1"/>
    <dgm:cxn modelId="{D37A9B97-6DFF-400F-822F-BE370DD720D3}" type="presParOf" srcId="{F81EAEEC-E405-46FA-81D1-576EE0EA1C35}" destId="{7BA5ED7B-4C9D-4749-976E-6907BA0B55EF}" srcOrd="5" destOrd="0" presId="urn:microsoft.com/office/officeart/2005/8/layout/matrix1"/>
    <dgm:cxn modelId="{351C81B2-4FD6-4764-9B26-E169C08DF1AF}" type="presParOf" srcId="{F81EAEEC-E405-46FA-81D1-576EE0EA1C35}" destId="{0CD42C0B-1FA3-425E-90C8-A1C3A2B21B06}" srcOrd="6" destOrd="0" presId="urn:microsoft.com/office/officeart/2005/8/layout/matrix1"/>
    <dgm:cxn modelId="{C1D21976-A472-436A-A955-B4440C5C53F4}" type="presParOf" srcId="{F81EAEEC-E405-46FA-81D1-576EE0EA1C35}" destId="{5408CB34-D5AA-41FA-B3B2-04CFE8A47361}" srcOrd="7" destOrd="0" presId="urn:microsoft.com/office/officeart/2005/8/layout/matrix1"/>
    <dgm:cxn modelId="{DF136A02-D220-4C05-AC5B-CDE450D54A23}" type="presParOf" srcId="{6FB2D1F5-71BE-46C2-9752-FC4362EB43A7}" destId="{A4D9E059-1CF5-46B4-9BDC-6A89B9F2C81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4937F2-6BAC-49B4-9B60-F50C275577D1}" type="doc">
      <dgm:prSet loTypeId="urn:microsoft.com/office/officeart/2005/8/layout/bProcess4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370869-F9B4-4CFA-BAFD-568B0FCA5474}">
      <dgm:prSet phldrT="[Text]" custT="1"/>
      <dgm:spPr>
        <a:solidFill>
          <a:schemeClr val="accent3">
            <a:lumMod val="75000"/>
          </a:schemeClr>
        </a:solidFill>
        <a:scene3d>
          <a:camera prst="orthographicFront"/>
          <a:lightRig rig="flat" dir="t"/>
        </a:scene3d>
      </dgm:spPr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start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8898963E-6536-4837-BF1E-2FA33D6C598A}" type="parTrans" cxnId="{69E6A21C-CCD3-46E3-81EC-D49F3CCDFE9F}">
      <dgm:prSet/>
      <dgm:spPr/>
      <dgm:t>
        <a:bodyPr/>
        <a:lstStyle/>
        <a:p>
          <a:endParaRPr lang="en-US" sz="2400">
            <a:latin typeface="Gill Sans MT" pitchFamily="34" charset="0"/>
          </a:endParaRPr>
        </a:p>
      </dgm:t>
    </dgm:pt>
    <dgm:pt modelId="{F2301C71-1E94-4931-B940-F24DA1D2A963}" type="sibTrans" cxnId="{69E6A21C-CCD3-46E3-81EC-D49F3CCDFE9F}">
      <dgm:prSet/>
      <dgm:spPr>
        <a:scene3d>
          <a:camera prst="orthographicFront"/>
          <a:lightRig rig="flat" dir="t"/>
        </a:scene3d>
      </dgm:spPr>
      <dgm:t>
        <a:bodyPr/>
        <a:lstStyle/>
        <a:p>
          <a:endParaRPr lang="en-US" sz="2400">
            <a:latin typeface="Gill Sans MT" pitchFamily="34" charset="0"/>
          </a:endParaRPr>
        </a:p>
      </dgm:t>
    </dgm:pt>
    <dgm:pt modelId="{F834C356-EA46-4097-ABCA-961658917174}">
      <dgm:prSet phldrT="[Text]"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fa-IR" sz="1600" b="1" dirty="0" smtClean="0">
              <a:latin typeface="Gill Sans MT" pitchFamily="34" charset="0"/>
              <a:cs typeface="B Titr" pitchFamily="2" charset="-78"/>
            </a:rPr>
            <a:t>تخمین جابجایی سازه</a:t>
          </a:r>
          <a:endParaRPr lang="en-US" sz="1600" b="1" dirty="0">
            <a:latin typeface="Gill Sans MT" pitchFamily="34" charset="0"/>
            <a:cs typeface="B Titr" pitchFamily="2" charset="-78"/>
          </a:endParaRPr>
        </a:p>
      </dgm:t>
    </dgm:pt>
    <dgm:pt modelId="{961B42A9-AC7D-481F-A009-CA932678C03C}" type="parTrans" cxnId="{1E3283E4-3EFB-456F-A64D-BC5549785662}">
      <dgm:prSet/>
      <dgm:spPr/>
      <dgm:t>
        <a:bodyPr/>
        <a:lstStyle/>
        <a:p>
          <a:endParaRPr lang="en-US" sz="2400">
            <a:latin typeface="Gill Sans MT" pitchFamily="34" charset="0"/>
          </a:endParaRPr>
        </a:p>
      </dgm:t>
    </dgm:pt>
    <dgm:pt modelId="{EBBA7B6C-7A35-4355-ABEF-45E0B51E9CE0}" type="sibTrans" cxnId="{1E3283E4-3EFB-456F-A64D-BC5549785662}">
      <dgm:prSet/>
      <dgm:spPr>
        <a:scene3d>
          <a:camera prst="orthographicFront"/>
          <a:lightRig rig="flat" dir="t"/>
        </a:scene3d>
      </dgm:spPr>
      <dgm:t>
        <a:bodyPr/>
        <a:lstStyle/>
        <a:p>
          <a:endParaRPr lang="en-US" sz="2400">
            <a:latin typeface="Gill Sans MT" pitchFamily="34" charset="0"/>
          </a:endParaRPr>
        </a:p>
      </dgm:t>
    </dgm:pt>
    <dgm:pt modelId="{19CC11D9-6968-4B10-A2B2-80A13CC62647}">
      <dgm:prSet phldrT="[Text]"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fa-IR" sz="1600" b="1" dirty="0" smtClean="0">
              <a:latin typeface="Gill Sans MT" pitchFamily="34" charset="0"/>
              <a:cs typeface="B Titr" pitchFamily="2" charset="-78"/>
            </a:rPr>
            <a:t>حرکت مش سیال</a:t>
          </a:r>
          <a:endParaRPr lang="en-US" sz="1600" dirty="0">
            <a:latin typeface="Gill Sans MT" pitchFamily="34" charset="0"/>
            <a:cs typeface="B Titr" pitchFamily="2" charset="-78"/>
          </a:endParaRPr>
        </a:p>
      </dgm:t>
    </dgm:pt>
    <dgm:pt modelId="{14C8E5C5-271D-476C-997A-5B1FB548D950}" type="parTrans" cxnId="{5DEDE960-F74D-49FB-BFCB-8CB2498FF3D5}">
      <dgm:prSet/>
      <dgm:spPr/>
      <dgm:t>
        <a:bodyPr/>
        <a:lstStyle/>
        <a:p>
          <a:endParaRPr lang="en-US" sz="2400">
            <a:latin typeface="Gill Sans MT" pitchFamily="34" charset="0"/>
          </a:endParaRPr>
        </a:p>
      </dgm:t>
    </dgm:pt>
    <dgm:pt modelId="{028E6748-7305-4330-A9D8-5C045C48DBEB}" type="sibTrans" cxnId="{5DEDE960-F74D-49FB-BFCB-8CB2498FF3D5}">
      <dgm:prSet/>
      <dgm:spPr>
        <a:scene3d>
          <a:camera prst="orthographicFront"/>
          <a:lightRig rig="flat" dir="t"/>
        </a:scene3d>
      </dgm:spPr>
      <dgm:t>
        <a:bodyPr/>
        <a:lstStyle/>
        <a:p>
          <a:endParaRPr lang="en-US" sz="2400">
            <a:latin typeface="Gill Sans MT" pitchFamily="34" charset="0"/>
          </a:endParaRPr>
        </a:p>
      </dgm:t>
    </dgm:pt>
    <dgm:pt modelId="{5C1331F0-EB60-477B-8104-B3F92037B72B}">
      <dgm:prSet phldrT="[Text]"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fa-IR" sz="1600" b="1" dirty="0" smtClean="0">
              <a:latin typeface="Gill Sans MT" pitchFamily="34" charset="0"/>
              <a:cs typeface="B Titr" pitchFamily="2" charset="-78"/>
            </a:rPr>
            <a:t>حل سیال</a:t>
          </a:r>
          <a:endParaRPr lang="en-US" sz="1600" b="1" dirty="0">
            <a:latin typeface="Gill Sans MT" pitchFamily="34" charset="0"/>
            <a:cs typeface="B Titr" pitchFamily="2" charset="-78"/>
          </a:endParaRPr>
        </a:p>
      </dgm:t>
    </dgm:pt>
    <dgm:pt modelId="{0187BBDF-5C8C-4C26-B8A5-7020D2E18CD9}" type="parTrans" cxnId="{68EE9212-3ACA-43E0-9C25-5611BA19A8B1}">
      <dgm:prSet/>
      <dgm:spPr/>
      <dgm:t>
        <a:bodyPr/>
        <a:lstStyle/>
        <a:p>
          <a:endParaRPr lang="en-US" sz="2400">
            <a:latin typeface="Gill Sans MT" pitchFamily="34" charset="0"/>
          </a:endParaRPr>
        </a:p>
      </dgm:t>
    </dgm:pt>
    <dgm:pt modelId="{226ED91F-7A06-40D4-B07F-1BA3514CAB12}" type="sibTrans" cxnId="{68EE9212-3ACA-43E0-9C25-5611BA19A8B1}">
      <dgm:prSet/>
      <dgm:spPr>
        <a:scene3d>
          <a:camera prst="orthographicFront"/>
          <a:lightRig rig="flat" dir="t"/>
        </a:scene3d>
      </dgm:spPr>
      <dgm:t>
        <a:bodyPr/>
        <a:lstStyle/>
        <a:p>
          <a:endParaRPr lang="en-US" sz="2400">
            <a:latin typeface="Gill Sans MT" pitchFamily="34" charset="0"/>
          </a:endParaRPr>
        </a:p>
      </dgm:t>
    </dgm:pt>
    <dgm:pt modelId="{5946699C-5E46-4D73-BCE6-E9D82B081A85}">
      <dgm:prSet phldrT="[Text]"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fa-IR" sz="1600" b="1" dirty="0" smtClean="0">
              <a:latin typeface="Gill Sans MT" pitchFamily="34" charset="0"/>
              <a:cs typeface="B Titr" pitchFamily="2" charset="-78"/>
            </a:rPr>
            <a:t>حل سازه</a:t>
          </a:r>
          <a:endParaRPr lang="en-US" sz="1600" b="1" dirty="0">
            <a:latin typeface="Gill Sans MT" pitchFamily="34" charset="0"/>
            <a:cs typeface="B Titr" pitchFamily="2" charset="-78"/>
          </a:endParaRPr>
        </a:p>
      </dgm:t>
    </dgm:pt>
    <dgm:pt modelId="{C394A80C-ABA0-4F22-90BE-D7E5A7082123}" type="parTrans" cxnId="{3F35BF9C-C7B6-4D6C-BFB2-096B6B7B5DC5}">
      <dgm:prSet/>
      <dgm:spPr/>
      <dgm:t>
        <a:bodyPr/>
        <a:lstStyle/>
        <a:p>
          <a:endParaRPr lang="en-US" sz="2400">
            <a:latin typeface="Gill Sans MT" pitchFamily="34" charset="0"/>
          </a:endParaRPr>
        </a:p>
      </dgm:t>
    </dgm:pt>
    <dgm:pt modelId="{9F97B6AB-7875-43C1-81DF-6FAAE2A294EE}" type="sibTrans" cxnId="{3F35BF9C-C7B6-4D6C-BFB2-096B6B7B5DC5}">
      <dgm:prSet/>
      <dgm:spPr>
        <a:scene3d>
          <a:camera prst="orthographicFront"/>
          <a:lightRig rig="flat" dir="t"/>
        </a:scene3d>
      </dgm:spPr>
      <dgm:t>
        <a:bodyPr/>
        <a:lstStyle/>
        <a:p>
          <a:endParaRPr lang="en-US" sz="2400">
            <a:latin typeface="Gill Sans MT" pitchFamily="34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22C45EA9-C53B-4B4C-93D0-0E35866CC49F}">
          <dgm:prSet phldrT="[Text]" custT="1"/>
          <dgm:spPr>
            <a:scene3d>
              <a:camera prst="orthographicFront"/>
              <a:lightRig rig="flat" dir="t"/>
            </a:scene3d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1600" b="1" i="1" smtClean="0">
                        <a:latin typeface="Cambria Math"/>
                        <a:cs typeface="B Titr" pitchFamily="2" charset="-78"/>
                      </a:rPr>
                      <m:t>𝒕</m:t>
                    </m:r>
                    <m:r>
                      <a:rPr lang="en-US" sz="1600" b="1" i="1" smtClean="0">
                        <a:latin typeface="Cambria Math"/>
                        <a:cs typeface="B Titr" pitchFamily="2" charset="-78"/>
                      </a:rPr>
                      <m:t>=</m:t>
                    </m:r>
                    <m:r>
                      <a:rPr lang="en-US" sz="1600" b="1" i="1" smtClean="0">
                        <a:latin typeface="Cambria Math"/>
                        <a:cs typeface="B Titr" pitchFamily="2" charset="-78"/>
                      </a:rPr>
                      <m:t>𝒕</m:t>
                    </m:r>
                    <m:r>
                      <a:rPr lang="en-US" sz="1600" b="1" i="1" smtClean="0">
                        <a:latin typeface="Cambria Math"/>
                        <a:cs typeface="B Titr" pitchFamily="2" charset="-78"/>
                      </a:rPr>
                      <m:t>+</m:t>
                    </m:r>
                    <m:r>
                      <a:rPr lang="en-US" sz="1600" b="1" i="1" smtClean="0">
                        <a:latin typeface="Cambria Math"/>
                        <a:ea typeface="Cambria Math"/>
                        <a:cs typeface="B Titr" pitchFamily="2" charset="-78"/>
                      </a:rPr>
                      <m:t>𝜹</m:t>
                    </m:r>
                    <m:r>
                      <a:rPr lang="en-US" sz="1600" b="1" i="1" smtClean="0">
                        <a:latin typeface="Cambria Math"/>
                        <a:ea typeface="Cambria Math"/>
                        <a:cs typeface="B Titr" pitchFamily="2" charset="-78"/>
                      </a:rPr>
                      <m:t>𝒕</m:t>
                    </m:r>
                  </m:oMath>
                </m:oMathPara>
              </a14:m>
              <a:endParaRPr lang="en-US" sz="1600" b="1" dirty="0">
                <a:latin typeface="Gill Sans MT" pitchFamily="34" charset="0"/>
                <a:cs typeface="B Titr" pitchFamily="2" charset="-78"/>
              </a:endParaRPr>
            </a:p>
          </dgm:t>
        </dgm:pt>
      </mc:Choice>
      <mc:Fallback xmlns="">
        <dgm:pt modelId="{22C45EA9-C53B-4B4C-93D0-0E35866CC49F}">
          <dgm:prSet phldrT="[Text]" custT="1"/>
          <dgm:spPr>
            <a:scene3d>
              <a:camera prst="orthographicFront"/>
              <a:lightRig rig="flat" dir="t"/>
            </a:scene3d>
          </dgm:spPr>
          <dgm:t>
            <a:bodyPr/>
            <a:lstStyle/>
            <a:p>
              <a:r>
                <a:rPr lang="en-US" sz="1600" b="1" i="0" smtClean="0">
                  <a:latin typeface="Cambria Math"/>
                  <a:cs typeface="B Titr" pitchFamily="2" charset="-78"/>
                </a:rPr>
                <a:t>𝒕=𝒕+</a:t>
              </a:r>
              <a:r>
                <a:rPr lang="en-US" sz="1600" b="1" i="0" smtClean="0">
                  <a:latin typeface="Cambria Math"/>
                  <a:ea typeface="Cambria Math"/>
                  <a:cs typeface="B Titr" pitchFamily="2" charset="-78"/>
                </a:rPr>
                <a:t>𝜹𝒕</a:t>
              </a:r>
              <a:endParaRPr lang="en-US" sz="1600" b="1" dirty="0">
                <a:latin typeface="Gill Sans MT" pitchFamily="34" charset="0"/>
                <a:cs typeface="B Titr" pitchFamily="2" charset="-78"/>
              </a:endParaRPr>
            </a:p>
          </dgm:t>
        </dgm:pt>
      </mc:Fallback>
    </mc:AlternateContent>
    <dgm:pt modelId="{1EECA19C-C273-42D0-A7EB-CDCE7AB2CF14}" type="parTrans" cxnId="{D861F76D-BF7D-4518-A039-92767483578D}">
      <dgm:prSet/>
      <dgm:spPr/>
      <dgm:t>
        <a:bodyPr/>
        <a:lstStyle/>
        <a:p>
          <a:endParaRPr lang="en-US" sz="2400">
            <a:latin typeface="Gill Sans MT" pitchFamily="34" charset="0"/>
          </a:endParaRPr>
        </a:p>
      </dgm:t>
    </dgm:pt>
    <dgm:pt modelId="{2F9E436F-6D0A-4474-93C3-F8D503B37E13}" type="sibTrans" cxnId="{D861F76D-BF7D-4518-A039-92767483578D}">
      <dgm:prSet/>
      <dgm:spPr>
        <a:scene3d>
          <a:camera prst="orthographicFront"/>
          <a:lightRig rig="flat" dir="t"/>
        </a:scene3d>
      </dgm:spPr>
      <dgm:t>
        <a:bodyPr/>
        <a:lstStyle/>
        <a:p>
          <a:endParaRPr lang="en-US" sz="2400">
            <a:latin typeface="Gill Sans MT" pitchFamily="34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4744F78F-DD2A-4027-9E78-B47842AADE43}">
          <dgm:prSet phldrT="[Text]" custT="1">
            <dgm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dgm:style>
          </dgm:prSet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1600" b="1" i="1" smtClean="0">
                        <a:latin typeface="Cambria Math"/>
                        <a:cs typeface="B Titr" pitchFamily="2" charset="-78"/>
                      </a:rPr>
                      <m:t>𝒕</m:t>
                    </m:r>
                    <m:r>
                      <a:rPr lang="en-US" sz="1600" b="1" i="1" smtClean="0">
                        <a:latin typeface="Cambria Math"/>
                        <a:cs typeface="B Titr" pitchFamily="2" charset="-78"/>
                      </a:rPr>
                      <m:t>&gt;</m:t>
                    </m:r>
                    <m:sSub>
                      <m:sSubPr>
                        <m:ctrlPr>
                          <a:rPr lang="en-US" sz="1600" b="1" i="1" smtClean="0">
                            <a:latin typeface="Cambria Math"/>
                            <a:cs typeface="B Titr" pitchFamily="2" charset="-78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/>
                            <a:cs typeface="B Titr" pitchFamily="2" charset="-78"/>
                          </a:rPr>
                          <m:t>𝒕</m:t>
                        </m:r>
                      </m:e>
                      <m:sub>
                        <m:r>
                          <a:rPr lang="en-US" sz="1600" b="1" i="1" smtClean="0">
                            <a:latin typeface="Cambria Math"/>
                            <a:cs typeface="B Titr" pitchFamily="2" charset="-78"/>
                          </a:rPr>
                          <m:t>𝒆𝒏𝒅</m:t>
                        </m:r>
                      </m:sub>
                    </m:sSub>
                  </m:oMath>
                </m:oMathPara>
              </a14:m>
              <a:endParaRPr lang="en-US" sz="1600" b="1" dirty="0">
                <a:latin typeface="Gill Sans MT" pitchFamily="34" charset="0"/>
                <a:cs typeface="B Titr" pitchFamily="2" charset="-78"/>
              </a:endParaRPr>
            </a:p>
          </dgm:t>
        </dgm:pt>
      </mc:Choice>
      <mc:Fallback xmlns="">
        <dgm:pt modelId="{4744F78F-DD2A-4027-9E78-B47842AADE43}">
          <dgm:prSet phldrT="[Text]" custT="1">
            <dgm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dgm:style>
          </dgm:prSet>
          <dgm:spPr/>
          <dgm:t>
            <a:bodyPr/>
            <a:lstStyle/>
            <a:p>
              <a:r>
                <a:rPr lang="en-US" sz="1600" b="1" i="0" smtClean="0">
                  <a:latin typeface="Cambria Math"/>
                  <a:cs typeface="B Titr" pitchFamily="2" charset="-78"/>
                </a:rPr>
                <a:t>𝒕&gt;</a:t>
              </a:r>
              <a:r>
                <a:rPr lang="en-US" sz="1600" b="1" i="0" smtClean="0">
                  <a:latin typeface="Cambria Math"/>
                  <a:cs typeface="B Titr" pitchFamily="2" charset="-78"/>
                </a:rPr>
                <a:t>𝒕_𝒆𝒏𝒅</a:t>
              </a:r>
              <a:endParaRPr lang="en-US" sz="1600" b="1" dirty="0">
                <a:latin typeface="Gill Sans MT" pitchFamily="34" charset="0"/>
                <a:cs typeface="B Titr" pitchFamily="2" charset="-78"/>
              </a:endParaRPr>
            </a:p>
          </dgm:t>
        </dgm:pt>
      </mc:Fallback>
    </mc:AlternateContent>
    <dgm:pt modelId="{5DB133B9-BB1F-4796-A189-6DD9566C2895}" type="parTrans" cxnId="{A93C455B-D2B2-4FE8-B390-DD8B62442425}">
      <dgm:prSet/>
      <dgm:spPr/>
      <dgm:t>
        <a:bodyPr/>
        <a:lstStyle/>
        <a:p>
          <a:endParaRPr lang="en-US" sz="2400">
            <a:latin typeface="Gill Sans MT" pitchFamily="34" charset="0"/>
          </a:endParaRPr>
        </a:p>
      </dgm:t>
    </dgm:pt>
    <dgm:pt modelId="{ED2CCE52-D83C-43E0-A17A-00819CB00417}" type="sibTrans" cxnId="{A93C455B-D2B2-4FE8-B390-DD8B62442425}">
      <dgm:prSet/>
      <dgm:spPr/>
      <dgm:t>
        <a:bodyPr/>
        <a:lstStyle/>
        <a:p>
          <a:endParaRPr lang="en-US" sz="2400">
            <a:latin typeface="Gill Sans MT" pitchFamily="34" charset="0"/>
          </a:endParaRPr>
        </a:p>
      </dgm:t>
    </dgm:pt>
    <dgm:pt modelId="{1BAE2FD2-1E1F-415C-AACA-C0232DE71430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STOP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8C9582C3-E0A7-4514-B2DE-F1F55C22162D}" type="parTrans" cxnId="{51661221-A3E1-49B2-9B8A-E9F23A5F1297}">
      <dgm:prSet/>
      <dgm:spPr/>
      <dgm:t>
        <a:bodyPr/>
        <a:lstStyle/>
        <a:p>
          <a:endParaRPr lang="en-US"/>
        </a:p>
      </dgm:t>
    </dgm:pt>
    <dgm:pt modelId="{1F9B0F0C-1A16-464E-B6EF-D262C381B2F2}" type="sibTrans" cxnId="{51661221-A3E1-49B2-9B8A-E9F23A5F1297}">
      <dgm:prSet/>
      <dgm:spPr/>
      <dgm:t>
        <a:bodyPr/>
        <a:lstStyle/>
        <a:p>
          <a:endParaRPr lang="en-US"/>
        </a:p>
      </dgm:t>
    </dgm:pt>
    <dgm:pt modelId="{302EE406-5E0F-45AD-AE04-1663E3CADB06}" type="pres">
      <dgm:prSet presAssocID="{1C4937F2-6BAC-49B4-9B60-F50C275577D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8FBB4BC0-1953-4426-890F-EFF07135E8A3}" type="pres">
      <dgm:prSet presAssocID="{B6370869-F9B4-4CFA-BAFD-568B0FCA5474}" presName="compNode" presStyleCnt="0"/>
      <dgm:spPr/>
    </dgm:pt>
    <dgm:pt modelId="{3FEC51AC-CBAE-4DF8-9D41-B86A26EBC072}" type="pres">
      <dgm:prSet presAssocID="{B6370869-F9B4-4CFA-BAFD-568B0FCA5474}" presName="dummyConnPt" presStyleCnt="0"/>
      <dgm:spPr/>
    </dgm:pt>
    <dgm:pt modelId="{A825D34D-7917-46BC-9F43-15DB0C01F2B3}" type="pres">
      <dgm:prSet presAssocID="{B6370869-F9B4-4CFA-BAFD-568B0FCA5474}" presName="node" presStyleLbl="node1" presStyleIdx="0" presStyleCnt="8" custScaleX="29624" custScaleY="19187" custLinFactNeighborX="497" custLinFactNeighborY="-5025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359F0939-C172-4AF3-A4DA-100BF5645A50}" type="pres">
      <dgm:prSet presAssocID="{F2301C71-1E94-4931-B940-F24DA1D2A963}" presName="sibTrans" presStyleLbl="bgSibTrans2D1" presStyleIdx="0" presStyleCnt="7" custAng="16225390" custScaleX="38697" custScaleY="142735" custLinFactX="63460" custLinFactY="30931" custLinFactNeighborX="100000" custLinFactNeighborY="100000"/>
      <dgm:spPr>
        <a:prstGeom prst="downArrow">
          <a:avLst/>
        </a:prstGeom>
      </dgm:spPr>
      <dgm:t>
        <a:bodyPr/>
        <a:lstStyle/>
        <a:p>
          <a:endParaRPr lang="en-US"/>
        </a:p>
      </dgm:t>
    </dgm:pt>
    <dgm:pt modelId="{452A433C-0804-4AC4-A377-F40E24CB6ABE}" type="pres">
      <dgm:prSet presAssocID="{F834C356-EA46-4097-ABCA-961658917174}" presName="compNode" presStyleCnt="0"/>
      <dgm:spPr/>
    </dgm:pt>
    <dgm:pt modelId="{CC7C28E9-80BC-4904-8E81-38B49E5F4091}" type="pres">
      <dgm:prSet presAssocID="{F834C356-EA46-4097-ABCA-961658917174}" presName="dummyConnPt" presStyleCnt="0"/>
      <dgm:spPr/>
    </dgm:pt>
    <dgm:pt modelId="{6E5CCFEB-C28F-49A8-9B40-ECF36C53D65E}" type="pres">
      <dgm:prSet presAssocID="{F834C356-EA46-4097-ABCA-961658917174}" presName="node" presStyleLbl="node1" presStyleIdx="1" presStyleCnt="8" custScaleX="44327" custScaleY="25065" custLinFactNeighborX="4465" custLinFactNeighborY="-799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716D2D-E801-4ECB-A287-FE9BF8CA3CC5}" type="pres">
      <dgm:prSet presAssocID="{EBBA7B6C-7A35-4355-ABEF-45E0B51E9CE0}" presName="sibTrans" presStyleLbl="bgSibTrans2D1" presStyleIdx="1" presStyleCnt="7" custAng="16108628" custScaleX="31457" custScaleY="243096" custLinFactX="15392" custLinFactY="19788" custLinFactNeighborX="100000" custLinFactNeighborY="100000"/>
      <dgm:spPr>
        <a:prstGeom prst="downArrow">
          <a:avLst/>
        </a:prstGeom>
      </dgm:spPr>
      <dgm:t>
        <a:bodyPr/>
        <a:lstStyle/>
        <a:p>
          <a:endParaRPr lang="en-US"/>
        </a:p>
      </dgm:t>
    </dgm:pt>
    <dgm:pt modelId="{7754C96C-BB1D-4ED9-ABE4-AA3E02ECA527}" type="pres">
      <dgm:prSet presAssocID="{19CC11D9-6968-4B10-A2B2-80A13CC62647}" presName="compNode" presStyleCnt="0"/>
      <dgm:spPr/>
    </dgm:pt>
    <dgm:pt modelId="{C4262987-97DE-4EAA-BEAD-5A42F66C044C}" type="pres">
      <dgm:prSet presAssocID="{19CC11D9-6968-4B10-A2B2-80A13CC62647}" presName="dummyConnPt" presStyleCnt="0"/>
      <dgm:spPr/>
    </dgm:pt>
    <dgm:pt modelId="{607EC52D-6581-431A-82AA-CDAC03C55567}" type="pres">
      <dgm:prSet presAssocID="{19CC11D9-6968-4B10-A2B2-80A13CC62647}" presName="node" presStyleLbl="node1" presStyleIdx="2" presStyleCnt="8" custScaleX="42883" custScaleY="20360" custLinFactNeighborX="3375" custLinFactNeighborY="-982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B93A4-E155-43F9-8E31-1D56B906DC13}" type="pres">
      <dgm:prSet presAssocID="{028E6748-7305-4330-A9D8-5C045C48DBEB}" presName="sibTrans" presStyleLbl="bgSibTrans2D1" presStyleIdx="2" presStyleCnt="7" custAng="16200705" custFlipVert="1" custScaleX="46229" custScaleY="123790" custLinFactX="49953" custLinFactY="62677" custLinFactNeighborX="100000" custLinFactNeighborY="100000"/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1744F996-9F96-4B9E-A788-D02474C04E67}" type="pres">
      <dgm:prSet presAssocID="{5C1331F0-EB60-477B-8104-B3F92037B72B}" presName="compNode" presStyleCnt="0"/>
      <dgm:spPr/>
    </dgm:pt>
    <dgm:pt modelId="{79CD3C02-EDC5-4341-A1B6-9549FF456EEA}" type="pres">
      <dgm:prSet presAssocID="{5C1331F0-EB60-477B-8104-B3F92037B72B}" presName="dummyConnPt" presStyleCnt="0"/>
      <dgm:spPr/>
    </dgm:pt>
    <dgm:pt modelId="{1F0B6240-3399-4A5F-9FCF-B67006B590F3}" type="pres">
      <dgm:prSet presAssocID="{5C1331F0-EB60-477B-8104-B3F92037B72B}" presName="node" presStyleLbl="node1" presStyleIdx="3" presStyleCnt="8" custAng="10800000" custFlipVert="1" custScaleX="26699" custScaleY="16438" custLinFactNeighborX="-85059" custLinFactNeighborY="-66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C2D2E4-3F77-4F50-8015-CEF32008F13C}" type="pres">
      <dgm:prSet presAssocID="{226ED91F-7A06-40D4-B07F-1BA3514CAB12}" presName="sibTrans" presStyleLbl="bgSibTrans2D1" presStyleIdx="3" presStyleCnt="7" custAng="5399713" custScaleX="36217" custScaleY="206869" custLinFactX="24917" custLinFactY="47067" custLinFactNeighborX="100000" custLinFactNeighborY="100000"/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4317C5A8-A234-4BB3-BAF7-B4FE8A83200E}" type="pres">
      <dgm:prSet presAssocID="{5946699C-5E46-4D73-BCE6-E9D82B081A85}" presName="compNode" presStyleCnt="0"/>
      <dgm:spPr/>
    </dgm:pt>
    <dgm:pt modelId="{A3A61F14-22BB-4DCB-A1AE-C08F12B3AB4E}" type="pres">
      <dgm:prSet presAssocID="{5946699C-5E46-4D73-BCE6-E9D82B081A85}" presName="dummyConnPt" presStyleCnt="0"/>
      <dgm:spPr/>
    </dgm:pt>
    <dgm:pt modelId="{2895186A-AD0D-487D-9B62-060A08421EB9}" type="pres">
      <dgm:prSet presAssocID="{5946699C-5E46-4D73-BCE6-E9D82B081A85}" presName="node" presStyleLbl="node1" presStyleIdx="4" presStyleCnt="8" custScaleX="26699" custScaleY="15949" custLinFactNeighborX="-85058" custLinFactNeighborY="322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74361-A332-43DB-86A3-34901600F867}" type="pres">
      <dgm:prSet presAssocID="{9F97B6AB-7875-43C1-81DF-6FAAE2A294EE}" presName="sibTrans" presStyleLbl="bgSibTrans2D1" presStyleIdx="4" presStyleCnt="7" custAng="4922349" custScaleX="19667" custScaleY="692970" custLinFactY="81218" custLinFactNeighborX="23295" custLinFactNeighborY="100000"/>
      <dgm:spPr>
        <a:prstGeom prst="bentUpArrow">
          <a:avLst/>
        </a:prstGeom>
      </dgm:spPr>
      <dgm:t>
        <a:bodyPr/>
        <a:lstStyle/>
        <a:p>
          <a:endParaRPr lang="en-US"/>
        </a:p>
      </dgm:t>
    </dgm:pt>
    <dgm:pt modelId="{016F6BC1-AAE6-478C-8583-9B8DE2FEB3C8}" type="pres">
      <dgm:prSet presAssocID="{22C45EA9-C53B-4B4C-93D0-0E35866CC49F}" presName="compNode" presStyleCnt="0"/>
      <dgm:spPr/>
    </dgm:pt>
    <dgm:pt modelId="{23F833AA-B541-472D-880C-1B628820AB15}" type="pres">
      <dgm:prSet presAssocID="{22C45EA9-C53B-4B4C-93D0-0E35866CC49F}" presName="dummyConnPt" presStyleCnt="0"/>
      <dgm:spPr/>
    </dgm:pt>
    <dgm:pt modelId="{CB1D0317-D750-4EC2-99C1-72E77E443226}" type="pres">
      <dgm:prSet presAssocID="{22C45EA9-C53B-4B4C-93D0-0E35866CC49F}" presName="node" presStyleLbl="node1" presStyleIdx="5" presStyleCnt="8" custScaleX="40598" custScaleY="18473" custLinFactY="10767" custLinFactNeighborX="-838" custLinFactNeighborY="10000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F6BB91D-D099-48CB-88BC-B3DC4BD0DEC1}" type="pres">
      <dgm:prSet presAssocID="{2F9E436F-6D0A-4474-93C3-F8D503B37E13}" presName="sibTrans" presStyleLbl="bgSibTrans2D1" presStyleIdx="5" presStyleCnt="7" custAng="5414612" custScaleX="24146" custScaleY="361731" custLinFactY="100000" custLinFactNeighborX="81337" custLinFactNeighborY="135021"/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FEE1C58E-8604-4D02-87C2-B9DAD3E5EB16}" type="pres">
      <dgm:prSet presAssocID="{4744F78F-DD2A-4027-9E78-B47842AADE43}" presName="compNode" presStyleCnt="0"/>
      <dgm:spPr/>
    </dgm:pt>
    <dgm:pt modelId="{47349AF2-8F93-4D98-9839-368145D19AD4}" type="pres">
      <dgm:prSet presAssocID="{4744F78F-DD2A-4027-9E78-B47842AADE43}" presName="dummyConnPt" presStyleCnt="0"/>
      <dgm:spPr/>
    </dgm:pt>
    <dgm:pt modelId="{50D763B5-A2C0-47FD-B48E-34BADBFAE12A}" type="pres">
      <dgm:prSet presAssocID="{4744F78F-DD2A-4027-9E78-B47842AADE43}" presName="node" presStyleLbl="node1" presStyleIdx="6" presStyleCnt="8" custScaleX="33902" custScaleY="29209" custLinFactNeighborX="-83597" custLinFactNeighborY="4885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817E058-AEFE-4F45-BA85-F27798763AD3}" type="pres">
      <dgm:prSet presAssocID="{ED2CCE52-D83C-43E0-A17A-00819CB00417}" presName="sibTrans" presStyleLbl="bgSibTrans2D1" presStyleIdx="6" presStyleCnt="7" custAng="21562814" custScaleX="38566" custScaleY="109650" custLinFactY="71498" custLinFactNeighborX="61241" custLinFactNeighborY="100000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8A63DF23-A866-4D49-8993-9BF5B7E9995B}" type="pres">
      <dgm:prSet presAssocID="{1BAE2FD2-1E1F-415C-AACA-C0232DE71430}" presName="compNode" presStyleCnt="0"/>
      <dgm:spPr/>
    </dgm:pt>
    <dgm:pt modelId="{5DCFDBCF-737B-4C97-84A7-480A1DCBD194}" type="pres">
      <dgm:prSet presAssocID="{1BAE2FD2-1E1F-415C-AACA-C0232DE71430}" presName="dummyConnPt" presStyleCnt="0"/>
      <dgm:spPr/>
    </dgm:pt>
    <dgm:pt modelId="{5981923A-2221-479E-AAD0-A2EB46DBA79A}" type="pres">
      <dgm:prSet presAssocID="{1BAE2FD2-1E1F-415C-AACA-C0232DE71430}" presName="node" presStyleLbl="node1" presStyleIdx="7" presStyleCnt="8" custScaleX="33208" custScaleY="22654" custLinFactNeighborX="-38387" custLinFactNeighborY="-1668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69E6A21C-CCD3-46E3-81EC-D49F3CCDFE9F}" srcId="{1C4937F2-6BAC-49B4-9B60-F50C275577D1}" destId="{B6370869-F9B4-4CFA-BAFD-568B0FCA5474}" srcOrd="0" destOrd="0" parTransId="{8898963E-6536-4837-BF1E-2FA33D6C598A}" sibTransId="{F2301C71-1E94-4931-B940-F24DA1D2A963}"/>
    <dgm:cxn modelId="{4AF33511-66E3-4598-BF3B-2EF99A0EF085}" type="presOf" srcId="{1C4937F2-6BAC-49B4-9B60-F50C275577D1}" destId="{302EE406-5E0F-45AD-AE04-1663E3CADB06}" srcOrd="0" destOrd="0" presId="urn:microsoft.com/office/officeart/2005/8/layout/bProcess4"/>
    <dgm:cxn modelId="{33D86A51-9FB2-475A-9D4B-C196046636D5}" type="presOf" srcId="{226ED91F-7A06-40D4-B07F-1BA3514CAB12}" destId="{C8C2D2E4-3F77-4F50-8015-CEF32008F13C}" srcOrd="0" destOrd="0" presId="urn:microsoft.com/office/officeart/2005/8/layout/bProcess4"/>
    <dgm:cxn modelId="{1E3283E4-3EFB-456F-A64D-BC5549785662}" srcId="{1C4937F2-6BAC-49B4-9B60-F50C275577D1}" destId="{F834C356-EA46-4097-ABCA-961658917174}" srcOrd="1" destOrd="0" parTransId="{961B42A9-AC7D-481F-A009-CA932678C03C}" sibTransId="{EBBA7B6C-7A35-4355-ABEF-45E0B51E9CE0}"/>
    <dgm:cxn modelId="{26E62CC6-63AF-4CEE-A6CF-7DEFE1EAB229}" type="presOf" srcId="{4744F78F-DD2A-4027-9E78-B47842AADE43}" destId="{50D763B5-A2C0-47FD-B48E-34BADBFAE12A}" srcOrd="0" destOrd="0" presId="urn:microsoft.com/office/officeart/2005/8/layout/bProcess4"/>
    <dgm:cxn modelId="{C7119C68-EAC5-494F-B389-63D0BFE0641F}" type="presOf" srcId="{F2301C71-1E94-4931-B940-F24DA1D2A963}" destId="{359F0939-C172-4AF3-A4DA-100BF5645A50}" srcOrd="0" destOrd="0" presId="urn:microsoft.com/office/officeart/2005/8/layout/bProcess4"/>
    <dgm:cxn modelId="{3AAC104C-7EC8-4A03-BEF9-2733C1FD9C58}" type="presOf" srcId="{22C45EA9-C53B-4B4C-93D0-0E35866CC49F}" destId="{CB1D0317-D750-4EC2-99C1-72E77E443226}" srcOrd="0" destOrd="0" presId="urn:microsoft.com/office/officeart/2005/8/layout/bProcess4"/>
    <dgm:cxn modelId="{ED275388-4409-495C-B325-8BA0FA884178}" type="presOf" srcId="{B6370869-F9B4-4CFA-BAFD-568B0FCA5474}" destId="{A825D34D-7917-46BC-9F43-15DB0C01F2B3}" srcOrd="0" destOrd="0" presId="urn:microsoft.com/office/officeart/2005/8/layout/bProcess4"/>
    <dgm:cxn modelId="{5DEDE960-F74D-49FB-BFCB-8CB2498FF3D5}" srcId="{1C4937F2-6BAC-49B4-9B60-F50C275577D1}" destId="{19CC11D9-6968-4B10-A2B2-80A13CC62647}" srcOrd="2" destOrd="0" parTransId="{14C8E5C5-271D-476C-997A-5B1FB548D950}" sibTransId="{028E6748-7305-4330-A9D8-5C045C48DBEB}"/>
    <dgm:cxn modelId="{CDE28D91-CCC1-456C-972A-3190C8AC3108}" type="presOf" srcId="{028E6748-7305-4330-A9D8-5C045C48DBEB}" destId="{C0FB93A4-E155-43F9-8E31-1D56B906DC13}" srcOrd="0" destOrd="0" presId="urn:microsoft.com/office/officeart/2005/8/layout/bProcess4"/>
    <dgm:cxn modelId="{3E112578-DF41-4675-979E-3DB3C89C48EA}" type="presOf" srcId="{ED2CCE52-D83C-43E0-A17A-00819CB00417}" destId="{4817E058-AEFE-4F45-BA85-F27798763AD3}" srcOrd="0" destOrd="0" presId="urn:microsoft.com/office/officeart/2005/8/layout/bProcess4"/>
    <dgm:cxn modelId="{8CC26D40-1CE3-4527-94A8-AAF83BAAC0B9}" type="presOf" srcId="{5946699C-5E46-4D73-BCE6-E9D82B081A85}" destId="{2895186A-AD0D-487D-9B62-060A08421EB9}" srcOrd="0" destOrd="0" presId="urn:microsoft.com/office/officeart/2005/8/layout/bProcess4"/>
    <dgm:cxn modelId="{30675142-E125-424C-BA2B-05AE66AA46DC}" type="presOf" srcId="{EBBA7B6C-7A35-4355-ABEF-45E0B51E9CE0}" destId="{6D716D2D-E801-4ECB-A287-FE9BF8CA3CC5}" srcOrd="0" destOrd="0" presId="urn:microsoft.com/office/officeart/2005/8/layout/bProcess4"/>
    <dgm:cxn modelId="{3F35BF9C-C7B6-4D6C-BFB2-096B6B7B5DC5}" srcId="{1C4937F2-6BAC-49B4-9B60-F50C275577D1}" destId="{5946699C-5E46-4D73-BCE6-E9D82B081A85}" srcOrd="4" destOrd="0" parTransId="{C394A80C-ABA0-4F22-90BE-D7E5A7082123}" sibTransId="{9F97B6AB-7875-43C1-81DF-6FAAE2A294EE}"/>
    <dgm:cxn modelId="{A93C455B-D2B2-4FE8-B390-DD8B62442425}" srcId="{1C4937F2-6BAC-49B4-9B60-F50C275577D1}" destId="{4744F78F-DD2A-4027-9E78-B47842AADE43}" srcOrd="6" destOrd="0" parTransId="{5DB133B9-BB1F-4796-A189-6DD9566C2895}" sibTransId="{ED2CCE52-D83C-43E0-A17A-00819CB00417}"/>
    <dgm:cxn modelId="{909AC6BA-C9FE-430E-80D1-6C2CB0F69F0E}" type="presOf" srcId="{5C1331F0-EB60-477B-8104-B3F92037B72B}" destId="{1F0B6240-3399-4A5F-9FCF-B67006B590F3}" srcOrd="0" destOrd="0" presId="urn:microsoft.com/office/officeart/2005/8/layout/bProcess4"/>
    <dgm:cxn modelId="{D861F76D-BF7D-4518-A039-92767483578D}" srcId="{1C4937F2-6BAC-49B4-9B60-F50C275577D1}" destId="{22C45EA9-C53B-4B4C-93D0-0E35866CC49F}" srcOrd="5" destOrd="0" parTransId="{1EECA19C-C273-42D0-A7EB-CDCE7AB2CF14}" sibTransId="{2F9E436F-6D0A-4474-93C3-F8D503B37E13}"/>
    <dgm:cxn modelId="{68EE9212-3ACA-43E0-9C25-5611BA19A8B1}" srcId="{1C4937F2-6BAC-49B4-9B60-F50C275577D1}" destId="{5C1331F0-EB60-477B-8104-B3F92037B72B}" srcOrd="3" destOrd="0" parTransId="{0187BBDF-5C8C-4C26-B8A5-7020D2E18CD9}" sibTransId="{226ED91F-7A06-40D4-B07F-1BA3514CAB12}"/>
    <dgm:cxn modelId="{70F37629-C93B-4DC2-AE45-9457228DEFDA}" type="presOf" srcId="{2F9E436F-6D0A-4474-93C3-F8D503B37E13}" destId="{2F6BB91D-D099-48CB-88BC-B3DC4BD0DEC1}" srcOrd="0" destOrd="0" presId="urn:microsoft.com/office/officeart/2005/8/layout/bProcess4"/>
    <dgm:cxn modelId="{51661221-A3E1-49B2-9B8A-E9F23A5F1297}" srcId="{1C4937F2-6BAC-49B4-9B60-F50C275577D1}" destId="{1BAE2FD2-1E1F-415C-AACA-C0232DE71430}" srcOrd="7" destOrd="0" parTransId="{8C9582C3-E0A7-4514-B2DE-F1F55C22162D}" sibTransId="{1F9B0F0C-1A16-464E-B6EF-D262C381B2F2}"/>
    <dgm:cxn modelId="{3FA0A3CE-B902-4F7A-A2A4-19D099DAD7B0}" type="presOf" srcId="{9F97B6AB-7875-43C1-81DF-6FAAE2A294EE}" destId="{40874361-A332-43DB-86A3-34901600F867}" srcOrd="0" destOrd="0" presId="urn:microsoft.com/office/officeart/2005/8/layout/bProcess4"/>
    <dgm:cxn modelId="{28F7E3A2-0ACA-40C5-8B98-580C3280B640}" type="presOf" srcId="{19CC11D9-6968-4B10-A2B2-80A13CC62647}" destId="{607EC52D-6581-431A-82AA-CDAC03C55567}" srcOrd="0" destOrd="0" presId="urn:microsoft.com/office/officeart/2005/8/layout/bProcess4"/>
    <dgm:cxn modelId="{0D507BF1-8B5E-42AB-9C58-3B0788B10E12}" type="presOf" srcId="{1BAE2FD2-1E1F-415C-AACA-C0232DE71430}" destId="{5981923A-2221-479E-AAD0-A2EB46DBA79A}" srcOrd="0" destOrd="0" presId="urn:microsoft.com/office/officeart/2005/8/layout/bProcess4"/>
    <dgm:cxn modelId="{83DF0142-2695-4FEF-9035-FC8683748C7E}" type="presOf" srcId="{F834C356-EA46-4097-ABCA-961658917174}" destId="{6E5CCFEB-C28F-49A8-9B40-ECF36C53D65E}" srcOrd="0" destOrd="0" presId="urn:microsoft.com/office/officeart/2005/8/layout/bProcess4"/>
    <dgm:cxn modelId="{F91689BD-A573-484D-A1D2-B59995793F9F}" type="presParOf" srcId="{302EE406-5E0F-45AD-AE04-1663E3CADB06}" destId="{8FBB4BC0-1953-4426-890F-EFF07135E8A3}" srcOrd="0" destOrd="0" presId="urn:microsoft.com/office/officeart/2005/8/layout/bProcess4"/>
    <dgm:cxn modelId="{6B4D0A68-A6F2-41B9-A29C-54B577FB3E96}" type="presParOf" srcId="{8FBB4BC0-1953-4426-890F-EFF07135E8A3}" destId="{3FEC51AC-CBAE-4DF8-9D41-B86A26EBC072}" srcOrd="0" destOrd="0" presId="urn:microsoft.com/office/officeart/2005/8/layout/bProcess4"/>
    <dgm:cxn modelId="{53ECF29D-0C9C-4B38-8E63-799686627417}" type="presParOf" srcId="{8FBB4BC0-1953-4426-890F-EFF07135E8A3}" destId="{A825D34D-7917-46BC-9F43-15DB0C01F2B3}" srcOrd="1" destOrd="0" presId="urn:microsoft.com/office/officeart/2005/8/layout/bProcess4"/>
    <dgm:cxn modelId="{B49DC76E-F95D-4169-B8B5-6A3776A39A22}" type="presParOf" srcId="{302EE406-5E0F-45AD-AE04-1663E3CADB06}" destId="{359F0939-C172-4AF3-A4DA-100BF5645A50}" srcOrd="1" destOrd="0" presId="urn:microsoft.com/office/officeart/2005/8/layout/bProcess4"/>
    <dgm:cxn modelId="{C5BF8B78-EFDD-4D6F-B9A0-0374BCF8C2FE}" type="presParOf" srcId="{302EE406-5E0F-45AD-AE04-1663E3CADB06}" destId="{452A433C-0804-4AC4-A377-F40E24CB6ABE}" srcOrd="2" destOrd="0" presId="urn:microsoft.com/office/officeart/2005/8/layout/bProcess4"/>
    <dgm:cxn modelId="{2B989452-FCEA-49E1-82B7-7490C1679548}" type="presParOf" srcId="{452A433C-0804-4AC4-A377-F40E24CB6ABE}" destId="{CC7C28E9-80BC-4904-8E81-38B49E5F4091}" srcOrd="0" destOrd="0" presId="urn:microsoft.com/office/officeart/2005/8/layout/bProcess4"/>
    <dgm:cxn modelId="{D530E90F-038E-46B3-9AAC-9D7E758A8970}" type="presParOf" srcId="{452A433C-0804-4AC4-A377-F40E24CB6ABE}" destId="{6E5CCFEB-C28F-49A8-9B40-ECF36C53D65E}" srcOrd="1" destOrd="0" presId="urn:microsoft.com/office/officeart/2005/8/layout/bProcess4"/>
    <dgm:cxn modelId="{4BBA1EBE-ABD9-406A-8325-73BEEBA81274}" type="presParOf" srcId="{302EE406-5E0F-45AD-AE04-1663E3CADB06}" destId="{6D716D2D-E801-4ECB-A287-FE9BF8CA3CC5}" srcOrd="3" destOrd="0" presId="urn:microsoft.com/office/officeart/2005/8/layout/bProcess4"/>
    <dgm:cxn modelId="{15E7D206-E070-435E-A1ED-CF84AF5DC271}" type="presParOf" srcId="{302EE406-5E0F-45AD-AE04-1663E3CADB06}" destId="{7754C96C-BB1D-4ED9-ABE4-AA3E02ECA527}" srcOrd="4" destOrd="0" presId="urn:microsoft.com/office/officeart/2005/8/layout/bProcess4"/>
    <dgm:cxn modelId="{88519CB5-9604-4ECA-B91F-0682E30E484E}" type="presParOf" srcId="{7754C96C-BB1D-4ED9-ABE4-AA3E02ECA527}" destId="{C4262987-97DE-4EAA-BEAD-5A42F66C044C}" srcOrd="0" destOrd="0" presId="urn:microsoft.com/office/officeart/2005/8/layout/bProcess4"/>
    <dgm:cxn modelId="{4D11C33C-A09D-4BD3-9942-F35D45CCC722}" type="presParOf" srcId="{7754C96C-BB1D-4ED9-ABE4-AA3E02ECA527}" destId="{607EC52D-6581-431A-82AA-CDAC03C55567}" srcOrd="1" destOrd="0" presId="urn:microsoft.com/office/officeart/2005/8/layout/bProcess4"/>
    <dgm:cxn modelId="{D4ED3FAD-50D5-4604-9250-32CFA4A83434}" type="presParOf" srcId="{302EE406-5E0F-45AD-AE04-1663E3CADB06}" destId="{C0FB93A4-E155-43F9-8E31-1D56B906DC13}" srcOrd="5" destOrd="0" presId="urn:microsoft.com/office/officeart/2005/8/layout/bProcess4"/>
    <dgm:cxn modelId="{77A10098-C1F2-403C-AB8B-6AF5530851AF}" type="presParOf" srcId="{302EE406-5E0F-45AD-AE04-1663E3CADB06}" destId="{1744F996-9F96-4B9E-A788-D02474C04E67}" srcOrd="6" destOrd="0" presId="urn:microsoft.com/office/officeart/2005/8/layout/bProcess4"/>
    <dgm:cxn modelId="{2D97DADF-F17E-4086-B616-FAD85EB57503}" type="presParOf" srcId="{1744F996-9F96-4B9E-A788-D02474C04E67}" destId="{79CD3C02-EDC5-4341-A1B6-9549FF456EEA}" srcOrd="0" destOrd="0" presId="urn:microsoft.com/office/officeart/2005/8/layout/bProcess4"/>
    <dgm:cxn modelId="{86522E26-5F9B-41D7-BF21-FAE2E19E7D9C}" type="presParOf" srcId="{1744F996-9F96-4B9E-A788-D02474C04E67}" destId="{1F0B6240-3399-4A5F-9FCF-B67006B590F3}" srcOrd="1" destOrd="0" presId="urn:microsoft.com/office/officeart/2005/8/layout/bProcess4"/>
    <dgm:cxn modelId="{42329C9F-5B48-40E6-963A-0BE04EE53BD3}" type="presParOf" srcId="{302EE406-5E0F-45AD-AE04-1663E3CADB06}" destId="{C8C2D2E4-3F77-4F50-8015-CEF32008F13C}" srcOrd="7" destOrd="0" presId="urn:microsoft.com/office/officeart/2005/8/layout/bProcess4"/>
    <dgm:cxn modelId="{AF6DED7A-5DCA-4503-B1D6-C708526C9395}" type="presParOf" srcId="{302EE406-5E0F-45AD-AE04-1663E3CADB06}" destId="{4317C5A8-A234-4BB3-BAF7-B4FE8A83200E}" srcOrd="8" destOrd="0" presId="urn:microsoft.com/office/officeart/2005/8/layout/bProcess4"/>
    <dgm:cxn modelId="{9F429508-A86A-4EAC-813A-0231AE3FA647}" type="presParOf" srcId="{4317C5A8-A234-4BB3-BAF7-B4FE8A83200E}" destId="{A3A61F14-22BB-4DCB-A1AE-C08F12B3AB4E}" srcOrd="0" destOrd="0" presId="urn:microsoft.com/office/officeart/2005/8/layout/bProcess4"/>
    <dgm:cxn modelId="{8B1FB1DC-D176-4135-89D6-1D903E364E55}" type="presParOf" srcId="{4317C5A8-A234-4BB3-BAF7-B4FE8A83200E}" destId="{2895186A-AD0D-487D-9B62-060A08421EB9}" srcOrd="1" destOrd="0" presId="urn:microsoft.com/office/officeart/2005/8/layout/bProcess4"/>
    <dgm:cxn modelId="{16EF8A88-6852-4165-9A1A-B897C0E65462}" type="presParOf" srcId="{302EE406-5E0F-45AD-AE04-1663E3CADB06}" destId="{40874361-A332-43DB-86A3-34901600F867}" srcOrd="9" destOrd="0" presId="urn:microsoft.com/office/officeart/2005/8/layout/bProcess4"/>
    <dgm:cxn modelId="{F8D8DD5D-8CD3-43F1-9A28-E58BC77DC795}" type="presParOf" srcId="{302EE406-5E0F-45AD-AE04-1663E3CADB06}" destId="{016F6BC1-AAE6-478C-8583-9B8DE2FEB3C8}" srcOrd="10" destOrd="0" presId="urn:microsoft.com/office/officeart/2005/8/layout/bProcess4"/>
    <dgm:cxn modelId="{3FAE3BF0-91C7-4C24-9C40-DD41B120F879}" type="presParOf" srcId="{016F6BC1-AAE6-478C-8583-9B8DE2FEB3C8}" destId="{23F833AA-B541-472D-880C-1B628820AB15}" srcOrd="0" destOrd="0" presId="urn:microsoft.com/office/officeart/2005/8/layout/bProcess4"/>
    <dgm:cxn modelId="{F452E5AE-CF25-4020-9897-40AB51716456}" type="presParOf" srcId="{016F6BC1-AAE6-478C-8583-9B8DE2FEB3C8}" destId="{CB1D0317-D750-4EC2-99C1-72E77E443226}" srcOrd="1" destOrd="0" presId="urn:microsoft.com/office/officeart/2005/8/layout/bProcess4"/>
    <dgm:cxn modelId="{8D0024C9-6C3B-4957-AA3E-47754987C12F}" type="presParOf" srcId="{302EE406-5E0F-45AD-AE04-1663E3CADB06}" destId="{2F6BB91D-D099-48CB-88BC-B3DC4BD0DEC1}" srcOrd="11" destOrd="0" presId="urn:microsoft.com/office/officeart/2005/8/layout/bProcess4"/>
    <dgm:cxn modelId="{56101E68-2866-4225-A38C-C7D5B115F7EB}" type="presParOf" srcId="{302EE406-5E0F-45AD-AE04-1663E3CADB06}" destId="{FEE1C58E-8604-4D02-87C2-B9DAD3E5EB16}" srcOrd="12" destOrd="0" presId="urn:microsoft.com/office/officeart/2005/8/layout/bProcess4"/>
    <dgm:cxn modelId="{80070738-9305-400C-AB00-02ED9498CC52}" type="presParOf" srcId="{FEE1C58E-8604-4D02-87C2-B9DAD3E5EB16}" destId="{47349AF2-8F93-4D98-9839-368145D19AD4}" srcOrd="0" destOrd="0" presId="urn:microsoft.com/office/officeart/2005/8/layout/bProcess4"/>
    <dgm:cxn modelId="{C30914D4-A995-43DE-BDAC-C34681BDDD7D}" type="presParOf" srcId="{FEE1C58E-8604-4D02-87C2-B9DAD3E5EB16}" destId="{50D763B5-A2C0-47FD-B48E-34BADBFAE12A}" srcOrd="1" destOrd="0" presId="urn:microsoft.com/office/officeart/2005/8/layout/bProcess4"/>
    <dgm:cxn modelId="{BC5F849A-6A45-4B62-BBB8-A7E039CF54D0}" type="presParOf" srcId="{302EE406-5E0F-45AD-AE04-1663E3CADB06}" destId="{4817E058-AEFE-4F45-BA85-F27798763AD3}" srcOrd="13" destOrd="0" presId="urn:microsoft.com/office/officeart/2005/8/layout/bProcess4"/>
    <dgm:cxn modelId="{A5D66B96-EE8C-4E1A-9999-B3820DED9235}" type="presParOf" srcId="{302EE406-5E0F-45AD-AE04-1663E3CADB06}" destId="{8A63DF23-A866-4D49-8993-9BF5B7E9995B}" srcOrd="14" destOrd="0" presId="urn:microsoft.com/office/officeart/2005/8/layout/bProcess4"/>
    <dgm:cxn modelId="{E8255CBE-F6B3-4FA8-A61D-43D55050DED6}" type="presParOf" srcId="{8A63DF23-A866-4D49-8993-9BF5B7E9995B}" destId="{5DCFDBCF-737B-4C97-84A7-480A1DCBD194}" srcOrd="0" destOrd="0" presId="urn:microsoft.com/office/officeart/2005/8/layout/bProcess4"/>
    <dgm:cxn modelId="{EB881F96-57E2-40E2-BCFB-FAF7EDC293A0}" type="presParOf" srcId="{8A63DF23-A866-4D49-8993-9BF5B7E9995B}" destId="{5981923A-2221-479E-AAD0-A2EB46DBA79A}" srcOrd="1" destOrd="0" presId="urn:microsoft.com/office/officeart/2005/8/layout/bProcess4"/>
  </dgm:cxnLst>
  <dgm:bg>
    <a:effectLst>
      <a:outerShdw blurRad="63500" sx="102000" sy="102000" algn="c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4937F2-6BAC-49B4-9B60-F50C275577D1}" type="doc">
      <dgm:prSet loTypeId="urn:microsoft.com/office/officeart/2005/8/layout/bProcess4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370869-F9B4-4CFA-BAFD-568B0FCA5474}">
      <dgm:prSet phldrT="[Text]" custT="1"/>
      <dgm:spPr>
        <a:solidFill>
          <a:schemeClr val="accent3">
            <a:lumMod val="75000"/>
          </a:schemeClr>
        </a:solidFill>
        <a:scene3d>
          <a:camera prst="orthographicFront"/>
          <a:lightRig rig="flat" dir="t"/>
        </a:scene3d>
      </dgm:spPr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start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8898963E-6536-4837-BF1E-2FA33D6C598A}" type="parTrans" cxnId="{69E6A21C-CCD3-46E3-81EC-D49F3CCDFE9F}">
      <dgm:prSet/>
      <dgm:spPr/>
      <dgm:t>
        <a:bodyPr/>
        <a:lstStyle/>
        <a:p>
          <a:endParaRPr lang="en-US" sz="2400">
            <a:latin typeface="Gill Sans MT" pitchFamily="34" charset="0"/>
          </a:endParaRPr>
        </a:p>
      </dgm:t>
    </dgm:pt>
    <dgm:pt modelId="{F2301C71-1E94-4931-B940-F24DA1D2A963}" type="sibTrans" cxnId="{69E6A21C-CCD3-46E3-81EC-D49F3CCDFE9F}">
      <dgm:prSet/>
      <dgm:spPr>
        <a:scene3d>
          <a:camera prst="orthographicFront"/>
          <a:lightRig rig="flat" dir="t"/>
        </a:scene3d>
      </dgm:spPr>
      <dgm:t>
        <a:bodyPr/>
        <a:lstStyle/>
        <a:p>
          <a:endParaRPr lang="en-US" sz="2400">
            <a:latin typeface="Gill Sans MT" pitchFamily="34" charset="0"/>
          </a:endParaRPr>
        </a:p>
      </dgm:t>
    </dgm:pt>
    <dgm:pt modelId="{F834C356-EA46-4097-ABCA-961658917174}">
      <dgm:prSet phldrT="[Text]"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fa-IR" sz="1600" b="1" dirty="0" smtClean="0">
              <a:latin typeface="Gill Sans MT" pitchFamily="34" charset="0"/>
              <a:cs typeface="B Titr" pitchFamily="2" charset="-78"/>
            </a:rPr>
            <a:t>تخمین جابجایی سازه</a:t>
          </a:r>
          <a:endParaRPr lang="en-US" sz="1600" b="1" dirty="0">
            <a:latin typeface="Gill Sans MT" pitchFamily="34" charset="0"/>
            <a:cs typeface="B Titr" pitchFamily="2" charset="-78"/>
          </a:endParaRPr>
        </a:p>
      </dgm:t>
    </dgm:pt>
    <dgm:pt modelId="{961B42A9-AC7D-481F-A009-CA932678C03C}" type="parTrans" cxnId="{1E3283E4-3EFB-456F-A64D-BC5549785662}">
      <dgm:prSet/>
      <dgm:spPr/>
      <dgm:t>
        <a:bodyPr/>
        <a:lstStyle/>
        <a:p>
          <a:endParaRPr lang="en-US" sz="2400">
            <a:latin typeface="Gill Sans MT" pitchFamily="34" charset="0"/>
          </a:endParaRPr>
        </a:p>
      </dgm:t>
    </dgm:pt>
    <dgm:pt modelId="{EBBA7B6C-7A35-4355-ABEF-45E0B51E9CE0}" type="sibTrans" cxnId="{1E3283E4-3EFB-456F-A64D-BC5549785662}">
      <dgm:prSet/>
      <dgm:spPr>
        <a:scene3d>
          <a:camera prst="orthographicFront"/>
          <a:lightRig rig="flat" dir="t"/>
        </a:scene3d>
      </dgm:spPr>
      <dgm:t>
        <a:bodyPr/>
        <a:lstStyle/>
        <a:p>
          <a:endParaRPr lang="en-US" sz="2400">
            <a:latin typeface="Gill Sans MT" pitchFamily="34" charset="0"/>
          </a:endParaRPr>
        </a:p>
      </dgm:t>
    </dgm:pt>
    <dgm:pt modelId="{19CC11D9-6968-4B10-A2B2-80A13CC62647}">
      <dgm:prSet phldrT="[Text]"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fa-IR" sz="1600" b="1" dirty="0" smtClean="0">
              <a:latin typeface="Gill Sans MT" pitchFamily="34" charset="0"/>
              <a:cs typeface="B Titr" pitchFamily="2" charset="-78"/>
            </a:rPr>
            <a:t>حرکت مش سیال</a:t>
          </a:r>
          <a:endParaRPr lang="en-US" sz="1600" dirty="0">
            <a:latin typeface="Gill Sans MT" pitchFamily="34" charset="0"/>
            <a:cs typeface="B Titr" pitchFamily="2" charset="-78"/>
          </a:endParaRPr>
        </a:p>
      </dgm:t>
    </dgm:pt>
    <dgm:pt modelId="{14C8E5C5-271D-476C-997A-5B1FB548D950}" type="parTrans" cxnId="{5DEDE960-F74D-49FB-BFCB-8CB2498FF3D5}">
      <dgm:prSet/>
      <dgm:spPr/>
      <dgm:t>
        <a:bodyPr/>
        <a:lstStyle/>
        <a:p>
          <a:endParaRPr lang="en-US" sz="2400">
            <a:latin typeface="Gill Sans MT" pitchFamily="34" charset="0"/>
          </a:endParaRPr>
        </a:p>
      </dgm:t>
    </dgm:pt>
    <dgm:pt modelId="{028E6748-7305-4330-A9D8-5C045C48DBEB}" type="sibTrans" cxnId="{5DEDE960-F74D-49FB-BFCB-8CB2498FF3D5}">
      <dgm:prSet/>
      <dgm:spPr>
        <a:scene3d>
          <a:camera prst="orthographicFront"/>
          <a:lightRig rig="flat" dir="t"/>
        </a:scene3d>
      </dgm:spPr>
      <dgm:t>
        <a:bodyPr/>
        <a:lstStyle/>
        <a:p>
          <a:endParaRPr lang="en-US" sz="2400">
            <a:latin typeface="Gill Sans MT" pitchFamily="34" charset="0"/>
          </a:endParaRPr>
        </a:p>
      </dgm:t>
    </dgm:pt>
    <dgm:pt modelId="{5C1331F0-EB60-477B-8104-B3F92037B72B}">
      <dgm:prSet phldrT="[Text]"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fa-IR" sz="1600" b="1" dirty="0" smtClean="0">
              <a:latin typeface="Gill Sans MT" pitchFamily="34" charset="0"/>
              <a:cs typeface="B Titr" pitchFamily="2" charset="-78"/>
            </a:rPr>
            <a:t>حل سیال</a:t>
          </a:r>
          <a:endParaRPr lang="en-US" sz="1600" b="1" dirty="0">
            <a:latin typeface="Gill Sans MT" pitchFamily="34" charset="0"/>
            <a:cs typeface="B Titr" pitchFamily="2" charset="-78"/>
          </a:endParaRPr>
        </a:p>
      </dgm:t>
    </dgm:pt>
    <dgm:pt modelId="{0187BBDF-5C8C-4C26-B8A5-7020D2E18CD9}" type="parTrans" cxnId="{68EE9212-3ACA-43E0-9C25-5611BA19A8B1}">
      <dgm:prSet/>
      <dgm:spPr/>
      <dgm:t>
        <a:bodyPr/>
        <a:lstStyle/>
        <a:p>
          <a:endParaRPr lang="en-US" sz="2400">
            <a:latin typeface="Gill Sans MT" pitchFamily="34" charset="0"/>
          </a:endParaRPr>
        </a:p>
      </dgm:t>
    </dgm:pt>
    <dgm:pt modelId="{226ED91F-7A06-40D4-B07F-1BA3514CAB12}" type="sibTrans" cxnId="{68EE9212-3ACA-43E0-9C25-5611BA19A8B1}">
      <dgm:prSet/>
      <dgm:spPr>
        <a:scene3d>
          <a:camera prst="orthographicFront"/>
          <a:lightRig rig="flat" dir="t"/>
        </a:scene3d>
      </dgm:spPr>
      <dgm:t>
        <a:bodyPr/>
        <a:lstStyle/>
        <a:p>
          <a:endParaRPr lang="en-US" sz="2400">
            <a:latin typeface="Gill Sans MT" pitchFamily="34" charset="0"/>
          </a:endParaRPr>
        </a:p>
      </dgm:t>
    </dgm:pt>
    <dgm:pt modelId="{5946699C-5E46-4D73-BCE6-E9D82B081A85}">
      <dgm:prSet phldrT="[Text]"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fa-IR" sz="1600" b="1" dirty="0" smtClean="0">
              <a:latin typeface="Gill Sans MT" pitchFamily="34" charset="0"/>
              <a:cs typeface="B Titr" pitchFamily="2" charset="-78"/>
            </a:rPr>
            <a:t>حل سازه</a:t>
          </a:r>
          <a:endParaRPr lang="en-US" sz="1600" b="1" dirty="0">
            <a:latin typeface="Gill Sans MT" pitchFamily="34" charset="0"/>
            <a:cs typeface="B Titr" pitchFamily="2" charset="-78"/>
          </a:endParaRPr>
        </a:p>
      </dgm:t>
    </dgm:pt>
    <dgm:pt modelId="{C394A80C-ABA0-4F22-90BE-D7E5A7082123}" type="parTrans" cxnId="{3F35BF9C-C7B6-4D6C-BFB2-096B6B7B5DC5}">
      <dgm:prSet/>
      <dgm:spPr/>
      <dgm:t>
        <a:bodyPr/>
        <a:lstStyle/>
        <a:p>
          <a:endParaRPr lang="en-US" sz="2400">
            <a:latin typeface="Gill Sans MT" pitchFamily="34" charset="0"/>
          </a:endParaRPr>
        </a:p>
      </dgm:t>
    </dgm:pt>
    <dgm:pt modelId="{9F97B6AB-7875-43C1-81DF-6FAAE2A294EE}" type="sibTrans" cxnId="{3F35BF9C-C7B6-4D6C-BFB2-096B6B7B5DC5}">
      <dgm:prSet/>
      <dgm:spPr>
        <a:scene3d>
          <a:camera prst="orthographicFront"/>
          <a:lightRig rig="flat" dir="t"/>
        </a:scene3d>
      </dgm:spPr>
      <dgm:t>
        <a:bodyPr/>
        <a:lstStyle/>
        <a:p>
          <a:endParaRPr lang="en-US" sz="2400">
            <a:latin typeface="Gill Sans MT" pitchFamily="34" charset="0"/>
          </a:endParaRPr>
        </a:p>
      </dgm:t>
    </dgm:pt>
    <dgm:pt modelId="{22C45EA9-C53B-4B4C-93D0-0E35866CC49F}">
      <dgm:prSet phldrT="[Text]"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flat" dir="t"/>
        </a:scene3d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1EECA19C-C273-42D0-A7EB-CDCE7AB2CF14}" type="parTrans" cxnId="{D861F76D-BF7D-4518-A039-92767483578D}">
      <dgm:prSet/>
      <dgm:spPr/>
      <dgm:t>
        <a:bodyPr/>
        <a:lstStyle/>
        <a:p>
          <a:endParaRPr lang="en-US" sz="2400">
            <a:latin typeface="Gill Sans MT" pitchFamily="34" charset="0"/>
          </a:endParaRPr>
        </a:p>
      </dgm:t>
    </dgm:pt>
    <dgm:pt modelId="{2F9E436F-6D0A-4474-93C3-F8D503B37E13}" type="sibTrans" cxnId="{D861F76D-BF7D-4518-A039-92767483578D}">
      <dgm:prSet/>
      <dgm:spPr>
        <a:scene3d>
          <a:camera prst="orthographicFront"/>
          <a:lightRig rig="flat" dir="t"/>
        </a:scene3d>
      </dgm:spPr>
      <dgm:t>
        <a:bodyPr/>
        <a:lstStyle/>
        <a:p>
          <a:endParaRPr lang="en-US" sz="2400">
            <a:latin typeface="Gill Sans MT" pitchFamily="34" charset="0"/>
          </a:endParaRPr>
        </a:p>
      </dgm:t>
    </dgm:pt>
    <dgm:pt modelId="{4744F78F-DD2A-4027-9E78-B47842AADE43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5DB133B9-BB1F-4796-A189-6DD9566C2895}" type="parTrans" cxnId="{A93C455B-D2B2-4FE8-B390-DD8B62442425}">
      <dgm:prSet/>
      <dgm:spPr/>
      <dgm:t>
        <a:bodyPr/>
        <a:lstStyle/>
        <a:p>
          <a:endParaRPr lang="en-US" sz="2400">
            <a:latin typeface="Gill Sans MT" pitchFamily="34" charset="0"/>
          </a:endParaRPr>
        </a:p>
      </dgm:t>
    </dgm:pt>
    <dgm:pt modelId="{ED2CCE52-D83C-43E0-A17A-00819CB00417}" type="sibTrans" cxnId="{A93C455B-D2B2-4FE8-B390-DD8B62442425}">
      <dgm:prSet/>
      <dgm:spPr/>
      <dgm:t>
        <a:bodyPr/>
        <a:lstStyle/>
        <a:p>
          <a:endParaRPr lang="en-US" sz="2400">
            <a:latin typeface="Gill Sans MT" pitchFamily="34" charset="0"/>
          </a:endParaRPr>
        </a:p>
      </dgm:t>
    </dgm:pt>
    <dgm:pt modelId="{1BAE2FD2-1E1F-415C-AACA-C0232DE71430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STOP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8C9582C3-E0A7-4514-B2DE-F1F55C22162D}" type="parTrans" cxnId="{51661221-A3E1-49B2-9B8A-E9F23A5F1297}">
      <dgm:prSet/>
      <dgm:spPr/>
      <dgm:t>
        <a:bodyPr/>
        <a:lstStyle/>
        <a:p>
          <a:endParaRPr lang="en-US"/>
        </a:p>
      </dgm:t>
    </dgm:pt>
    <dgm:pt modelId="{1F9B0F0C-1A16-464E-B6EF-D262C381B2F2}" type="sibTrans" cxnId="{51661221-A3E1-49B2-9B8A-E9F23A5F1297}">
      <dgm:prSet/>
      <dgm:spPr/>
      <dgm:t>
        <a:bodyPr/>
        <a:lstStyle/>
        <a:p>
          <a:endParaRPr lang="en-US"/>
        </a:p>
      </dgm:t>
    </dgm:pt>
    <dgm:pt modelId="{302EE406-5E0F-45AD-AE04-1663E3CADB06}" type="pres">
      <dgm:prSet presAssocID="{1C4937F2-6BAC-49B4-9B60-F50C275577D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8FBB4BC0-1953-4426-890F-EFF07135E8A3}" type="pres">
      <dgm:prSet presAssocID="{B6370869-F9B4-4CFA-BAFD-568B0FCA5474}" presName="compNode" presStyleCnt="0"/>
      <dgm:spPr/>
    </dgm:pt>
    <dgm:pt modelId="{3FEC51AC-CBAE-4DF8-9D41-B86A26EBC072}" type="pres">
      <dgm:prSet presAssocID="{B6370869-F9B4-4CFA-BAFD-568B0FCA5474}" presName="dummyConnPt" presStyleCnt="0"/>
      <dgm:spPr/>
    </dgm:pt>
    <dgm:pt modelId="{A825D34D-7917-46BC-9F43-15DB0C01F2B3}" type="pres">
      <dgm:prSet presAssocID="{B6370869-F9B4-4CFA-BAFD-568B0FCA5474}" presName="node" presStyleLbl="node1" presStyleIdx="0" presStyleCnt="8" custScaleX="29624" custScaleY="19187" custLinFactNeighborX="497" custLinFactNeighborY="-5025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359F0939-C172-4AF3-A4DA-100BF5645A50}" type="pres">
      <dgm:prSet presAssocID="{F2301C71-1E94-4931-B940-F24DA1D2A963}" presName="sibTrans" presStyleLbl="bgSibTrans2D1" presStyleIdx="0" presStyleCnt="7" custAng="16225390" custScaleX="38697" custScaleY="142735" custLinFactX="63460" custLinFactY="30931" custLinFactNeighborX="100000" custLinFactNeighborY="100000"/>
      <dgm:spPr>
        <a:prstGeom prst="downArrow">
          <a:avLst/>
        </a:prstGeom>
      </dgm:spPr>
      <dgm:t>
        <a:bodyPr/>
        <a:lstStyle/>
        <a:p>
          <a:endParaRPr lang="en-US"/>
        </a:p>
      </dgm:t>
    </dgm:pt>
    <dgm:pt modelId="{452A433C-0804-4AC4-A377-F40E24CB6ABE}" type="pres">
      <dgm:prSet presAssocID="{F834C356-EA46-4097-ABCA-961658917174}" presName="compNode" presStyleCnt="0"/>
      <dgm:spPr/>
    </dgm:pt>
    <dgm:pt modelId="{CC7C28E9-80BC-4904-8E81-38B49E5F4091}" type="pres">
      <dgm:prSet presAssocID="{F834C356-EA46-4097-ABCA-961658917174}" presName="dummyConnPt" presStyleCnt="0"/>
      <dgm:spPr/>
    </dgm:pt>
    <dgm:pt modelId="{6E5CCFEB-C28F-49A8-9B40-ECF36C53D65E}" type="pres">
      <dgm:prSet presAssocID="{F834C356-EA46-4097-ABCA-961658917174}" presName="node" presStyleLbl="node1" presStyleIdx="1" presStyleCnt="8" custScaleX="44327" custScaleY="25065" custLinFactNeighborX="4465" custLinFactNeighborY="-799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716D2D-E801-4ECB-A287-FE9BF8CA3CC5}" type="pres">
      <dgm:prSet presAssocID="{EBBA7B6C-7A35-4355-ABEF-45E0B51E9CE0}" presName="sibTrans" presStyleLbl="bgSibTrans2D1" presStyleIdx="1" presStyleCnt="7" custAng="16108628" custScaleX="31457" custScaleY="243096" custLinFactX="15392" custLinFactY="19788" custLinFactNeighborX="100000" custLinFactNeighborY="100000"/>
      <dgm:spPr>
        <a:prstGeom prst="downArrow">
          <a:avLst/>
        </a:prstGeom>
      </dgm:spPr>
      <dgm:t>
        <a:bodyPr/>
        <a:lstStyle/>
        <a:p>
          <a:endParaRPr lang="en-US"/>
        </a:p>
      </dgm:t>
    </dgm:pt>
    <dgm:pt modelId="{7754C96C-BB1D-4ED9-ABE4-AA3E02ECA527}" type="pres">
      <dgm:prSet presAssocID="{19CC11D9-6968-4B10-A2B2-80A13CC62647}" presName="compNode" presStyleCnt="0"/>
      <dgm:spPr/>
    </dgm:pt>
    <dgm:pt modelId="{C4262987-97DE-4EAA-BEAD-5A42F66C044C}" type="pres">
      <dgm:prSet presAssocID="{19CC11D9-6968-4B10-A2B2-80A13CC62647}" presName="dummyConnPt" presStyleCnt="0"/>
      <dgm:spPr/>
    </dgm:pt>
    <dgm:pt modelId="{607EC52D-6581-431A-82AA-CDAC03C55567}" type="pres">
      <dgm:prSet presAssocID="{19CC11D9-6968-4B10-A2B2-80A13CC62647}" presName="node" presStyleLbl="node1" presStyleIdx="2" presStyleCnt="8" custScaleX="42883" custScaleY="20360" custLinFactNeighborX="3375" custLinFactNeighborY="-982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B93A4-E155-43F9-8E31-1D56B906DC13}" type="pres">
      <dgm:prSet presAssocID="{028E6748-7305-4330-A9D8-5C045C48DBEB}" presName="sibTrans" presStyleLbl="bgSibTrans2D1" presStyleIdx="2" presStyleCnt="7" custAng="16200705" custFlipVert="1" custScaleX="46229" custScaleY="123790" custLinFactX="49953" custLinFactY="62677" custLinFactNeighborX="100000" custLinFactNeighborY="100000"/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1744F996-9F96-4B9E-A788-D02474C04E67}" type="pres">
      <dgm:prSet presAssocID="{5C1331F0-EB60-477B-8104-B3F92037B72B}" presName="compNode" presStyleCnt="0"/>
      <dgm:spPr/>
    </dgm:pt>
    <dgm:pt modelId="{79CD3C02-EDC5-4341-A1B6-9549FF456EEA}" type="pres">
      <dgm:prSet presAssocID="{5C1331F0-EB60-477B-8104-B3F92037B72B}" presName="dummyConnPt" presStyleCnt="0"/>
      <dgm:spPr/>
    </dgm:pt>
    <dgm:pt modelId="{1F0B6240-3399-4A5F-9FCF-B67006B590F3}" type="pres">
      <dgm:prSet presAssocID="{5C1331F0-EB60-477B-8104-B3F92037B72B}" presName="node" presStyleLbl="node1" presStyleIdx="3" presStyleCnt="8" custAng="10800000" custFlipVert="1" custScaleX="26699" custScaleY="16438" custLinFactNeighborX="-85059" custLinFactNeighborY="-66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C2D2E4-3F77-4F50-8015-CEF32008F13C}" type="pres">
      <dgm:prSet presAssocID="{226ED91F-7A06-40D4-B07F-1BA3514CAB12}" presName="sibTrans" presStyleLbl="bgSibTrans2D1" presStyleIdx="3" presStyleCnt="7" custAng="5399713" custScaleX="36217" custScaleY="206869" custLinFactX="24917" custLinFactY="47067" custLinFactNeighborX="100000" custLinFactNeighborY="100000"/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4317C5A8-A234-4BB3-BAF7-B4FE8A83200E}" type="pres">
      <dgm:prSet presAssocID="{5946699C-5E46-4D73-BCE6-E9D82B081A85}" presName="compNode" presStyleCnt="0"/>
      <dgm:spPr/>
    </dgm:pt>
    <dgm:pt modelId="{A3A61F14-22BB-4DCB-A1AE-C08F12B3AB4E}" type="pres">
      <dgm:prSet presAssocID="{5946699C-5E46-4D73-BCE6-E9D82B081A85}" presName="dummyConnPt" presStyleCnt="0"/>
      <dgm:spPr/>
    </dgm:pt>
    <dgm:pt modelId="{2895186A-AD0D-487D-9B62-060A08421EB9}" type="pres">
      <dgm:prSet presAssocID="{5946699C-5E46-4D73-BCE6-E9D82B081A85}" presName="node" presStyleLbl="node1" presStyleIdx="4" presStyleCnt="8" custScaleX="26699" custScaleY="15949" custLinFactNeighborX="-85058" custLinFactNeighborY="322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74361-A332-43DB-86A3-34901600F867}" type="pres">
      <dgm:prSet presAssocID="{9F97B6AB-7875-43C1-81DF-6FAAE2A294EE}" presName="sibTrans" presStyleLbl="bgSibTrans2D1" presStyleIdx="4" presStyleCnt="7" custAng="4922349" custScaleX="19667" custScaleY="692970" custLinFactY="81218" custLinFactNeighborX="23295" custLinFactNeighborY="100000"/>
      <dgm:spPr>
        <a:prstGeom prst="bentUpArrow">
          <a:avLst/>
        </a:prstGeom>
      </dgm:spPr>
      <dgm:t>
        <a:bodyPr/>
        <a:lstStyle/>
        <a:p>
          <a:endParaRPr lang="en-US"/>
        </a:p>
      </dgm:t>
    </dgm:pt>
    <dgm:pt modelId="{016F6BC1-AAE6-478C-8583-9B8DE2FEB3C8}" type="pres">
      <dgm:prSet presAssocID="{22C45EA9-C53B-4B4C-93D0-0E35866CC49F}" presName="compNode" presStyleCnt="0"/>
      <dgm:spPr/>
    </dgm:pt>
    <dgm:pt modelId="{23F833AA-B541-472D-880C-1B628820AB15}" type="pres">
      <dgm:prSet presAssocID="{22C45EA9-C53B-4B4C-93D0-0E35866CC49F}" presName="dummyConnPt" presStyleCnt="0"/>
      <dgm:spPr/>
    </dgm:pt>
    <dgm:pt modelId="{CB1D0317-D750-4EC2-99C1-72E77E443226}" type="pres">
      <dgm:prSet presAssocID="{22C45EA9-C53B-4B4C-93D0-0E35866CC49F}" presName="node" presStyleLbl="node1" presStyleIdx="5" presStyleCnt="8" custScaleX="40598" custScaleY="18473" custLinFactY="10767" custLinFactNeighborX="-838" custLinFactNeighborY="10000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F6BB91D-D099-48CB-88BC-B3DC4BD0DEC1}" type="pres">
      <dgm:prSet presAssocID="{2F9E436F-6D0A-4474-93C3-F8D503B37E13}" presName="sibTrans" presStyleLbl="bgSibTrans2D1" presStyleIdx="5" presStyleCnt="7" custAng="5414612" custScaleX="24146" custScaleY="361731" custLinFactY="100000" custLinFactNeighborX="81337" custLinFactNeighborY="135021"/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FEE1C58E-8604-4D02-87C2-B9DAD3E5EB16}" type="pres">
      <dgm:prSet presAssocID="{4744F78F-DD2A-4027-9E78-B47842AADE43}" presName="compNode" presStyleCnt="0"/>
      <dgm:spPr/>
    </dgm:pt>
    <dgm:pt modelId="{47349AF2-8F93-4D98-9839-368145D19AD4}" type="pres">
      <dgm:prSet presAssocID="{4744F78F-DD2A-4027-9E78-B47842AADE43}" presName="dummyConnPt" presStyleCnt="0"/>
      <dgm:spPr/>
    </dgm:pt>
    <dgm:pt modelId="{50D763B5-A2C0-47FD-B48E-34BADBFAE12A}" type="pres">
      <dgm:prSet presAssocID="{4744F78F-DD2A-4027-9E78-B47842AADE43}" presName="node" presStyleLbl="node1" presStyleIdx="6" presStyleCnt="8" custScaleX="33902" custScaleY="29209" custLinFactNeighborX="-83597" custLinFactNeighborY="4885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817E058-AEFE-4F45-BA85-F27798763AD3}" type="pres">
      <dgm:prSet presAssocID="{ED2CCE52-D83C-43E0-A17A-00819CB00417}" presName="sibTrans" presStyleLbl="bgSibTrans2D1" presStyleIdx="6" presStyleCnt="7" custAng="21562814" custScaleX="38566" custScaleY="109650" custLinFactY="71498" custLinFactNeighborX="61241" custLinFactNeighborY="100000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8A63DF23-A866-4D49-8993-9BF5B7E9995B}" type="pres">
      <dgm:prSet presAssocID="{1BAE2FD2-1E1F-415C-AACA-C0232DE71430}" presName="compNode" presStyleCnt="0"/>
      <dgm:spPr/>
    </dgm:pt>
    <dgm:pt modelId="{5DCFDBCF-737B-4C97-84A7-480A1DCBD194}" type="pres">
      <dgm:prSet presAssocID="{1BAE2FD2-1E1F-415C-AACA-C0232DE71430}" presName="dummyConnPt" presStyleCnt="0"/>
      <dgm:spPr/>
    </dgm:pt>
    <dgm:pt modelId="{5981923A-2221-479E-AAD0-A2EB46DBA79A}" type="pres">
      <dgm:prSet presAssocID="{1BAE2FD2-1E1F-415C-AACA-C0232DE71430}" presName="node" presStyleLbl="node1" presStyleIdx="7" presStyleCnt="8" custScaleX="33208" custScaleY="22654" custLinFactNeighborX="-38387" custLinFactNeighborY="-1668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69E6A21C-CCD3-46E3-81EC-D49F3CCDFE9F}" srcId="{1C4937F2-6BAC-49B4-9B60-F50C275577D1}" destId="{B6370869-F9B4-4CFA-BAFD-568B0FCA5474}" srcOrd="0" destOrd="0" parTransId="{8898963E-6536-4837-BF1E-2FA33D6C598A}" sibTransId="{F2301C71-1E94-4931-B940-F24DA1D2A963}"/>
    <dgm:cxn modelId="{4AF33511-66E3-4598-BF3B-2EF99A0EF085}" type="presOf" srcId="{1C4937F2-6BAC-49B4-9B60-F50C275577D1}" destId="{302EE406-5E0F-45AD-AE04-1663E3CADB06}" srcOrd="0" destOrd="0" presId="urn:microsoft.com/office/officeart/2005/8/layout/bProcess4"/>
    <dgm:cxn modelId="{33D86A51-9FB2-475A-9D4B-C196046636D5}" type="presOf" srcId="{226ED91F-7A06-40D4-B07F-1BA3514CAB12}" destId="{C8C2D2E4-3F77-4F50-8015-CEF32008F13C}" srcOrd="0" destOrd="0" presId="urn:microsoft.com/office/officeart/2005/8/layout/bProcess4"/>
    <dgm:cxn modelId="{1E3283E4-3EFB-456F-A64D-BC5549785662}" srcId="{1C4937F2-6BAC-49B4-9B60-F50C275577D1}" destId="{F834C356-EA46-4097-ABCA-961658917174}" srcOrd="1" destOrd="0" parTransId="{961B42A9-AC7D-481F-A009-CA932678C03C}" sibTransId="{EBBA7B6C-7A35-4355-ABEF-45E0B51E9CE0}"/>
    <dgm:cxn modelId="{26E62CC6-63AF-4CEE-A6CF-7DEFE1EAB229}" type="presOf" srcId="{4744F78F-DD2A-4027-9E78-B47842AADE43}" destId="{50D763B5-A2C0-47FD-B48E-34BADBFAE12A}" srcOrd="0" destOrd="0" presId="urn:microsoft.com/office/officeart/2005/8/layout/bProcess4"/>
    <dgm:cxn modelId="{C7119C68-EAC5-494F-B389-63D0BFE0641F}" type="presOf" srcId="{F2301C71-1E94-4931-B940-F24DA1D2A963}" destId="{359F0939-C172-4AF3-A4DA-100BF5645A50}" srcOrd="0" destOrd="0" presId="urn:microsoft.com/office/officeart/2005/8/layout/bProcess4"/>
    <dgm:cxn modelId="{3AAC104C-7EC8-4A03-BEF9-2733C1FD9C58}" type="presOf" srcId="{22C45EA9-C53B-4B4C-93D0-0E35866CC49F}" destId="{CB1D0317-D750-4EC2-99C1-72E77E443226}" srcOrd="0" destOrd="0" presId="urn:microsoft.com/office/officeart/2005/8/layout/bProcess4"/>
    <dgm:cxn modelId="{ED275388-4409-495C-B325-8BA0FA884178}" type="presOf" srcId="{B6370869-F9B4-4CFA-BAFD-568B0FCA5474}" destId="{A825D34D-7917-46BC-9F43-15DB0C01F2B3}" srcOrd="0" destOrd="0" presId="urn:microsoft.com/office/officeart/2005/8/layout/bProcess4"/>
    <dgm:cxn modelId="{5DEDE960-F74D-49FB-BFCB-8CB2498FF3D5}" srcId="{1C4937F2-6BAC-49B4-9B60-F50C275577D1}" destId="{19CC11D9-6968-4B10-A2B2-80A13CC62647}" srcOrd="2" destOrd="0" parTransId="{14C8E5C5-271D-476C-997A-5B1FB548D950}" sibTransId="{028E6748-7305-4330-A9D8-5C045C48DBEB}"/>
    <dgm:cxn modelId="{CDE28D91-CCC1-456C-972A-3190C8AC3108}" type="presOf" srcId="{028E6748-7305-4330-A9D8-5C045C48DBEB}" destId="{C0FB93A4-E155-43F9-8E31-1D56B906DC13}" srcOrd="0" destOrd="0" presId="urn:microsoft.com/office/officeart/2005/8/layout/bProcess4"/>
    <dgm:cxn modelId="{3E112578-DF41-4675-979E-3DB3C89C48EA}" type="presOf" srcId="{ED2CCE52-D83C-43E0-A17A-00819CB00417}" destId="{4817E058-AEFE-4F45-BA85-F27798763AD3}" srcOrd="0" destOrd="0" presId="urn:microsoft.com/office/officeart/2005/8/layout/bProcess4"/>
    <dgm:cxn modelId="{8CC26D40-1CE3-4527-94A8-AAF83BAAC0B9}" type="presOf" srcId="{5946699C-5E46-4D73-BCE6-E9D82B081A85}" destId="{2895186A-AD0D-487D-9B62-060A08421EB9}" srcOrd="0" destOrd="0" presId="urn:microsoft.com/office/officeart/2005/8/layout/bProcess4"/>
    <dgm:cxn modelId="{30675142-E125-424C-BA2B-05AE66AA46DC}" type="presOf" srcId="{EBBA7B6C-7A35-4355-ABEF-45E0B51E9CE0}" destId="{6D716D2D-E801-4ECB-A287-FE9BF8CA3CC5}" srcOrd="0" destOrd="0" presId="urn:microsoft.com/office/officeart/2005/8/layout/bProcess4"/>
    <dgm:cxn modelId="{3F35BF9C-C7B6-4D6C-BFB2-096B6B7B5DC5}" srcId="{1C4937F2-6BAC-49B4-9B60-F50C275577D1}" destId="{5946699C-5E46-4D73-BCE6-E9D82B081A85}" srcOrd="4" destOrd="0" parTransId="{C394A80C-ABA0-4F22-90BE-D7E5A7082123}" sibTransId="{9F97B6AB-7875-43C1-81DF-6FAAE2A294EE}"/>
    <dgm:cxn modelId="{A93C455B-D2B2-4FE8-B390-DD8B62442425}" srcId="{1C4937F2-6BAC-49B4-9B60-F50C275577D1}" destId="{4744F78F-DD2A-4027-9E78-B47842AADE43}" srcOrd="6" destOrd="0" parTransId="{5DB133B9-BB1F-4796-A189-6DD9566C2895}" sibTransId="{ED2CCE52-D83C-43E0-A17A-00819CB00417}"/>
    <dgm:cxn modelId="{909AC6BA-C9FE-430E-80D1-6C2CB0F69F0E}" type="presOf" srcId="{5C1331F0-EB60-477B-8104-B3F92037B72B}" destId="{1F0B6240-3399-4A5F-9FCF-B67006B590F3}" srcOrd="0" destOrd="0" presId="urn:microsoft.com/office/officeart/2005/8/layout/bProcess4"/>
    <dgm:cxn modelId="{D861F76D-BF7D-4518-A039-92767483578D}" srcId="{1C4937F2-6BAC-49B4-9B60-F50C275577D1}" destId="{22C45EA9-C53B-4B4C-93D0-0E35866CC49F}" srcOrd="5" destOrd="0" parTransId="{1EECA19C-C273-42D0-A7EB-CDCE7AB2CF14}" sibTransId="{2F9E436F-6D0A-4474-93C3-F8D503B37E13}"/>
    <dgm:cxn modelId="{68EE9212-3ACA-43E0-9C25-5611BA19A8B1}" srcId="{1C4937F2-6BAC-49B4-9B60-F50C275577D1}" destId="{5C1331F0-EB60-477B-8104-B3F92037B72B}" srcOrd="3" destOrd="0" parTransId="{0187BBDF-5C8C-4C26-B8A5-7020D2E18CD9}" sibTransId="{226ED91F-7A06-40D4-B07F-1BA3514CAB12}"/>
    <dgm:cxn modelId="{70F37629-C93B-4DC2-AE45-9457228DEFDA}" type="presOf" srcId="{2F9E436F-6D0A-4474-93C3-F8D503B37E13}" destId="{2F6BB91D-D099-48CB-88BC-B3DC4BD0DEC1}" srcOrd="0" destOrd="0" presId="urn:microsoft.com/office/officeart/2005/8/layout/bProcess4"/>
    <dgm:cxn modelId="{51661221-A3E1-49B2-9B8A-E9F23A5F1297}" srcId="{1C4937F2-6BAC-49B4-9B60-F50C275577D1}" destId="{1BAE2FD2-1E1F-415C-AACA-C0232DE71430}" srcOrd="7" destOrd="0" parTransId="{8C9582C3-E0A7-4514-B2DE-F1F55C22162D}" sibTransId="{1F9B0F0C-1A16-464E-B6EF-D262C381B2F2}"/>
    <dgm:cxn modelId="{3FA0A3CE-B902-4F7A-A2A4-19D099DAD7B0}" type="presOf" srcId="{9F97B6AB-7875-43C1-81DF-6FAAE2A294EE}" destId="{40874361-A332-43DB-86A3-34901600F867}" srcOrd="0" destOrd="0" presId="urn:microsoft.com/office/officeart/2005/8/layout/bProcess4"/>
    <dgm:cxn modelId="{28F7E3A2-0ACA-40C5-8B98-580C3280B640}" type="presOf" srcId="{19CC11D9-6968-4B10-A2B2-80A13CC62647}" destId="{607EC52D-6581-431A-82AA-CDAC03C55567}" srcOrd="0" destOrd="0" presId="urn:microsoft.com/office/officeart/2005/8/layout/bProcess4"/>
    <dgm:cxn modelId="{0D507BF1-8B5E-42AB-9C58-3B0788B10E12}" type="presOf" srcId="{1BAE2FD2-1E1F-415C-AACA-C0232DE71430}" destId="{5981923A-2221-479E-AAD0-A2EB46DBA79A}" srcOrd="0" destOrd="0" presId="urn:microsoft.com/office/officeart/2005/8/layout/bProcess4"/>
    <dgm:cxn modelId="{83DF0142-2695-4FEF-9035-FC8683748C7E}" type="presOf" srcId="{F834C356-EA46-4097-ABCA-961658917174}" destId="{6E5CCFEB-C28F-49A8-9B40-ECF36C53D65E}" srcOrd="0" destOrd="0" presId="urn:microsoft.com/office/officeart/2005/8/layout/bProcess4"/>
    <dgm:cxn modelId="{F91689BD-A573-484D-A1D2-B59995793F9F}" type="presParOf" srcId="{302EE406-5E0F-45AD-AE04-1663E3CADB06}" destId="{8FBB4BC0-1953-4426-890F-EFF07135E8A3}" srcOrd="0" destOrd="0" presId="urn:microsoft.com/office/officeart/2005/8/layout/bProcess4"/>
    <dgm:cxn modelId="{6B4D0A68-A6F2-41B9-A29C-54B577FB3E96}" type="presParOf" srcId="{8FBB4BC0-1953-4426-890F-EFF07135E8A3}" destId="{3FEC51AC-CBAE-4DF8-9D41-B86A26EBC072}" srcOrd="0" destOrd="0" presId="urn:microsoft.com/office/officeart/2005/8/layout/bProcess4"/>
    <dgm:cxn modelId="{53ECF29D-0C9C-4B38-8E63-799686627417}" type="presParOf" srcId="{8FBB4BC0-1953-4426-890F-EFF07135E8A3}" destId="{A825D34D-7917-46BC-9F43-15DB0C01F2B3}" srcOrd="1" destOrd="0" presId="urn:microsoft.com/office/officeart/2005/8/layout/bProcess4"/>
    <dgm:cxn modelId="{B49DC76E-F95D-4169-B8B5-6A3776A39A22}" type="presParOf" srcId="{302EE406-5E0F-45AD-AE04-1663E3CADB06}" destId="{359F0939-C172-4AF3-A4DA-100BF5645A50}" srcOrd="1" destOrd="0" presId="urn:microsoft.com/office/officeart/2005/8/layout/bProcess4"/>
    <dgm:cxn modelId="{C5BF8B78-EFDD-4D6F-B9A0-0374BCF8C2FE}" type="presParOf" srcId="{302EE406-5E0F-45AD-AE04-1663E3CADB06}" destId="{452A433C-0804-4AC4-A377-F40E24CB6ABE}" srcOrd="2" destOrd="0" presId="urn:microsoft.com/office/officeart/2005/8/layout/bProcess4"/>
    <dgm:cxn modelId="{2B989452-FCEA-49E1-82B7-7490C1679548}" type="presParOf" srcId="{452A433C-0804-4AC4-A377-F40E24CB6ABE}" destId="{CC7C28E9-80BC-4904-8E81-38B49E5F4091}" srcOrd="0" destOrd="0" presId="urn:microsoft.com/office/officeart/2005/8/layout/bProcess4"/>
    <dgm:cxn modelId="{D530E90F-038E-46B3-9AAC-9D7E758A8970}" type="presParOf" srcId="{452A433C-0804-4AC4-A377-F40E24CB6ABE}" destId="{6E5CCFEB-C28F-49A8-9B40-ECF36C53D65E}" srcOrd="1" destOrd="0" presId="urn:microsoft.com/office/officeart/2005/8/layout/bProcess4"/>
    <dgm:cxn modelId="{4BBA1EBE-ABD9-406A-8325-73BEEBA81274}" type="presParOf" srcId="{302EE406-5E0F-45AD-AE04-1663E3CADB06}" destId="{6D716D2D-E801-4ECB-A287-FE9BF8CA3CC5}" srcOrd="3" destOrd="0" presId="urn:microsoft.com/office/officeart/2005/8/layout/bProcess4"/>
    <dgm:cxn modelId="{15E7D206-E070-435E-A1ED-CF84AF5DC271}" type="presParOf" srcId="{302EE406-5E0F-45AD-AE04-1663E3CADB06}" destId="{7754C96C-BB1D-4ED9-ABE4-AA3E02ECA527}" srcOrd="4" destOrd="0" presId="urn:microsoft.com/office/officeart/2005/8/layout/bProcess4"/>
    <dgm:cxn modelId="{88519CB5-9604-4ECA-B91F-0682E30E484E}" type="presParOf" srcId="{7754C96C-BB1D-4ED9-ABE4-AA3E02ECA527}" destId="{C4262987-97DE-4EAA-BEAD-5A42F66C044C}" srcOrd="0" destOrd="0" presId="urn:microsoft.com/office/officeart/2005/8/layout/bProcess4"/>
    <dgm:cxn modelId="{4D11C33C-A09D-4BD3-9942-F35D45CCC722}" type="presParOf" srcId="{7754C96C-BB1D-4ED9-ABE4-AA3E02ECA527}" destId="{607EC52D-6581-431A-82AA-CDAC03C55567}" srcOrd="1" destOrd="0" presId="urn:microsoft.com/office/officeart/2005/8/layout/bProcess4"/>
    <dgm:cxn modelId="{D4ED3FAD-50D5-4604-9250-32CFA4A83434}" type="presParOf" srcId="{302EE406-5E0F-45AD-AE04-1663E3CADB06}" destId="{C0FB93A4-E155-43F9-8E31-1D56B906DC13}" srcOrd="5" destOrd="0" presId="urn:microsoft.com/office/officeart/2005/8/layout/bProcess4"/>
    <dgm:cxn modelId="{77A10098-C1F2-403C-AB8B-6AF5530851AF}" type="presParOf" srcId="{302EE406-5E0F-45AD-AE04-1663E3CADB06}" destId="{1744F996-9F96-4B9E-A788-D02474C04E67}" srcOrd="6" destOrd="0" presId="urn:microsoft.com/office/officeart/2005/8/layout/bProcess4"/>
    <dgm:cxn modelId="{2D97DADF-F17E-4086-B616-FAD85EB57503}" type="presParOf" srcId="{1744F996-9F96-4B9E-A788-D02474C04E67}" destId="{79CD3C02-EDC5-4341-A1B6-9549FF456EEA}" srcOrd="0" destOrd="0" presId="urn:microsoft.com/office/officeart/2005/8/layout/bProcess4"/>
    <dgm:cxn modelId="{86522E26-5F9B-41D7-BF21-FAE2E19E7D9C}" type="presParOf" srcId="{1744F996-9F96-4B9E-A788-D02474C04E67}" destId="{1F0B6240-3399-4A5F-9FCF-B67006B590F3}" srcOrd="1" destOrd="0" presId="urn:microsoft.com/office/officeart/2005/8/layout/bProcess4"/>
    <dgm:cxn modelId="{42329C9F-5B48-40E6-963A-0BE04EE53BD3}" type="presParOf" srcId="{302EE406-5E0F-45AD-AE04-1663E3CADB06}" destId="{C8C2D2E4-3F77-4F50-8015-CEF32008F13C}" srcOrd="7" destOrd="0" presId="urn:microsoft.com/office/officeart/2005/8/layout/bProcess4"/>
    <dgm:cxn modelId="{AF6DED7A-5DCA-4503-B1D6-C708526C9395}" type="presParOf" srcId="{302EE406-5E0F-45AD-AE04-1663E3CADB06}" destId="{4317C5A8-A234-4BB3-BAF7-B4FE8A83200E}" srcOrd="8" destOrd="0" presId="urn:microsoft.com/office/officeart/2005/8/layout/bProcess4"/>
    <dgm:cxn modelId="{9F429508-A86A-4EAC-813A-0231AE3FA647}" type="presParOf" srcId="{4317C5A8-A234-4BB3-BAF7-B4FE8A83200E}" destId="{A3A61F14-22BB-4DCB-A1AE-C08F12B3AB4E}" srcOrd="0" destOrd="0" presId="urn:microsoft.com/office/officeart/2005/8/layout/bProcess4"/>
    <dgm:cxn modelId="{8B1FB1DC-D176-4135-89D6-1D903E364E55}" type="presParOf" srcId="{4317C5A8-A234-4BB3-BAF7-B4FE8A83200E}" destId="{2895186A-AD0D-487D-9B62-060A08421EB9}" srcOrd="1" destOrd="0" presId="urn:microsoft.com/office/officeart/2005/8/layout/bProcess4"/>
    <dgm:cxn modelId="{16EF8A88-6852-4165-9A1A-B897C0E65462}" type="presParOf" srcId="{302EE406-5E0F-45AD-AE04-1663E3CADB06}" destId="{40874361-A332-43DB-86A3-34901600F867}" srcOrd="9" destOrd="0" presId="urn:microsoft.com/office/officeart/2005/8/layout/bProcess4"/>
    <dgm:cxn modelId="{F8D8DD5D-8CD3-43F1-9A28-E58BC77DC795}" type="presParOf" srcId="{302EE406-5E0F-45AD-AE04-1663E3CADB06}" destId="{016F6BC1-AAE6-478C-8583-9B8DE2FEB3C8}" srcOrd="10" destOrd="0" presId="urn:microsoft.com/office/officeart/2005/8/layout/bProcess4"/>
    <dgm:cxn modelId="{3FAE3BF0-91C7-4C24-9C40-DD41B120F879}" type="presParOf" srcId="{016F6BC1-AAE6-478C-8583-9B8DE2FEB3C8}" destId="{23F833AA-B541-472D-880C-1B628820AB15}" srcOrd="0" destOrd="0" presId="urn:microsoft.com/office/officeart/2005/8/layout/bProcess4"/>
    <dgm:cxn modelId="{F452E5AE-CF25-4020-9897-40AB51716456}" type="presParOf" srcId="{016F6BC1-AAE6-478C-8583-9B8DE2FEB3C8}" destId="{CB1D0317-D750-4EC2-99C1-72E77E443226}" srcOrd="1" destOrd="0" presId="urn:microsoft.com/office/officeart/2005/8/layout/bProcess4"/>
    <dgm:cxn modelId="{8D0024C9-6C3B-4957-AA3E-47754987C12F}" type="presParOf" srcId="{302EE406-5E0F-45AD-AE04-1663E3CADB06}" destId="{2F6BB91D-D099-48CB-88BC-B3DC4BD0DEC1}" srcOrd="11" destOrd="0" presId="urn:microsoft.com/office/officeart/2005/8/layout/bProcess4"/>
    <dgm:cxn modelId="{56101E68-2866-4225-A38C-C7D5B115F7EB}" type="presParOf" srcId="{302EE406-5E0F-45AD-AE04-1663E3CADB06}" destId="{FEE1C58E-8604-4D02-87C2-B9DAD3E5EB16}" srcOrd="12" destOrd="0" presId="urn:microsoft.com/office/officeart/2005/8/layout/bProcess4"/>
    <dgm:cxn modelId="{80070738-9305-400C-AB00-02ED9498CC52}" type="presParOf" srcId="{FEE1C58E-8604-4D02-87C2-B9DAD3E5EB16}" destId="{47349AF2-8F93-4D98-9839-368145D19AD4}" srcOrd="0" destOrd="0" presId="urn:microsoft.com/office/officeart/2005/8/layout/bProcess4"/>
    <dgm:cxn modelId="{C30914D4-A995-43DE-BDAC-C34681BDDD7D}" type="presParOf" srcId="{FEE1C58E-8604-4D02-87C2-B9DAD3E5EB16}" destId="{50D763B5-A2C0-47FD-B48E-34BADBFAE12A}" srcOrd="1" destOrd="0" presId="urn:microsoft.com/office/officeart/2005/8/layout/bProcess4"/>
    <dgm:cxn modelId="{BC5F849A-6A45-4B62-BBB8-A7E039CF54D0}" type="presParOf" srcId="{302EE406-5E0F-45AD-AE04-1663E3CADB06}" destId="{4817E058-AEFE-4F45-BA85-F27798763AD3}" srcOrd="13" destOrd="0" presId="urn:microsoft.com/office/officeart/2005/8/layout/bProcess4"/>
    <dgm:cxn modelId="{A5D66B96-EE8C-4E1A-9999-B3820DED9235}" type="presParOf" srcId="{302EE406-5E0F-45AD-AE04-1663E3CADB06}" destId="{8A63DF23-A866-4D49-8993-9BF5B7E9995B}" srcOrd="14" destOrd="0" presId="urn:microsoft.com/office/officeart/2005/8/layout/bProcess4"/>
    <dgm:cxn modelId="{E8255CBE-F6B3-4FA8-A61D-43D55050DED6}" type="presParOf" srcId="{8A63DF23-A866-4D49-8993-9BF5B7E9995B}" destId="{5DCFDBCF-737B-4C97-84A7-480A1DCBD194}" srcOrd="0" destOrd="0" presId="urn:microsoft.com/office/officeart/2005/8/layout/bProcess4"/>
    <dgm:cxn modelId="{EB881F96-57E2-40E2-BCFB-FAF7EDC293A0}" type="presParOf" srcId="{8A63DF23-A866-4D49-8993-9BF5B7E9995B}" destId="{5981923A-2221-479E-AAD0-A2EB46DBA79A}" srcOrd="1" destOrd="0" presId="urn:microsoft.com/office/officeart/2005/8/layout/bProcess4"/>
  </dgm:cxnLst>
  <dgm:bg>
    <a:effectLst>
      <a:outerShdw blurRad="63500" sx="102000" sy="102000" algn="c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4937F2-6BAC-49B4-9B60-F50C275577D1}" type="doc">
      <dgm:prSet loTypeId="urn:microsoft.com/office/officeart/2005/8/layout/bProcess4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370869-F9B4-4CFA-BAFD-568B0FCA5474}">
      <dgm:prSet phldrT="[Text]" custT="1"/>
      <dgm:spPr>
        <a:solidFill>
          <a:schemeClr val="accent3">
            <a:lumMod val="75000"/>
          </a:schemeClr>
        </a:solidFill>
        <a:scene3d>
          <a:camera prst="orthographicFront"/>
          <a:lightRig rig="flat" dir="t"/>
        </a:scene3d>
      </dgm:spPr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start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8898963E-6536-4837-BF1E-2FA33D6C598A}" type="parTrans" cxnId="{69E6A21C-CCD3-46E3-81EC-D49F3CCDFE9F}">
      <dgm:prSet/>
      <dgm:spPr/>
      <dgm:t>
        <a:bodyPr/>
        <a:lstStyle/>
        <a:p>
          <a:endParaRPr lang="en-US" sz="2400">
            <a:latin typeface="Gill Sans MT" pitchFamily="34" charset="0"/>
          </a:endParaRPr>
        </a:p>
      </dgm:t>
    </dgm:pt>
    <dgm:pt modelId="{F2301C71-1E94-4931-B940-F24DA1D2A963}" type="sibTrans" cxnId="{69E6A21C-CCD3-46E3-81EC-D49F3CCDFE9F}">
      <dgm:prSet/>
      <dgm:spPr>
        <a:scene3d>
          <a:camera prst="orthographicFront"/>
          <a:lightRig rig="flat" dir="t"/>
        </a:scene3d>
      </dgm:spPr>
      <dgm:t>
        <a:bodyPr/>
        <a:lstStyle/>
        <a:p>
          <a:endParaRPr lang="en-US" sz="2400">
            <a:latin typeface="Gill Sans MT" pitchFamily="34" charset="0"/>
          </a:endParaRPr>
        </a:p>
      </dgm:t>
    </dgm:pt>
    <dgm:pt modelId="{F834C356-EA46-4097-ABCA-961658917174}">
      <dgm:prSet phldrT="[Text]"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fa-IR" sz="1600" b="1" dirty="0" smtClean="0">
              <a:latin typeface="Gill Sans MT" pitchFamily="34" charset="0"/>
              <a:cs typeface="B Titr" pitchFamily="2" charset="-78"/>
            </a:rPr>
            <a:t>حل سیال</a:t>
          </a:r>
          <a:endParaRPr lang="en-US" sz="1600" b="1" dirty="0">
            <a:latin typeface="Gill Sans MT" pitchFamily="34" charset="0"/>
            <a:cs typeface="B Titr" pitchFamily="2" charset="-78"/>
          </a:endParaRPr>
        </a:p>
      </dgm:t>
    </dgm:pt>
    <dgm:pt modelId="{961B42A9-AC7D-481F-A009-CA932678C03C}" type="parTrans" cxnId="{1E3283E4-3EFB-456F-A64D-BC5549785662}">
      <dgm:prSet/>
      <dgm:spPr/>
      <dgm:t>
        <a:bodyPr/>
        <a:lstStyle/>
        <a:p>
          <a:endParaRPr lang="en-US" sz="2400">
            <a:latin typeface="Gill Sans MT" pitchFamily="34" charset="0"/>
          </a:endParaRPr>
        </a:p>
      </dgm:t>
    </dgm:pt>
    <dgm:pt modelId="{EBBA7B6C-7A35-4355-ABEF-45E0B51E9CE0}" type="sibTrans" cxnId="{1E3283E4-3EFB-456F-A64D-BC5549785662}">
      <dgm:prSet/>
      <dgm:spPr>
        <a:scene3d>
          <a:camera prst="orthographicFront"/>
          <a:lightRig rig="flat" dir="t"/>
        </a:scene3d>
      </dgm:spPr>
      <dgm:t>
        <a:bodyPr/>
        <a:lstStyle/>
        <a:p>
          <a:endParaRPr lang="en-US" sz="2400">
            <a:latin typeface="Gill Sans MT" pitchFamily="34" charset="0"/>
          </a:endParaRPr>
        </a:p>
      </dgm:t>
    </dgm:pt>
    <dgm:pt modelId="{19CC11D9-6968-4B10-A2B2-80A13CC62647}">
      <dgm:prSet phldrT="[Text]"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fa-IR" sz="1600" b="1" dirty="0" smtClean="0">
              <a:latin typeface="Gill Sans MT" pitchFamily="34" charset="0"/>
              <a:cs typeface="B Titr" pitchFamily="2" charset="-78"/>
            </a:rPr>
            <a:t>حل سازه</a:t>
          </a:r>
          <a:endParaRPr lang="en-US" sz="1600" dirty="0">
            <a:latin typeface="Gill Sans MT" pitchFamily="34" charset="0"/>
            <a:cs typeface="B Titr" pitchFamily="2" charset="-78"/>
          </a:endParaRPr>
        </a:p>
      </dgm:t>
    </dgm:pt>
    <dgm:pt modelId="{14C8E5C5-271D-476C-997A-5B1FB548D950}" type="parTrans" cxnId="{5DEDE960-F74D-49FB-BFCB-8CB2498FF3D5}">
      <dgm:prSet/>
      <dgm:spPr/>
      <dgm:t>
        <a:bodyPr/>
        <a:lstStyle/>
        <a:p>
          <a:endParaRPr lang="en-US" sz="2400">
            <a:latin typeface="Gill Sans MT" pitchFamily="34" charset="0"/>
          </a:endParaRPr>
        </a:p>
      </dgm:t>
    </dgm:pt>
    <dgm:pt modelId="{028E6748-7305-4330-A9D8-5C045C48DBEB}" type="sibTrans" cxnId="{5DEDE960-F74D-49FB-BFCB-8CB2498FF3D5}">
      <dgm:prSet/>
      <dgm:spPr>
        <a:scene3d>
          <a:camera prst="orthographicFront"/>
          <a:lightRig rig="flat" dir="t"/>
        </a:scene3d>
      </dgm:spPr>
      <dgm:t>
        <a:bodyPr/>
        <a:lstStyle/>
        <a:p>
          <a:endParaRPr lang="en-US" sz="2400">
            <a:latin typeface="Gill Sans MT" pitchFamily="34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5C1331F0-EB60-477B-8104-B3F92037B72B}">
          <dgm:prSet phldrT="[Text]" custT="1"/>
          <dgm:spPr>
            <a:scene3d>
              <a:camera prst="orthographicFront"/>
              <a:lightRig rig="flat" dir="t"/>
            </a:scene3d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f>
                      <m:fPr>
                        <m:ctrlPr>
                          <a:rPr lang="en-US" sz="1200" b="1" i="1" smtClean="0">
                            <a:latin typeface="Cambria Math"/>
                            <a:cs typeface="B Titr" pitchFamily="2" charset="-78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1200" b="1" i="1" smtClean="0">
                                <a:latin typeface="Cambria Math"/>
                                <a:cs typeface="B Titr" pitchFamily="2" charset="-7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200" b="1" i="1" smtClean="0">
                                    <a:latin typeface="Cambria Math"/>
                                    <a:cs typeface="B Titr" pitchFamily="2" charset="-78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200" b="1" i="1" smtClean="0">
                                        <a:latin typeface="Cambria Math"/>
                                        <a:cs typeface="B Titr" pitchFamily="2" charset="-78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200" b="1" i="1" smtClean="0">
                                        <a:latin typeface="Cambria Math"/>
                                        <a:cs typeface="B Titr" pitchFamily="2" charset="-78"/>
                                      </a:rPr>
                                      <m:t>𝒖</m:t>
                                    </m:r>
                                  </m:e>
                                </m:acc>
                              </m:e>
                              <m:sub>
                                <m:sSub>
                                  <m:sSubPr>
                                    <m:ctrlPr>
                                      <a:rPr lang="en-US" sz="1200" b="1" i="1" smtClean="0">
                                        <a:latin typeface="Cambria Math"/>
                                        <a:cs typeface="B Titr" pitchFamily="2" charset="-78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200" b="1" i="1" smtClean="0">
                                        <a:latin typeface="Cambria Math"/>
                                        <a:cs typeface="B Titr" pitchFamily="2" charset="-78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lang="en-US" sz="1200" b="1" i="1" smtClean="0">
                                        <a:latin typeface="Cambria Math"/>
                                        <a:cs typeface="B Titr" pitchFamily="2" charset="-78"/>
                                      </a:rPr>
                                      <m:t>𝑭</m:t>
                                    </m:r>
                                    <m:r>
                                      <a:rPr lang="en-US" sz="1200" b="1" i="1" smtClean="0">
                                        <a:latin typeface="Cambria Math"/>
                                        <a:cs typeface="B Titr" pitchFamily="2" charset="-78"/>
                                      </a:rPr>
                                      <m:t>/</m:t>
                                    </m:r>
                                    <m:r>
                                      <a:rPr lang="en-US" sz="1200" b="1" i="1" smtClean="0">
                                        <a:latin typeface="Cambria Math"/>
                                        <a:cs typeface="B Titr" pitchFamily="2" charset="-78"/>
                                      </a:rPr>
                                      <m:t>𝑺</m:t>
                                    </m:r>
                                  </m:sub>
                                </m:sSub>
                                <m:r>
                                  <a:rPr lang="en-US" sz="1200" b="1" i="1" smtClean="0">
                                    <a:latin typeface="Cambria Math"/>
                                    <a:cs typeface="B Titr" pitchFamily="2" charset="-78"/>
                                  </a:rPr>
                                  <m:t>,</m:t>
                                </m:r>
                                <m:r>
                                  <a:rPr lang="en-US" sz="1200" b="1" i="1" smtClean="0">
                                    <a:latin typeface="Cambria Math"/>
                                    <a:cs typeface="B Titr" pitchFamily="2" charset="-78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1200" b="1" i="1" smtClean="0">
                                <a:latin typeface="Cambria Math"/>
                                <a:cs typeface="B Titr" pitchFamily="2" charset="-78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200" b="1" i="1" smtClean="0">
                                    <a:latin typeface="Cambria Math"/>
                                    <a:cs typeface="B Titr" pitchFamily="2" charset="-78"/>
                                  </a:rPr>
                                </m:ctrlPr>
                              </m:sSubPr>
                              <m:e>
                                <m:r>
                                  <a:rPr lang="en-US" sz="1200" b="1" i="1" smtClean="0">
                                    <a:latin typeface="Cambria Math"/>
                                    <a:cs typeface="B Titr" pitchFamily="2" charset="-78"/>
                                  </a:rPr>
                                  <m:t>𝒖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200" b="1" i="1" smtClean="0">
                                        <a:latin typeface="Cambria Math"/>
                                        <a:cs typeface="B Titr" pitchFamily="2" charset="-78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200" b="1" i="1" smtClean="0">
                                        <a:latin typeface="Cambria Math"/>
                                        <a:cs typeface="B Titr" pitchFamily="2" charset="-78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lang="en-US" sz="1200" b="1" i="1" smtClean="0">
                                        <a:latin typeface="Cambria Math"/>
                                        <a:cs typeface="B Titr" pitchFamily="2" charset="-78"/>
                                      </a:rPr>
                                      <m:t>𝑭</m:t>
                                    </m:r>
                                    <m:r>
                                      <a:rPr lang="en-US" sz="1200" b="1" i="1" smtClean="0">
                                        <a:latin typeface="Cambria Math"/>
                                        <a:cs typeface="B Titr" pitchFamily="2" charset="-78"/>
                                      </a:rPr>
                                      <m:t>/</m:t>
                                    </m:r>
                                    <m:r>
                                      <a:rPr lang="en-US" sz="1200" b="1" i="1" smtClean="0">
                                        <a:latin typeface="Cambria Math"/>
                                        <a:cs typeface="B Titr" pitchFamily="2" charset="-78"/>
                                      </a:rPr>
                                      <m:t>𝑺</m:t>
                                    </m:r>
                                  </m:sub>
                                </m:sSub>
                                <m:r>
                                  <a:rPr lang="en-US" sz="1200" b="1" i="1" smtClean="0">
                                    <a:latin typeface="Cambria Math"/>
                                    <a:cs typeface="B Titr" pitchFamily="2" charset="-78"/>
                                  </a:rPr>
                                  <m:t>,</m:t>
                                </m:r>
                                <m:r>
                                  <a:rPr lang="en-US" sz="1200" b="1" i="1" smtClean="0">
                                    <a:latin typeface="Cambria Math"/>
                                    <a:cs typeface="B Titr" pitchFamily="2" charset="-78"/>
                                  </a:rPr>
                                  <m:t>𝒊</m:t>
                                </m:r>
                                <m:r>
                                  <a:rPr lang="en-US" sz="1200" b="1" i="1" smtClean="0">
                                    <a:latin typeface="Cambria Math"/>
                                    <a:cs typeface="B Titr" pitchFamily="2" charset="-78"/>
                                  </a:rPr>
                                  <m:t>−</m:t>
                                </m:r>
                                <m:r>
                                  <a:rPr lang="en-US" sz="1200" b="1" i="1" smtClean="0">
                                    <a:latin typeface="Cambria Math"/>
                                    <a:cs typeface="B Titr" pitchFamily="2" charset="-78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1200" b="1" i="1" smtClean="0">
                                <a:latin typeface="Cambria Math"/>
                                <a:cs typeface="B Titr" pitchFamily="2" charset="-78"/>
                              </a:rPr>
                            </m:ctrlPr>
                          </m:radPr>
                          <m:deg/>
                          <m:e>
                            <m:r>
                              <a:rPr lang="en-US" sz="1200" b="1" i="1" smtClean="0">
                                <a:latin typeface="Cambria Math"/>
                                <a:cs typeface="B Titr" pitchFamily="2" charset="-78"/>
                              </a:rPr>
                              <m:t>𝒏</m:t>
                            </m:r>
                          </m:e>
                        </m:rad>
                      </m:den>
                    </m:f>
                    <m:r>
                      <a:rPr lang="en-US" sz="1200" b="1" i="1" smtClean="0">
                        <a:latin typeface="Cambria Math"/>
                        <a:cs typeface="B Titr" pitchFamily="2" charset="-78"/>
                      </a:rPr>
                      <m:t>&lt;</m:t>
                    </m:r>
                    <m:r>
                      <a:rPr lang="en-US" sz="1200" b="1" i="1" smtClean="0">
                        <a:latin typeface="Cambria Math"/>
                        <a:ea typeface="Cambria Math"/>
                        <a:cs typeface="B Titr" pitchFamily="2" charset="-78"/>
                      </a:rPr>
                      <m:t>𝝐</m:t>
                    </m:r>
                  </m:oMath>
                </m:oMathPara>
              </a14:m>
              <a:endParaRPr lang="en-US" sz="1200" b="1" dirty="0">
                <a:latin typeface="Gill Sans MT" pitchFamily="34" charset="0"/>
                <a:cs typeface="B Titr" pitchFamily="2" charset="-78"/>
              </a:endParaRPr>
            </a:p>
          </dgm:t>
        </dgm:pt>
      </mc:Choice>
      <mc:Fallback xmlns="">
        <dgm:pt modelId="{5C1331F0-EB60-477B-8104-B3F92037B72B}">
          <dgm:prSet phldrT="[Text]" custT="1"/>
          <dgm:spPr>
            <a:scene3d>
              <a:camera prst="orthographicFront"/>
              <a:lightRig rig="flat" dir="t"/>
            </a:scene3d>
          </dgm:spPr>
          <dgm:t>
            <a:bodyPr/>
            <a:lstStyle/>
            <a:p>
              <a:r>
                <a:rPr lang="en-US" sz="1200" b="1" i="0" smtClean="0">
                  <a:latin typeface="Cambria Math"/>
                  <a:cs typeface="B Titr" pitchFamily="2" charset="-78"/>
                </a:rPr>
                <a:t>|𝒖 ̂_(</a:t>
              </a:r>
              <a:r>
                <a:rPr lang="el-GR" sz="1200" b="1" i="0" smtClean="0">
                  <a:latin typeface="Cambria Math"/>
                  <a:cs typeface="B Titr" pitchFamily="2" charset="-78"/>
                </a:rPr>
                <a:t>Γ</a:t>
              </a:r>
              <a:r>
                <a:rPr lang="en-US" sz="1200" b="1" i="0" smtClean="0">
                  <a:latin typeface="Cambria Math"/>
                  <a:cs typeface="B Titr" pitchFamily="2" charset="-78"/>
                </a:rPr>
                <a:t>_(𝑭/𝑺),𝒊)−𝒖_(</a:t>
              </a:r>
              <a:r>
                <a:rPr lang="el-GR" sz="1200" b="1" i="0" smtClean="0">
                  <a:latin typeface="Cambria Math"/>
                  <a:cs typeface="B Titr" pitchFamily="2" charset="-78"/>
                </a:rPr>
                <a:t>Γ</a:t>
              </a:r>
              <a:r>
                <a:rPr lang="en-US" sz="1200" b="1" i="0" smtClean="0">
                  <a:latin typeface="Cambria Math"/>
                  <a:cs typeface="B Titr" pitchFamily="2" charset="-78"/>
                </a:rPr>
                <a:t>_(𝑭/𝑺),𝒊</a:t>
              </a:r>
              <a:r>
                <a:rPr lang="en-US" sz="1200" b="1" i="0" smtClean="0">
                  <a:latin typeface="Cambria Math"/>
                  <a:cs typeface="B Titr" pitchFamily="2" charset="-78"/>
                </a:rPr>
                <a:t>−𝟏) |/√𝒏&lt;</a:t>
              </a:r>
              <a:r>
                <a:rPr lang="en-US" sz="1200" b="1" i="0" smtClean="0">
                  <a:latin typeface="Cambria Math"/>
                  <a:ea typeface="Cambria Math"/>
                  <a:cs typeface="B Titr" pitchFamily="2" charset="-78"/>
                </a:rPr>
                <a:t>𝝐</a:t>
              </a:r>
              <a:endParaRPr lang="en-US" sz="1200" b="1" dirty="0">
                <a:latin typeface="Gill Sans MT" pitchFamily="34" charset="0"/>
                <a:cs typeface="B Titr" pitchFamily="2" charset="-78"/>
              </a:endParaRPr>
            </a:p>
          </dgm:t>
        </dgm:pt>
      </mc:Fallback>
    </mc:AlternateContent>
    <dgm:pt modelId="{0187BBDF-5C8C-4C26-B8A5-7020D2E18CD9}" type="parTrans" cxnId="{68EE9212-3ACA-43E0-9C25-5611BA19A8B1}">
      <dgm:prSet/>
      <dgm:spPr/>
      <dgm:t>
        <a:bodyPr/>
        <a:lstStyle/>
        <a:p>
          <a:endParaRPr lang="en-US" sz="2400">
            <a:latin typeface="Gill Sans MT" pitchFamily="34" charset="0"/>
          </a:endParaRPr>
        </a:p>
      </dgm:t>
    </dgm:pt>
    <dgm:pt modelId="{226ED91F-7A06-40D4-B07F-1BA3514CAB12}" type="sibTrans" cxnId="{68EE9212-3ACA-43E0-9C25-5611BA19A8B1}">
      <dgm:prSet/>
      <dgm:spPr>
        <a:scene3d>
          <a:camera prst="orthographicFront"/>
          <a:lightRig rig="flat" dir="t"/>
        </a:scene3d>
      </dgm:spPr>
      <dgm:t>
        <a:bodyPr/>
        <a:lstStyle/>
        <a:p>
          <a:endParaRPr lang="en-US" sz="2400">
            <a:latin typeface="Gill Sans MT" pitchFamily="34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5946699C-5E46-4D73-BCE6-E9D82B081A85}">
          <dgm:prSet phldrT="[Text]" custT="1"/>
          <dgm:spPr>
            <a:scene3d>
              <a:camera prst="orthographicFront"/>
              <a:lightRig rig="flat" dir="t"/>
            </a:scene3d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1200" b="1" i="1" smtClean="0">
                            <a:latin typeface="Cambria Math"/>
                            <a:cs typeface="B Titr" pitchFamily="2" charset="-78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latin typeface="Cambria Math"/>
                            <a:cs typeface="B Titr" pitchFamily="2" charset="-78"/>
                          </a:rPr>
                          <m:t>𝒖</m:t>
                        </m:r>
                      </m:e>
                      <m:sub>
                        <m:r>
                          <a:rPr lang="en-US" sz="1200" b="1" i="1" smtClean="0">
                            <a:latin typeface="Cambria Math"/>
                            <a:cs typeface="B Titr" pitchFamily="2" charset="-78"/>
                          </a:rPr>
                          <m:t>𝒊</m:t>
                        </m:r>
                      </m:sub>
                    </m:sSub>
                    <m:r>
                      <a:rPr lang="en-US" sz="1200" b="1" i="1" smtClean="0">
                        <a:latin typeface="Cambria Math"/>
                        <a:cs typeface="B Titr" pitchFamily="2" charset="-78"/>
                      </a:rPr>
                      <m:t>=</m:t>
                    </m:r>
                    <m:sSub>
                      <m:sSubPr>
                        <m:ctrlPr>
                          <a:rPr lang="en-US" sz="1200" b="1" i="1" smtClean="0">
                            <a:latin typeface="Cambria Math"/>
                            <a:ea typeface="Cambria Math"/>
                            <a:cs typeface="B Titr" pitchFamily="2" charset="-78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latin typeface="Cambria Math"/>
                            <a:ea typeface="Cambria Math"/>
                            <a:cs typeface="B Titr" pitchFamily="2" charset="-78"/>
                          </a:rPr>
                          <m:t>𝝎</m:t>
                        </m:r>
                      </m:e>
                      <m:sub>
                        <m:r>
                          <a:rPr lang="en-US" sz="1200" b="1" i="1" smtClean="0">
                            <a:latin typeface="Cambria Math"/>
                            <a:ea typeface="Cambria Math"/>
                            <a:cs typeface="B Titr" pitchFamily="2" charset="-78"/>
                          </a:rPr>
                          <m:t>𝒊</m:t>
                        </m:r>
                      </m:sub>
                    </m:sSub>
                    <m:sSub>
                      <m:sSubPr>
                        <m:ctrlPr>
                          <a:rPr lang="en-US" sz="1200" b="1" i="1" smtClean="0">
                            <a:latin typeface="Cambria Math"/>
                            <a:ea typeface="Cambria Math"/>
                            <a:cs typeface="B Titr" pitchFamily="2" charset="-78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200" b="1" i="1" smtClean="0">
                                <a:latin typeface="Cambria Math"/>
                                <a:ea typeface="Cambria Math"/>
                                <a:cs typeface="B Titr" pitchFamily="2" charset="-78"/>
                              </a:rPr>
                            </m:ctrlPr>
                          </m:accPr>
                          <m:e>
                            <m:r>
                              <a:rPr lang="en-US" sz="1200" b="1" i="1" smtClean="0">
                                <a:latin typeface="Cambria Math"/>
                                <a:ea typeface="Cambria Math"/>
                                <a:cs typeface="B Titr" pitchFamily="2" charset="-78"/>
                              </a:rPr>
                              <m:t>𝒖</m:t>
                            </m:r>
                          </m:e>
                        </m:acc>
                      </m:e>
                      <m:sub>
                        <m:r>
                          <a:rPr lang="en-US" sz="1200" b="1" i="1" smtClean="0">
                            <a:latin typeface="Cambria Math"/>
                            <a:ea typeface="Cambria Math"/>
                            <a:cs typeface="B Titr" pitchFamily="2" charset="-78"/>
                          </a:rPr>
                          <m:t>𝒊</m:t>
                        </m:r>
                      </m:sub>
                    </m:sSub>
                    <m:r>
                      <a:rPr lang="en-US" sz="1200" b="1" i="1" smtClean="0">
                        <a:latin typeface="Cambria Math"/>
                        <a:ea typeface="Cambria Math"/>
                        <a:cs typeface="B Titr" pitchFamily="2" charset="-78"/>
                      </a:rPr>
                      <m:t>−</m:t>
                    </m:r>
                    <m:d>
                      <m:dPr>
                        <m:ctrlPr>
                          <a:rPr lang="en-US" sz="1200" b="1" i="1" smtClean="0">
                            <a:latin typeface="Cambria Math"/>
                            <a:ea typeface="Cambria Math"/>
                            <a:cs typeface="B Titr" pitchFamily="2" charset="-78"/>
                          </a:rPr>
                        </m:ctrlPr>
                      </m:dPr>
                      <m:e>
                        <m:r>
                          <a:rPr lang="en-US" sz="1200" b="1" i="1" smtClean="0">
                            <a:latin typeface="Cambria Math"/>
                            <a:ea typeface="Cambria Math"/>
                            <a:cs typeface="B Titr" pitchFamily="2" charset="-78"/>
                          </a:rPr>
                          <m:t>𝟏</m:t>
                        </m:r>
                        <m:r>
                          <a:rPr lang="en-US" sz="1200" b="1" i="1" smtClean="0">
                            <a:latin typeface="Cambria Math"/>
                            <a:ea typeface="Cambria Math"/>
                            <a:cs typeface="B Titr" pitchFamily="2" charset="-78"/>
                          </a:rPr>
                          <m:t>−</m:t>
                        </m:r>
                        <m:sSub>
                          <m:sSubPr>
                            <m:ctrlPr>
                              <a:rPr lang="en-US" sz="1200" b="1" i="1" smtClean="0">
                                <a:latin typeface="Cambria Math"/>
                                <a:ea typeface="Cambria Math"/>
                                <a:cs typeface="B Titr" pitchFamily="2" charset="-78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latin typeface="Cambria Math"/>
                                <a:ea typeface="Cambria Math"/>
                                <a:cs typeface="B Titr" pitchFamily="2" charset="-78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200" b="1" i="1" smtClean="0">
                                <a:latin typeface="Cambria Math"/>
                                <a:ea typeface="Cambria Math"/>
                                <a:cs typeface="B Titr" pitchFamily="2" charset="-78"/>
                              </a:rPr>
                              <m:t>𝒊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1200" b="1" i="1" smtClean="0">
                            <a:latin typeface="Cambria Math"/>
                            <a:ea typeface="Cambria Math"/>
                            <a:cs typeface="B Titr" pitchFamily="2" charset="-78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latin typeface="Cambria Math"/>
                            <a:ea typeface="Cambria Math"/>
                            <a:cs typeface="B Titr" pitchFamily="2" charset="-78"/>
                          </a:rPr>
                          <m:t>𝒖</m:t>
                        </m:r>
                      </m:e>
                      <m:sub>
                        <m:r>
                          <a:rPr lang="en-US" sz="1200" b="1" i="1" smtClean="0">
                            <a:latin typeface="Cambria Math"/>
                            <a:ea typeface="Cambria Math"/>
                            <a:cs typeface="B Titr" pitchFamily="2" charset="-78"/>
                          </a:rPr>
                          <m:t>𝒊</m:t>
                        </m:r>
                        <m:r>
                          <a:rPr lang="en-US" sz="1200" b="1" i="1" smtClean="0">
                            <a:latin typeface="Cambria Math"/>
                            <a:ea typeface="Cambria Math"/>
                            <a:cs typeface="B Titr" pitchFamily="2" charset="-78"/>
                          </a:rPr>
                          <m:t>−</m:t>
                        </m:r>
                        <m:r>
                          <a:rPr lang="en-US" sz="1200" b="1" i="1" smtClean="0">
                            <a:latin typeface="Cambria Math"/>
                            <a:ea typeface="Cambria Math"/>
                            <a:cs typeface="B Titr" pitchFamily="2" charset="-78"/>
                          </a:rPr>
                          <m:t>𝟏</m:t>
                        </m:r>
                      </m:sub>
                    </m:sSub>
                  </m:oMath>
                </m:oMathPara>
              </a14:m>
              <a:endParaRPr lang="en-US" sz="1400" b="1" dirty="0">
                <a:latin typeface="Gill Sans MT" pitchFamily="34" charset="0"/>
                <a:cs typeface="B Titr" pitchFamily="2" charset="-78"/>
              </a:endParaRPr>
            </a:p>
          </dgm:t>
        </dgm:pt>
      </mc:Choice>
      <mc:Fallback xmlns="">
        <dgm:pt modelId="{5946699C-5E46-4D73-BCE6-E9D82B081A85}">
          <dgm:prSet phldrT="[Text]" custT="1"/>
          <dgm:spPr>
            <a:scene3d>
              <a:camera prst="orthographicFront"/>
              <a:lightRig rig="flat" dir="t"/>
            </a:scene3d>
          </dgm:spPr>
          <dgm:t>
            <a:bodyPr/>
            <a:lstStyle/>
            <a:p>
              <a:r>
                <a:rPr lang="en-US" sz="1200" b="1" i="0" smtClean="0">
                  <a:latin typeface="Cambria Math"/>
                  <a:cs typeface="B Titr" pitchFamily="2" charset="-78"/>
                </a:rPr>
                <a:t>𝒖_𝒊=</a:t>
              </a:r>
              <a:r>
                <a:rPr lang="en-US" sz="1200" b="1" i="0" smtClean="0">
                  <a:latin typeface="Cambria Math"/>
                  <a:ea typeface="Cambria Math"/>
                  <a:cs typeface="B Titr" pitchFamily="2" charset="-78"/>
                </a:rPr>
                <a:t>𝝎_𝒊 𝒖 ̂_𝒊−(𝟏−𝝎_𝒊 ) 𝒖_(𝒊−𝟏)</a:t>
              </a:r>
              <a:endParaRPr lang="en-US" sz="1400" b="1" dirty="0">
                <a:latin typeface="Gill Sans MT" pitchFamily="34" charset="0"/>
                <a:cs typeface="B Titr" pitchFamily="2" charset="-78"/>
              </a:endParaRPr>
            </a:p>
          </dgm:t>
        </dgm:pt>
      </mc:Fallback>
    </mc:AlternateContent>
    <dgm:pt modelId="{C394A80C-ABA0-4F22-90BE-D7E5A7082123}" type="parTrans" cxnId="{3F35BF9C-C7B6-4D6C-BFB2-096B6B7B5DC5}">
      <dgm:prSet/>
      <dgm:spPr/>
      <dgm:t>
        <a:bodyPr/>
        <a:lstStyle/>
        <a:p>
          <a:endParaRPr lang="en-US" sz="2400">
            <a:latin typeface="Gill Sans MT" pitchFamily="34" charset="0"/>
          </a:endParaRPr>
        </a:p>
      </dgm:t>
    </dgm:pt>
    <dgm:pt modelId="{9F97B6AB-7875-43C1-81DF-6FAAE2A294EE}" type="sibTrans" cxnId="{3F35BF9C-C7B6-4D6C-BFB2-096B6B7B5DC5}">
      <dgm:prSet/>
      <dgm:spPr>
        <a:scene3d>
          <a:camera prst="orthographicFront"/>
          <a:lightRig rig="flat" dir="t"/>
        </a:scene3d>
      </dgm:spPr>
      <dgm:t>
        <a:bodyPr/>
        <a:lstStyle/>
        <a:p>
          <a:endParaRPr lang="en-US" sz="2400">
            <a:latin typeface="Gill Sans MT" pitchFamily="34" charset="0"/>
          </a:endParaRPr>
        </a:p>
      </dgm:t>
    </dgm:pt>
    <dgm:pt modelId="{22C45EA9-C53B-4B4C-93D0-0E35866CC49F}">
      <dgm:prSet phldrT="[Text]"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fa-IR" sz="1600" b="1" dirty="0" smtClean="0">
              <a:latin typeface="Gill Sans MT" pitchFamily="34" charset="0"/>
              <a:cs typeface="B Titr" pitchFamily="2" charset="-78"/>
            </a:rPr>
            <a:t>حرکت مش سیال</a:t>
          </a:r>
          <a:endParaRPr lang="en-US" sz="1600" b="1" dirty="0">
            <a:latin typeface="Gill Sans MT" pitchFamily="34" charset="0"/>
            <a:cs typeface="B Titr" pitchFamily="2" charset="-78"/>
          </a:endParaRPr>
        </a:p>
      </dgm:t>
    </dgm:pt>
    <dgm:pt modelId="{1EECA19C-C273-42D0-A7EB-CDCE7AB2CF14}" type="parTrans" cxnId="{D861F76D-BF7D-4518-A039-92767483578D}">
      <dgm:prSet/>
      <dgm:spPr/>
      <dgm:t>
        <a:bodyPr/>
        <a:lstStyle/>
        <a:p>
          <a:endParaRPr lang="en-US" sz="2400">
            <a:latin typeface="Gill Sans MT" pitchFamily="34" charset="0"/>
          </a:endParaRPr>
        </a:p>
      </dgm:t>
    </dgm:pt>
    <dgm:pt modelId="{2F9E436F-6D0A-4474-93C3-F8D503B37E13}" type="sibTrans" cxnId="{D861F76D-BF7D-4518-A039-92767483578D}">
      <dgm:prSet/>
      <dgm:spPr>
        <a:scene3d>
          <a:camera prst="orthographicFront"/>
          <a:lightRig rig="flat" dir="t"/>
        </a:scene3d>
      </dgm:spPr>
      <dgm:t>
        <a:bodyPr/>
        <a:lstStyle/>
        <a:p>
          <a:endParaRPr lang="en-US" sz="2400">
            <a:latin typeface="Gill Sans MT" pitchFamily="34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4744F78F-DD2A-4027-9E78-B47842AADE43}">
          <dgm:prSet phldrT="[Text]" custT="1">
            <dgm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dgm:style>
          </dgm:prSet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1200" b="1" i="1" smtClean="0">
                        <a:latin typeface="Cambria Math"/>
                        <a:cs typeface="B Titr" pitchFamily="2" charset="-78"/>
                      </a:rPr>
                      <m:t>𝒕</m:t>
                    </m:r>
                    <m:r>
                      <a:rPr lang="fa-IR" sz="1200" b="1" i="1" smtClean="0">
                        <a:latin typeface="Cambria Math"/>
                        <a:cs typeface="B Titr" pitchFamily="2" charset="-78"/>
                      </a:rPr>
                      <m:t>=</m:t>
                    </m:r>
                    <m:r>
                      <a:rPr lang="en-US" sz="1200" b="1" i="1" smtClean="0">
                        <a:latin typeface="Cambria Math"/>
                        <a:cs typeface="B Titr" pitchFamily="2" charset="-78"/>
                      </a:rPr>
                      <m:t>𝒕</m:t>
                    </m:r>
                    <m:r>
                      <a:rPr lang="en-US" sz="1200" b="1" i="1" smtClean="0">
                        <a:latin typeface="Cambria Math"/>
                        <a:cs typeface="B Titr" pitchFamily="2" charset="-78"/>
                      </a:rPr>
                      <m:t>+</m:t>
                    </m:r>
                    <m:r>
                      <a:rPr lang="en-US" sz="1200" b="1" i="1" smtClean="0">
                        <a:latin typeface="Cambria Math"/>
                        <a:ea typeface="Cambria Math"/>
                        <a:cs typeface="B Titr" pitchFamily="2" charset="-78"/>
                      </a:rPr>
                      <m:t>𝜹</m:t>
                    </m:r>
                    <m:r>
                      <a:rPr lang="en-US" sz="1200" b="1" i="1" smtClean="0">
                        <a:latin typeface="Cambria Math"/>
                        <a:ea typeface="Cambria Math"/>
                        <a:cs typeface="B Titr" pitchFamily="2" charset="-78"/>
                      </a:rPr>
                      <m:t>𝒕</m:t>
                    </m:r>
                  </m:oMath>
                </m:oMathPara>
              </a14:m>
              <a:endParaRPr lang="en-US" sz="1200" b="1" dirty="0">
                <a:latin typeface="Gill Sans MT" pitchFamily="34" charset="0"/>
                <a:cs typeface="B Titr" pitchFamily="2" charset="-78"/>
              </a:endParaRPr>
            </a:p>
          </dgm:t>
        </dgm:pt>
      </mc:Choice>
      <mc:Fallback xmlns="">
        <dgm:pt modelId="{4744F78F-DD2A-4027-9E78-B47842AADE43}">
          <dgm:prSet phldrT="[Text]" custT="1">
            <dgm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dgm:style>
          </dgm:prSet>
          <dgm:spPr/>
          <dgm:t>
            <a:bodyPr/>
            <a:lstStyle/>
            <a:p>
              <a:r>
                <a:rPr lang="en-US" sz="1200" b="1" i="0" smtClean="0">
                  <a:latin typeface="Cambria Math"/>
                  <a:cs typeface="B Titr" pitchFamily="2" charset="-78"/>
                </a:rPr>
                <a:t>𝒕</a:t>
              </a:r>
              <a:r>
                <a:rPr lang="fa-IR" sz="1200" b="1" i="0" smtClean="0">
                  <a:latin typeface="Cambria Math"/>
                  <a:cs typeface="B Titr" pitchFamily="2" charset="-78"/>
                </a:rPr>
                <a:t>=</a:t>
              </a:r>
              <a:r>
                <a:rPr lang="en-US" sz="1200" b="1" i="0" smtClean="0">
                  <a:latin typeface="Cambria Math"/>
                  <a:cs typeface="B Titr" pitchFamily="2" charset="-78"/>
                </a:rPr>
                <a:t>𝒕+</a:t>
              </a:r>
              <a:r>
                <a:rPr lang="en-US" sz="1200" b="1" i="0" smtClean="0">
                  <a:latin typeface="Cambria Math"/>
                  <a:ea typeface="Cambria Math"/>
                  <a:cs typeface="B Titr" pitchFamily="2" charset="-78"/>
                </a:rPr>
                <a:t>𝜹𝒕</a:t>
              </a:r>
              <a:endParaRPr lang="en-US" sz="1200" b="1" dirty="0">
                <a:latin typeface="Gill Sans MT" pitchFamily="34" charset="0"/>
                <a:cs typeface="B Titr" pitchFamily="2" charset="-78"/>
              </a:endParaRPr>
            </a:p>
          </dgm:t>
        </dgm:pt>
      </mc:Fallback>
    </mc:AlternateContent>
    <dgm:pt modelId="{5DB133B9-BB1F-4796-A189-6DD9566C2895}" type="parTrans" cxnId="{A93C455B-D2B2-4FE8-B390-DD8B62442425}">
      <dgm:prSet/>
      <dgm:spPr/>
      <dgm:t>
        <a:bodyPr/>
        <a:lstStyle/>
        <a:p>
          <a:endParaRPr lang="en-US" sz="2400">
            <a:latin typeface="Gill Sans MT" pitchFamily="34" charset="0"/>
          </a:endParaRPr>
        </a:p>
      </dgm:t>
    </dgm:pt>
    <dgm:pt modelId="{ED2CCE52-D83C-43E0-A17A-00819CB00417}" type="sibTrans" cxnId="{A93C455B-D2B2-4FE8-B390-DD8B62442425}">
      <dgm:prSet/>
      <dgm:spPr/>
      <dgm:t>
        <a:bodyPr/>
        <a:lstStyle/>
        <a:p>
          <a:endParaRPr lang="en-US" sz="2400">
            <a:latin typeface="Gill Sans MT" pitchFamily="34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6C14EB6D-F68B-4711-ADBF-C85063DC2EBB}">
          <dgm:prSet phldrT="[Text]"/>
          <dgm:spPr>
            <a:scene3d>
              <a:camera prst="orthographicFront"/>
              <a:lightRig rig="flat" dir="t"/>
            </a:scene3d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B Titr" pitchFamily="2" charset="-78"/>
                      </a:rPr>
                      <m:t>𝒕</m:t>
                    </m:r>
                    <m:r>
                      <a:rPr lang="en-US" b="1" i="1" smtClean="0">
                        <a:latin typeface="Cambria Math"/>
                        <a:cs typeface="B Titr" pitchFamily="2" charset="-78"/>
                      </a:rPr>
                      <m:t>&gt;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  <a:cs typeface="B Titr" pitchFamily="2" charset="-78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B Titr" pitchFamily="2" charset="-78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B Titr" pitchFamily="2" charset="-78"/>
                          </a:rPr>
                          <m:t>𝒆𝒏𝒅</m:t>
                        </m:r>
                      </m:sub>
                    </m:sSub>
                  </m:oMath>
                </m:oMathPara>
              </a14:m>
              <a:endParaRPr lang="en-US" dirty="0">
                <a:latin typeface="Gill Sans MT" pitchFamily="34" charset="0"/>
                <a:cs typeface="B Titr" pitchFamily="2" charset="-78"/>
              </a:endParaRPr>
            </a:p>
          </dgm:t>
        </dgm:pt>
      </mc:Choice>
      <mc:Fallback xmlns="">
        <dgm:pt modelId="{6C14EB6D-F68B-4711-ADBF-C85063DC2EBB}">
          <dgm:prSet phldrT="[Text]"/>
          <dgm:spPr>
            <a:scene3d>
              <a:camera prst="orthographicFront"/>
              <a:lightRig rig="flat" dir="t"/>
            </a:scene3d>
          </dgm:spPr>
          <dgm:t>
            <a:bodyPr/>
            <a:lstStyle/>
            <a:p>
              <a:r>
                <a:rPr lang="en-US" b="1" i="0" smtClean="0">
                  <a:latin typeface="Cambria Math"/>
                  <a:cs typeface="B Titr" pitchFamily="2" charset="-78"/>
                </a:rPr>
                <a:t>𝒕&gt;</a:t>
              </a:r>
              <a:r>
                <a:rPr lang="en-US" b="1" i="0" smtClean="0">
                  <a:latin typeface="Cambria Math"/>
                  <a:cs typeface="B Titr" pitchFamily="2" charset="-78"/>
                </a:rPr>
                <a:t>𝒕_𝒆𝒏𝒅</a:t>
              </a:r>
              <a:endParaRPr lang="en-US" dirty="0">
                <a:latin typeface="Gill Sans MT" pitchFamily="34" charset="0"/>
                <a:cs typeface="B Titr" pitchFamily="2" charset="-78"/>
              </a:endParaRPr>
            </a:p>
          </dgm:t>
        </dgm:pt>
      </mc:Fallback>
    </mc:AlternateContent>
    <dgm:pt modelId="{1C7FDD50-C146-474D-868A-B9F2D8D635AA}" type="parTrans" cxnId="{8FF08808-DF56-4800-9DAC-13481B189763}">
      <dgm:prSet/>
      <dgm:spPr/>
      <dgm:t>
        <a:bodyPr/>
        <a:lstStyle/>
        <a:p>
          <a:endParaRPr lang="en-US"/>
        </a:p>
      </dgm:t>
    </dgm:pt>
    <dgm:pt modelId="{B60F5A30-3E79-452F-AFAA-C0DB076A0C60}" type="sibTrans" cxnId="{8FF08808-DF56-4800-9DAC-13481B189763}">
      <dgm:prSet/>
      <dgm:spPr>
        <a:scene3d>
          <a:camera prst="orthographicFront"/>
          <a:lightRig rig="flat" dir="t"/>
        </a:scene3d>
      </dgm:spPr>
      <dgm:t>
        <a:bodyPr/>
        <a:lstStyle/>
        <a:p>
          <a:endParaRPr lang="en-US">
            <a:latin typeface="Gill Sans MT" pitchFamily="34" charset="0"/>
          </a:endParaRPr>
        </a:p>
      </dgm:t>
    </dgm:pt>
    <dgm:pt modelId="{11F7E958-BCE2-4C09-BA4C-88DB4A66FD23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STOP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449C106-A719-4325-8B78-27B83CA71C0A}" type="parTrans" cxnId="{4A0DF80A-9B57-407B-B0CD-0A59542D44E6}">
      <dgm:prSet/>
      <dgm:spPr/>
      <dgm:t>
        <a:bodyPr/>
        <a:lstStyle/>
        <a:p>
          <a:endParaRPr lang="en-US"/>
        </a:p>
      </dgm:t>
    </dgm:pt>
    <dgm:pt modelId="{3FF3F660-CC9B-42B4-9F30-A09F0A9F95A8}" type="sibTrans" cxnId="{4A0DF80A-9B57-407B-B0CD-0A59542D44E6}">
      <dgm:prSet custAng="16356166" custScaleX="46486" custScaleY="225272" custLinFactX="22447" custLinFactY="26126" custLinFactNeighborX="100000" custLinFactNeighborY="100000"/>
      <dgm:spPr>
        <a:prstGeom prst="downArrow">
          <a:avLst/>
        </a:prstGeom>
        <a:scene3d>
          <a:camera prst="orthographicFront"/>
          <a:lightRig rig="flat" dir="t"/>
        </a:scene3d>
      </dgm:spPr>
      <dgm:t>
        <a:bodyPr/>
        <a:lstStyle/>
        <a:p>
          <a:endParaRPr lang="en-US">
            <a:latin typeface="Gill Sans MT" pitchFamily="34" charset="0"/>
          </a:endParaRPr>
        </a:p>
      </dgm:t>
    </dgm:pt>
    <dgm:pt modelId="{302EE406-5E0F-45AD-AE04-1663E3CADB06}" type="pres">
      <dgm:prSet presAssocID="{1C4937F2-6BAC-49B4-9B60-F50C275577D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8FBB4BC0-1953-4426-890F-EFF07135E8A3}" type="pres">
      <dgm:prSet presAssocID="{B6370869-F9B4-4CFA-BAFD-568B0FCA5474}" presName="compNode" presStyleCnt="0"/>
      <dgm:spPr/>
    </dgm:pt>
    <dgm:pt modelId="{3FEC51AC-CBAE-4DF8-9D41-B86A26EBC072}" type="pres">
      <dgm:prSet presAssocID="{B6370869-F9B4-4CFA-BAFD-568B0FCA5474}" presName="dummyConnPt" presStyleCnt="0"/>
      <dgm:spPr/>
    </dgm:pt>
    <dgm:pt modelId="{A825D34D-7917-46BC-9F43-15DB0C01F2B3}" type="pres">
      <dgm:prSet presAssocID="{B6370869-F9B4-4CFA-BAFD-568B0FCA5474}" presName="node" presStyleLbl="node1" presStyleIdx="0" presStyleCnt="9" custScaleX="29624" custScaleY="19187" custLinFactNeighborX="88281" custLinFactNeighborY="-7713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359F0939-C172-4AF3-A4DA-100BF5645A50}" type="pres">
      <dgm:prSet presAssocID="{F2301C71-1E94-4931-B940-F24DA1D2A963}" presName="sibTrans" presStyleLbl="bgSibTrans2D1" presStyleIdx="0" presStyleCnt="8" custAng="16356166" custScaleX="46486" custScaleY="225272" custLinFactX="24392" custLinFactY="26126" custLinFactNeighborX="100000" custLinFactNeighborY="100000"/>
      <dgm:spPr>
        <a:prstGeom prst="downArrow">
          <a:avLst/>
        </a:prstGeom>
      </dgm:spPr>
      <dgm:t>
        <a:bodyPr/>
        <a:lstStyle/>
        <a:p>
          <a:endParaRPr lang="en-US"/>
        </a:p>
      </dgm:t>
    </dgm:pt>
    <dgm:pt modelId="{452A433C-0804-4AC4-A377-F40E24CB6ABE}" type="pres">
      <dgm:prSet presAssocID="{F834C356-EA46-4097-ABCA-961658917174}" presName="compNode" presStyleCnt="0"/>
      <dgm:spPr/>
    </dgm:pt>
    <dgm:pt modelId="{CC7C28E9-80BC-4904-8E81-38B49E5F4091}" type="pres">
      <dgm:prSet presAssocID="{F834C356-EA46-4097-ABCA-961658917174}" presName="dummyConnPt" presStyleCnt="0"/>
      <dgm:spPr/>
    </dgm:pt>
    <dgm:pt modelId="{6E5CCFEB-C28F-49A8-9B40-ECF36C53D65E}" type="pres">
      <dgm:prSet presAssocID="{F834C356-EA46-4097-ABCA-961658917174}" presName="node" presStyleLbl="node1" presStyleIdx="1" presStyleCnt="9" custScaleX="27739" custScaleY="16670" custLinFactNeighborX="88755" custLinFactNeighborY="-967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716D2D-E801-4ECB-A287-FE9BF8CA3CC5}" type="pres">
      <dgm:prSet presAssocID="{EBBA7B6C-7A35-4355-ABEF-45E0B51E9CE0}" presName="sibTrans" presStyleLbl="bgSibTrans2D1" presStyleIdx="1" presStyleCnt="8" custAng="16204941" custScaleX="38537" custScaleY="205457" custLinFactX="3383" custLinFactY="65839" custLinFactNeighborX="100000" custLinFactNeighborY="100000"/>
      <dgm:spPr>
        <a:prstGeom prst="downArrow">
          <a:avLst/>
        </a:prstGeom>
      </dgm:spPr>
      <dgm:t>
        <a:bodyPr/>
        <a:lstStyle/>
        <a:p>
          <a:endParaRPr lang="en-US"/>
        </a:p>
      </dgm:t>
    </dgm:pt>
    <dgm:pt modelId="{7754C96C-BB1D-4ED9-ABE4-AA3E02ECA527}" type="pres">
      <dgm:prSet presAssocID="{19CC11D9-6968-4B10-A2B2-80A13CC62647}" presName="compNode" presStyleCnt="0"/>
      <dgm:spPr/>
    </dgm:pt>
    <dgm:pt modelId="{C4262987-97DE-4EAA-BEAD-5A42F66C044C}" type="pres">
      <dgm:prSet presAssocID="{19CC11D9-6968-4B10-A2B2-80A13CC62647}" presName="dummyConnPt" presStyleCnt="0"/>
      <dgm:spPr/>
    </dgm:pt>
    <dgm:pt modelId="{607EC52D-6581-431A-82AA-CDAC03C55567}" type="pres">
      <dgm:prSet presAssocID="{19CC11D9-6968-4B10-A2B2-80A13CC62647}" presName="node" presStyleLbl="node1" presStyleIdx="2" presStyleCnt="9" custScaleX="27699" custScaleY="16787" custLinFactY="-6921" custLinFactNeighborX="8876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B93A4-E155-43F9-8E31-1D56B906DC13}" type="pres">
      <dgm:prSet presAssocID="{028E6748-7305-4330-A9D8-5C045C48DBEB}" presName="sibTrans" presStyleLbl="bgSibTrans2D1" presStyleIdx="2" presStyleCnt="8" custAng="16200705" custFlipVert="1" custScaleX="30893" custScaleY="201961" custLinFactY="19420" custLinFactNeighborX="79284" custLinFactNeighborY="100000"/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1744F996-9F96-4B9E-A788-D02474C04E67}" type="pres">
      <dgm:prSet presAssocID="{5C1331F0-EB60-477B-8104-B3F92037B72B}" presName="compNode" presStyleCnt="0"/>
      <dgm:spPr/>
    </dgm:pt>
    <dgm:pt modelId="{79CD3C02-EDC5-4341-A1B6-9549FF456EEA}" type="pres">
      <dgm:prSet presAssocID="{5C1331F0-EB60-477B-8104-B3F92037B72B}" presName="dummyConnPt" presStyleCnt="0"/>
      <dgm:spPr/>
    </dgm:pt>
    <dgm:pt modelId="{1F0B6240-3399-4A5F-9FCF-B67006B590F3}" type="pres">
      <dgm:prSet presAssocID="{5C1331F0-EB60-477B-8104-B3F92037B72B}" presName="node" presStyleLbl="node1" presStyleIdx="3" presStyleCnt="9" custAng="10800000" custFlipVert="1" custScaleX="71715" custScaleY="46930" custLinFactNeighborX="2113" custLinFactNeighborY="-2960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8C2D2E4-3F77-4F50-8015-CEF32008F13C}" type="pres">
      <dgm:prSet presAssocID="{226ED91F-7A06-40D4-B07F-1BA3514CAB12}" presName="sibTrans" presStyleLbl="bgSibTrans2D1" presStyleIdx="3" presStyleCnt="8" custAng="20560825" custFlipVert="1" custScaleX="94374" custScaleY="166744" custLinFactY="100000" custLinFactNeighborX="26198" custLinFactNeighborY="140961"/>
      <dgm:spPr>
        <a:prstGeom prst="bentUpArrow">
          <a:avLst/>
        </a:prstGeom>
      </dgm:spPr>
      <dgm:t>
        <a:bodyPr/>
        <a:lstStyle/>
        <a:p>
          <a:endParaRPr lang="en-US"/>
        </a:p>
      </dgm:t>
    </dgm:pt>
    <dgm:pt modelId="{4317C5A8-A234-4BB3-BAF7-B4FE8A83200E}" type="pres">
      <dgm:prSet presAssocID="{5946699C-5E46-4D73-BCE6-E9D82B081A85}" presName="compNode" presStyleCnt="0"/>
      <dgm:spPr/>
    </dgm:pt>
    <dgm:pt modelId="{A3A61F14-22BB-4DCB-A1AE-C08F12B3AB4E}" type="pres">
      <dgm:prSet presAssocID="{5946699C-5E46-4D73-BCE6-E9D82B081A85}" presName="dummyConnPt" presStyleCnt="0"/>
      <dgm:spPr/>
    </dgm:pt>
    <dgm:pt modelId="{2895186A-AD0D-487D-9B62-060A08421EB9}" type="pres">
      <dgm:prSet presAssocID="{5946699C-5E46-4D73-BCE6-E9D82B081A85}" presName="node" presStyleLbl="node1" presStyleIdx="4" presStyleCnt="9" custScaleX="79770" custScaleY="36880" custLinFactNeighborX="-77842" custLinFactNeighborY="-228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0874361-A332-43DB-86A3-34901600F867}" type="pres">
      <dgm:prSet presAssocID="{9F97B6AB-7875-43C1-81DF-6FAAE2A294EE}" presName="sibTrans" presStyleLbl="bgSibTrans2D1" presStyleIdx="4" presStyleCnt="8" custAng="5452163" custFlipVert="1" custScaleX="24745" custScaleY="410481" custLinFactY="100000" custLinFactNeighborX="65599" custLinFactNeighborY="107993"/>
      <dgm:spPr>
        <a:prstGeom prst="downArrow">
          <a:avLst/>
        </a:prstGeom>
      </dgm:spPr>
      <dgm:t>
        <a:bodyPr/>
        <a:lstStyle/>
        <a:p>
          <a:endParaRPr lang="en-US"/>
        </a:p>
      </dgm:t>
    </dgm:pt>
    <dgm:pt modelId="{016F6BC1-AAE6-478C-8583-9B8DE2FEB3C8}" type="pres">
      <dgm:prSet presAssocID="{22C45EA9-C53B-4B4C-93D0-0E35866CC49F}" presName="compNode" presStyleCnt="0"/>
      <dgm:spPr/>
    </dgm:pt>
    <dgm:pt modelId="{23F833AA-B541-472D-880C-1B628820AB15}" type="pres">
      <dgm:prSet presAssocID="{22C45EA9-C53B-4B4C-93D0-0E35866CC49F}" presName="dummyConnPt" presStyleCnt="0"/>
      <dgm:spPr/>
    </dgm:pt>
    <dgm:pt modelId="{CB1D0317-D750-4EC2-99C1-72E77E443226}" type="pres">
      <dgm:prSet presAssocID="{22C45EA9-C53B-4B4C-93D0-0E35866CC49F}" presName="node" presStyleLbl="node1" presStyleIdx="5" presStyleCnt="9" custScaleX="40598" custScaleY="18473" custLinFactNeighborX="-83111" custLinFactNeighborY="-1255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F6BB91D-D099-48CB-88BC-B3DC4BD0DEC1}" type="pres">
      <dgm:prSet presAssocID="{2F9E436F-6D0A-4474-93C3-F8D503B37E13}" presName="sibTrans" presStyleLbl="bgSibTrans2D1" presStyleIdx="5" presStyleCnt="8" custAng="3917073" custScaleX="5891" custScaleY="185253" custLinFactY="245405" custLinFactNeighborX="49027" custLinFactNeighborY="300000"/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FEE1C58E-8604-4D02-87C2-B9DAD3E5EB16}" type="pres">
      <dgm:prSet presAssocID="{4744F78F-DD2A-4027-9E78-B47842AADE43}" presName="compNode" presStyleCnt="0"/>
      <dgm:spPr/>
    </dgm:pt>
    <dgm:pt modelId="{47349AF2-8F93-4D98-9839-368145D19AD4}" type="pres">
      <dgm:prSet presAssocID="{4744F78F-DD2A-4027-9E78-B47842AADE43}" presName="dummyConnPt" presStyleCnt="0"/>
      <dgm:spPr/>
    </dgm:pt>
    <dgm:pt modelId="{50D763B5-A2C0-47FD-B48E-34BADBFAE12A}" type="pres">
      <dgm:prSet presAssocID="{4744F78F-DD2A-4027-9E78-B47842AADE43}" presName="node" presStyleLbl="node1" presStyleIdx="6" presStyleCnt="9" custScaleX="33660" custScaleY="24670" custLinFactY="794" custLinFactNeighborX="-33140" custLinFactNeighborY="10000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817E058-AEFE-4F45-BA85-F27798763AD3}" type="pres">
      <dgm:prSet presAssocID="{ED2CCE52-D83C-43E0-A17A-00819CB00417}" presName="sibTrans" presStyleLbl="bgSibTrans2D1" presStyleIdx="6" presStyleCnt="8" custAng="21463630" custScaleX="67615" custScaleY="109650" custLinFactX="35318" custLinFactY="80047" custLinFactNeighborX="100000" custLinFactNeighborY="100000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6E541D31-DB2F-4DED-BAAA-DA3DD7C245D6}" type="pres">
      <dgm:prSet presAssocID="{6C14EB6D-F68B-4711-ADBF-C85063DC2EBB}" presName="compNode" presStyleCnt="0"/>
      <dgm:spPr/>
    </dgm:pt>
    <dgm:pt modelId="{0D8B3791-3BC3-44F3-BEFF-B23414D329D1}" type="pres">
      <dgm:prSet presAssocID="{6C14EB6D-F68B-4711-ADBF-C85063DC2EBB}" presName="dummyConnPt" presStyleCnt="0"/>
      <dgm:spPr/>
    </dgm:pt>
    <dgm:pt modelId="{8C9024CF-2E28-4820-BEAA-46015F7BA7EB}" type="pres">
      <dgm:prSet presAssocID="{6C14EB6D-F68B-4711-ADBF-C85063DC2EBB}" presName="node" presStyleLbl="node1" presStyleIdx="7" presStyleCnt="9" custScaleX="27699" custScaleY="16787" custLinFactNeighborX="-33670" custLinFactNeighborY="191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119AA91E-095D-473C-88B3-C8A86B35C9F3}" type="pres">
      <dgm:prSet presAssocID="{B60F5A30-3E79-452F-AFAA-C0DB076A0C60}" presName="sibTrans" presStyleLbl="bgSibTrans2D1" presStyleIdx="7" presStyleCnt="8" custAng="5400705" custFlipVert="1" custScaleX="26247" custScaleY="201961" custLinFactY="66166" custLinFactNeighborX="81695" custLinFactNeighborY="100000"/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78E141C8-E77C-4D47-9D56-D0CBF6E8DD6C}" type="pres">
      <dgm:prSet presAssocID="{11F7E958-BCE2-4C09-BA4C-88DB4A66FD23}" presName="compNode" presStyleCnt="0"/>
      <dgm:spPr/>
    </dgm:pt>
    <dgm:pt modelId="{9A40D179-5C58-4452-8E9E-836556180916}" type="pres">
      <dgm:prSet presAssocID="{11F7E958-BCE2-4C09-BA4C-88DB4A66FD23}" presName="dummyConnPt" presStyleCnt="0"/>
      <dgm:spPr/>
    </dgm:pt>
    <dgm:pt modelId="{F20E1A47-C636-4E35-936A-7B6C2FC4A1BE}" type="pres">
      <dgm:prSet presAssocID="{11F7E958-BCE2-4C09-BA4C-88DB4A66FD23}" presName="node" presStyleLbl="node1" presStyleIdx="8" presStyleCnt="9" custScaleX="17588" custScaleY="13927" custLinFactNeighborX="3342" custLinFactNeighborY="-5675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3104C0B1-E169-4958-BC00-7F2CD21F118C}" type="presOf" srcId="{4744F78F-DD2A-4027-9E78-B47842AADE43}" destId="{50D763B5-A2C0-47FD-B48E-34BADBFAE12A}" srcOrd="0" destOrd="0" presId="urn:microsoft.com/office/officeart/2005/8/layout/bProcess4"/>
    <dgm:cxn modelId="{4A0DF80A-9B57-407B-B0CD-0A59542D44E6}" srcId="{1C4937F2-6BAC-49B4-9B60-F50C275577D1}" destId="{11F7E958-BCE2-4C09-BA4C-88DB4A66FD23}" srcOrd="8" destOrd="0" parTransId="{3449C106-A719-4325-8B78-27B83CA71C0A}" sibTransId="{3FF3F660-CC9B-42B4-9F30-A09F0A9F95A8}"/>
    <dgm:cxn modelId="{A128AB86-684F-4582-91C1-221C7E4CA4C6}" type="presOf" srcId="{6C14EB6D-F68B-4711-ADBF-C85063DC2EBB}" destId="{8C9024CF-2E28-4820-BEAA-46015F7BA7EB}" srcOrd="0" destOrd="0" presId="urn:microsoft.com/office/officeart/2005/8/layout/bProcess4"/>
    <dgm:cxn modelId="{A361184B-04CA-42B5-BC2F-D1A009B798E3}" type="presOf" srcId="{22C45EA9-C53B-4B4C-93D0-0E35866CC49F}" destId="{CB1D0317-D750-4EC2-99C1-72E77E443226}" srcOrd="0" destOrd="0" presId="urn:microsoft.com/office/officeart/2005/8/layout/bProcess4"/>
    <dgm:cxn modelId="{75C2576F-8F8F-43BE-8C25-35AD20C892A0}" type="presOf" srcId="{F834C356-EA46-4097-ABCA-961658917174}" destId="{6E5CCFEB-C28F-49A8-9B40-ECF36C53D65E}" srcOrd="0" destOrd="0" presId="urn:microsoft.com/office/officeart/2005/8/layout/bProcess4"/>
    <dgm:cxn modelId="{069EC22A-E09A-4196-A0AB-58DF80BA529C}" type="presOf" srcId="{EBBA7B6C-7A35-4355-ABEF-45E0B51E9CE0}" destId="{6D716D2D-E801-4ECB-A287-FE9BF8CA3CC5}" srcOrd="0" destOrd="0" presId="urn:microsoft.com/office/officeart/2005/8/layout/bProcess4"/>
    <dgm:cxn modelId="{2B7D1E6C-174D-4B9F-BCDC-81C66C5516CC}" type="presOf" srcId="{028E6748-7305-4330-A9D8-5C045C48DBEB}" destId="{C0FB93A4-E155-43F9-8E31-1D56B906DC13}" srcOrd="0" destOrd="0" presId="urn:microsoft.com/office/officeart/2005/8/layout/bProcess4"/>
    <dgm:cxn modelId="{8FF08808-DF56-4800-9DAC-13481B189763}" srcId="{1C4937F2-6BAC-49B4-9B60-F50C275577D1}" destId="{6C14EB6D-F68B-4711-ADBF-C85063DC2EBB}" srcOrd="7" destOrd="0" parTransId="{1C7FDD50-C146-474D-868A-B9F2D8D635AA}" sibTransId="{B60F5A30-3E79-452F-AFAA-C0DB076A0C60}"/>
    <dgm:cxn modelId="{10FC834E-269C-40B2-A3D0-46E663F68E3C}" type="presOf" srcId="{B60F5A30-3E79-452F-AFAA-C0DB076A0C60}" destId="{119AA91E-095D-473C-88B3-C8A86B35C9F3}" srcOrd="0" destOrd="0" presId="urn:microsoft.com/office/officeart/2005/8/layout/bProcess4"/>
    <dgm:cxn modelId="{93FF416C-9075-4F16-93F7-2B564F9C1ECD}" type="presOf" srcId="{1C4937F2-6BAC-49B4-9B60-F50C275577D1}" destId="{302EE406-5E0F-45AD-AE04-1663E3CADB06}" srcOrd="0" destOrd="0" presId="urn:microsoft.com/office/officeart/2005/8/layout/bProcess4"/>
    <dgm:cxn modelId="{81DE6795-B22A-4E7E-8C5F-7FDA94267873}" type="presOf" srcId="{19CC11D9-6968-4B10-A2B2-80A13CC62647}" destId="{607EC52D-6581-431A-82AA-CDAC03C55567}" srcOrd="0" destOrd="0" presId="urn:microsoft.com/office/officeart/2005/8/layout/bProcess4"/>
    <dgm:cxn modelId="{50DA4947-5C8B-43F2-9DE6-3CB8D4EF7421}" type="presOf" srcId="{5946699C-5E46-4D73-BCE6-E9D82B081A85}" destId="{2895186A-AD0D-487D-9B62-060A08421EB9}" srcOrd="0" destOrd="0" presId="urn:microsoft.com/office/officeart/2005/8/layout/bProcess4"/>
    <dgm:cxn modelId="{68EE9212-3ACA-43E0-9C25-5611BA19A8B1}" srcId="{1C4937F2-6BAC-49B4-9B60-F50C275577D1}" destId="{5C1331F0-EB60-477B-8104-B3F92037B72B}" srcOrd="3" destOrd="0" parTransId="{0187BBDF-5C8C-4C26-B8A5-7020D2E18CD9}" sibTransId="{226ED91F-7A06-40D4-B07F-1BA3514CAB12}"/>
    <dgm:cxn modelId="{1E3283E4-3EFB-456F-A64D-BC5549785662}" srcId="{1C4937F2-6BAC-49B4-9B60-F50C275577D1}" destId="{F834C356-EA46-4097-ABCA-961658917174}" srcOrd="1" destOrd="0" parTransId="{961B42A9-AC7D-481F-A009-CA932678C03C}" sibTransId="{EBBA7B6C-7A35-4355-ABEF-45E0B51E9CE0}"/>
    <dgm:cxn modelId="{94D79ABA-124C-4FD4-8E56-0F7B599362BE}" type="presOf" srcId="{9F97B6AB-7875-43C1-81DF-6FAAE2A294EE}" destId="{40874361-A332-43DB-86A3-34901600F867}" srcOrd="0" destOrd="0" presId="urn:microsoft.com/office/officeart/2005/8/layout/bProcess4"/>
    <dgm:cxn modelId="{69E6A21C-CCD3-46E3-81EC-D49F3CCDFE9F}" srcId="{1C4937F2-6BAC-49B4-9B60-F50C275577D1}" destId="{B6370869-F9B4-4CFA-BAFD-568B0FCA5474}" srcOrd="0" destOrd="0" parTransId="{8898963E-6536-4837-BF1E-2FA33D6C598A}" sibTransId="{F2301C71-1E94-4931-B940-F24DA1D2A963}"/>
    <dgm:cxn modelId="{00F49634-C524-45D6-9B08-51624F7FB5F9}" type="presOf" srcId="{226ED91F-7A06-40D4-B07F-1BA3514CAB12}" destId="{C8C2D2E4-3F77-4F50-8015-CEF32008F13C}" srcOrd="0" destOrd="0" presId="urn:microsoft.com/office/officeart/2005/8/layout/bProcess4"/>
    <dgm:cxn modelId="{D861F76D-BF7D-4518-A039-92767483578D}" srcId="{1C4937F2-6BAC-49B4-9B60-F50C275577D1}" destId="{22C45EA9-C53B-4B4C-93D0-0E35866CC49F}" srcOrd="5" destOrd="0" parTransId="{1EECA19C-C273-42D0-A7EB-CDCE7AB2CF14}" sibTransId="{2F9E436F-6D0A-4474-93C3-F8D503B37E13}"/>
    <dgm:cxn modelId="{5DEDE960-F74D-49FB-BFCB-8CB2498FF3D5}" srcId="{1C4937F2-6BAC-49B4-9B60-F50C275577D1}" destId="{19CC11D9-6968-4B10-A2B2-80A13CC62647}" srcOrd="2" destOrd="0" parTransId="{14C8E5C5-271D-476C-997A-5B1FB548D950}" sibTransId="{028E6748-7305-4330-A9D8-5C045C48DBEB}"/>
    <dgm:cxn modelId="{B9B9A43A-15A4-4FC1-9DD5-FEB272F39BEF}" type="presOf" srcId="{F2301C71-1E94-4931-B940-F24DA1D2A963}" destId="{359F0939-C172-4AF3-A4DA-100BF5645A50}" srcOrd="0" destOrd="0" presId="urn:microsoft.com/office/officeart/2005/8/layout/bProcess4"/>
    <dgm:cxn modelId="{D63307EE-3E69-4176-9F12-5D25D2D9790C}" type="presOf" srcId="{2F9E436F-6D0A-4474-93C3-F8D503B37E13}" destId="{2F6BB91D-D099-48CB-88BC-B3DC4BD0DEC1}" srcOrd="0" destOrd="0" presId="urn:microsoft.com/office/officeart/2005/8/layout/bProcess4"/>
    <dgm:cxn modelId="{71714193-D04C-4010-A270-25CF72048698}" type="presOf" srcId="{11F7E958-BCE2-4C09-BA4C-88DB4A66FD23}" destId="{F20E1A47-C636-4E35-936A-7B6C2FC4A1BE}" srcOrd="0" destOrd="0" presId="urn:microsoft.com/office/officeart/2005/8/layout/bProcess4"/>
    <dgm:cxn modelId="{2BF469B5-DCBB-463B-BE48-5C5EF69B4606}" type="presOf" srcId="{ED2CCE52-D83C-43E0-A17A-00819CB00417}" destId="{4817E058-AEFE-4F45-BA85-F27798763AD3}" srcOrd="0" destOrd="0" presId="urn:microsoft.com/office/officeart/2005/8/layout/bProcess4"/>
    <dgm:cxn modelId="{3F35BF9C-C7B6-4D6C-BFB2-096B6B7B5DC5}" srcId="{1C4937F2-6BAC-49B4-9B60-F50C275577D1}" destId="{5946699C-5E46-4D73-BCE6-E9D82B081A85}" srcOrd="4" destOrd="0" parTransId="{C394A80C-ABA0-4F22-90BE-D7E5A7082123}" sibTransId="{9F97B6AB-7875-43C1-81DF-6FAAE2A294EE}"/>
    <dgm:cxn modelId="{32D4881C-34B9-4845-BA5D-B416C39B53EE}" type="presOf" srcId="{B6370869-F9B4-4CFA-BAFD-568B0FCA5474}" destId="{A825D34D-7917-46BC-9F43-15DB0C01F2B3}" srcOrd="0" destOrd="0" presId="urn:microsoft.com/office/officeart/2005/8/layout/bProcess4"/>
    <dgm:cxn modelId="{A93C455B-D2B2-4FE8-B390-DD8B62442425}" srcId="{1C4937F2-6BAC-49B4-9B60-F50C275577D1}" destId="{4744F78F-DD2A-4027-9E78-B47842AADE43}" srcOrd="6" destOrd="0" parTransId="{5DB133B9-BB1F-4796-A189-6DD9566C2895}" sibTransId="{ED2CCE52-D83C-43E0-A17A-00819CB00417}"/>
    <dgm:cxn modelId="{90DA8FE7-E234-4095-9F91-83C917F58AEC}" type="presOf" srcId="{5C1331F0-EB60-477B-8104-B3F92037B72B}" destId="{1F0B6240-3399-4A5F-9FCF-B67006B590F3}" srcOrd="0" destOrd="0" presId="urn:microsoft.com/office/officeart/2005/8/layout/bProcess4"/>
    <dgm:cxn modelId="{4ACB4F40-E0FB-49C2-ADE8-80EFC93867B1}" type="presParOf" srcId="{302EE406-5E0F-45AD-AE04-1663E3CADB06}" destId="{8FBB4BC0-1953-4426-890F-EFF07135E8A3}" srcOrd="0" destOrd="0" presId="urn:microsoft.com/office/officeart/2005/8/layout/bProcess4"/>
    <dgm:cxn modelId="{2EBA32CF-2717-4E43-90A0-0DE01790BDBB}" type="presParOf" srcId="{8FBB4BC0-1953-4426-890F-EFF07135E8A3}" destId="{3FEC51AC-CBAE-4DF8-9D41-B86A26EBC072}" srcOrd="0" destOrd="0" presId="urn:microsoft.com/office/officeart/2005/8/layout/bProcess4"/>
    <dgm:cxn modelId="{BEE7CEBE-40AD-4E5A-B1CB-5C9DA672C39A}" type="presParOf" srcId="{8FBB4BC0-1953-4426-890F-EFF07135E8A3}" destId="{A825D34D-7917-46BC-9F43-15DB0C01F2B3}" srcOrd="1" destOrd="0" presId="urn:microsoft.com/office/officeart/2005/8/layout/bProcess4"/>
    <dgm:cxn modelId="{84CE7648-F5CE-40E3-8DBF-78288E295F6C}" type="presParOf" srcId="{302EE406-5E0F-45AD-AE04-1663E3CADB06}" destId="{359F0939-C172-4AF3-A4DA-100BF5645A50}" srcOrd="1" destOrd="0" presId="urn:microsoft.com/office/officeart/2005/8/layout/bProcess4"/>
    <dgm:cxn modelId="{7A6A6122-F9E5-48C4-B9FA-629B76A79586}" type="presParOf" srcId="{302EE406-5E0F-45AD-AE04-1663E3CADB06}" destId="{452A433C-0804-4AC4-A377-F40E24CB6ABE}" srcOrd="2" destOrd="0" presId="urn:microsoft.com/office/officeart/2005/8/layout/bProcess4"/>
    <dgm:cxn modelId="{DCDB1329-C951-4A15-8647-F93CCDFC802E}" type="presParOf" srcId="{452A433C-0804-4AC4-A377-F40E24CB6ABE}" destId="{CC7C28E9-80BC-4904-8E81-38B49E5F4091}" srcOrd="0" destOrd="0" presId="urn:microsoft.com/office/officeart/2005/8/layout/bProcess4"/>
    <dgm:cxn modelId="{6AA7DBE6-BFB0-4A76-AF43-846B8FD8B953}" type="presParOf" srcId="{452A433C-0804-4AC4-A377-F40E24CB6ABE}" destId="{6E5CCFEB-C28F-49A8-9B40-ECF36C53D65E}" srcOrd="1" destOrd="0" presId="urn:microsoft.com/office/officeart/2005/8/layout/bProcess4"/>
    <dgm:cxn modelId="{6F092A81-F7BC-4D19-8D8C-B8BD8BC149CF}" type="presParOf" srcId="{302EE406-5E0F-45AD-AE04-1663E3CADB06}" destId="{6D716D2D-E801-4ECB-A287-FE9BF8CA3CC5}" srcOrd="3" destOrd="0" presId="urn:microsoft.com/office/officeart/2005/8/layout/bProcess4"/>
    <dgm:cxn modelId="{E53D9B65-6B4B-41A6-9947-CD2508EF605B}" type="presParOf" srcId="{302EE406-5E0F-45AD-AE04-1663E3CADB06}" destId="{7754C96C-BB1D-4ED9-ABE4-AA3E02ECA527}" srcOrd="4" destOrd="0" presId="urn:microsoft.com/office/officeart/2005/8/layout/bProcess4"/>
    <dgm:cxn modelId="{C8DDABD4-CA37-4FE6-83CB-9A074D967A57}" type="presParOf" srcId="{7754C96C-BB1D-4ED9-ABE4-AA3E02ECA527}" destId="{C4262987-97DE-4EAA-BEAD-5A42F66C044C}" srcOrd="0" destOrd="0" presId="urn:microsoft.com/office/officeart/2005/8/layout/bProcess4"/>
    <dgm:cxn modelId="{BE281736-79CE-4374-AE76-A3D9F9BAD76F}" type="presParOf" srcId="{7754C96C-BB1D-4ED9-ABE4-AA3E02ECA527}" destId="{607EC52D-6581-431A-82AA-CDAC03C55567}" srcOrd="1" destOrd="0" presId="urn:microsoft.com/office/officeart/2005/8/layout/bProcess4"/>
    <dgm:cxn modelId="{0E2408B8-588F-4DA3-BF0A-E0C044E0BAC7}" type="presParOf" srcId="{302EE406-5E0F-45AD-AE04-1663E3CADB06}" destId="{C0FB93A4-E155-43F9-8E31-1D56B906DC13}" srcOrd="5" destOrd="0" presId="urn:microsoft.com/office/officeart/2005/8/layout/bProcess4"/>
    <dgm:cxn modelId="{62227EB6-8738-4A04-82E8-7A3829A31F26}" type="presParOf" srcId="{302EE406-5E0F-45AD-AE04-1663E3CADB06}" destId="{1744F996-9F96-4B9E-A788-D02474C04E67}" srcOrd="6" destOrd="0" presId="urn:microsoft.com/office/officeart/2005/8/layout/bProcess4"/>
    <dgm:cxn modelId="{AD92A55A-51D7-4767-998C-CA91932A2A95}" type="presParOf" srcId="{1744F996-9F96-4B9E-A788-D02474C04E67}" destId="{79CD3C02-EDC5-4341-A1B6-9549FF456EEA}" srcOrd="0" destOrd="0" presId="urn:microsoft.com/office/officeart/2005/8/layout/bProcess4"/>
    <dgm:cxn modelId="{119CD100-151A-43D3-8752-B390FA15FAB5}" type="presParOf" srcId="{1744F996-9F96-4B9E-A788-D02474C04E67}" destId="{1F0B6240-3399-4A5F-9FCF-B67006B590F3}" srcOrd="1" destOrd="0" presId="urn:microsoft.com/office/officeart/2005/8/layout/bProcess4"/>
    <dgm:cxn modelId="{510826E0-D047-4814-86ED-BE0EFDD8D506}" type="presParOf" srcId="{302EE406-5E0F-45AD-AE04-1663E3CADB06}" destId="{C8C2D2E4-3F77-4F50-8015-CEF32008F13C}" srcOrd="7" destOrd="0" presId="urn:microsoft.com/office/officeart/2005/8/layout/bProcess4"/>
    <dgm:cxn modelId="{8ECEB6FF-E5DB-4606-860B-6B1C9E3D1CFC}" type="presParOf" srcId="{302EE406-5E0F-45AD-AE04-1663E3CADB06}" destId="{4317C5A8-A234-4BB3-BAF7-B4FE8A83200E}" srcOrd="8" destOrd="0" presId="urn:microsoft.com/office/officeart/2005/8/layout/bProcess4"/>
    <dgm:cxn modelId="{34908812-94C6-47D9-A032-E893F570E1D8}" type="presParOf" srcId="{4317C5A8-A234-4BB3-BAF7-B4FE8A83200E}" destId="{A3A61F14-22BB-4DCB-A1AE-C08F12B3AB4E}" srcOrd="0" destOrd="0" presId="urn:microsoft.com/office/officeart/2005/8/layout/bProcess4"/>
    <dgm:cxn modelId="{16CCEA5D-A1D2-481A-A6EA-41ECA2720EEC}" type="presParOf" srcId="{4317C5A8-A234-4BB3-BAF7-B4FE8A83200E}" destId="{2895186A-AD0D-487D-9B62-060A08421EB9}" srcOrd="1" destOrd="0" presId="urn:microsoft.com/office/officeart/2005/8/layout/bProcess4"/>
    <dgm:cxn modelId="{4B389215-494D-4593-898B-CCDAD0FD73D5}" type="presParOf" srcId="{302EE406-5E0F-45AD-AE04-1663E3CADB06}" destId="{40874361-A332-43DB-86A3-34901600F867}" srcOrd="9" destOrd="0" presId="urn:microsoft.com/office/officeart/2005/8/layout/bProcess4"/>
    <dgm:cxn modelId="{145F6A13-F121-4550-ABDE-D1F20517A0F1}" type="presParOf" srcId="{302EE406-5E0F-45AD-AE04-1663E3CADB06}" destId="{016F6BC1-AAE6-478C-8583-9B8DE2FEB3C8}" srcOrd="10" destOrd="0" presId="urn:microsoft.com/office/officeart/2005/8/layout/bProcess4"/>
    <dgm:cxn modelId="{69678AE3-99C6-4742-B02E-2CF39E2EBE02}" type="presParOf" srcId="{016F6BC1-AAE6-478C-8583-9B8DE2FEB3C8}" destId="{23F833AA-B541-472D-880C-1B628820AB15}" srcOrd="0" destOrd="0" presId="urn:microsoft.com/office/officeart/2005/8/layout/bProcess4"/>
    <dgm:cxn modelId="{E5277033-375A-4FE8-B75E-B062B3F582AA}" type="presParOf" srcId="{016F6BC1-AAE6-478C-8583-9B8DE2FEB3C8}" destId="{CB1D0317-D750-4EC2-99C1-72E77E443226}" srcOrd="1" destOrd="0" presId="urn:microsoft.com/office/officeart/2005/8/layout/bProcess4"/>
    <dgm:cxn modelId="{325B352D-CC4F-4B83-914C-2592A99453A9}" type="presParOf" srcId="{302EE406-5E0F-45AD-AE04-1663E3CADB06}" destId="{2F6BB91D-D099-48CB-88BC-B3DC4BD0DEC1}" srcOrd="11" destOrd="0" presId="urn:microsoft.com/office/officeart/2005/8/layout/bProcess4"/>
    <dgm:cxn modelId="{E89F5DD1-5697-45CE-9147-BD56D8046DE4}" type="presParOf" srcId="{302EE406-5E0F-45AD-AE04-1663E3CADB06}" destId="{FEE1C58E-8604-4D02-87C2-B9DAD3E5EB16}" srcOrd="12" destOrd="0" presId="urn:microsoft.com/office/officeart/2005/8/layout/bProcess4"/>
    <dgm:cxn modelId="{5EE0C611-99AF-4D25-ABD6-4B332AE36266}" type="presParOf" srcId="{FEE1C58E-8604-4D02-87C2-B9DAD3E5EB16}" destId="{47349AF2-8F93-4D98-9839-368145D19AD4}" srcOrd="0" destOrd="0" presId="urn:microsoft.com/office/officeart/2005/8/layout/bProcess4"/>
    <dgm:cxn modelId="{683911E5-7654-42FA-BABD-4B2232748073}" type="presParOf" srcId="{FEE1C58E-8604-4D02-87C2-B9DAD3E5EB16}" destId="{50D763B5-A2C0-47FD-B48E-34BADBFAE12A}" srcOrd="1" destOrd="0" presId="urn:microsoft.com/office/officeart/2005/8/layout/bProcess4"/>
    <dgm:cxn modelId="{628D3508-D5F3-4EE0-AB9D-1EAB5BA452AD}" type="presParOf" srcId="{302EE406-5E0F-45AD-AE04-1663E3CADB06}" destId="{4817E058-AEFE-4F45-BA85-F27798763AD3}" srcOrd="13" destOrd="0" presId="urn:microsoft.com/office/officeart/2005/8/layout/bProcess4"/>
    <dgm:cxn modelId="{AA069B1E-15C7-404B-A735-A5B3EAAAB796}" type="presParOf" srcId="{302EE406-5E0F-45AD-AE04-1663E3CADB06}" destId="{6E541D31-DB2F-4DED-BAAA-DA3DD7C245D6}" srcOrd="14" destOrd="0" presId="urn:microsoft.com/office/officeart/2005/8/layout/bProcess4"/>
    <dgm:cxn modelId="{A434A0D9-F948-41F7-962A-BC1BE3B22D07}" type="presParOf" srcId="{6E541D31-DB2F-4DED-BAAA-DA3DD7C245D6}" destId="{0D8B3791-3BC3-44F3-BEFF-B23414D329D1}" srcOrd="0" destOrd="0" presId="urn:microsoft.com/office/officeart/2005/8/layout/bProcess4"/>
    <dgm:cxn modelId="{FA514A66-072C-4253-BC5C-572594E664C5}" type="presParOf" srcId="{6E541D31-DB2F-4DED-BAAA-DA3DD7C245D6}" destId="{8C9024CF-2E28-4820-BEAA-46015F7BA7EB}" srcOrd="1" destOrd="0" presId="urn:microsoft.com/office/officeart/2005/8/layout/bProcess4"/>
    <dgm:cxn modelId="{0B01F395-234B-4855-80B9-581DC81C2214}" type="presParOf" srcId="{302EE406-5E0F-45AD-AE04-1663E3CADB06}" destId="{119AA91E-095D-473C-88B3-C8A86B35C9F3}" srcOrd="15" destOrd="0" presId="urn:microsoft.com/office/officeart/2005/8/layout/bProcess4"/>
    <dgm:cxn modelId="{BCCBD642-F6DA-4940-A9F6-CDEE50787E9D}" type="presParOf" srcId="{302EE406-5E0F-45AD-AE04-1663E3CADB06}" destId="{78E141C8-E77C-4D47-9D56-D0CBF6E8DD6C}" srcOrd="16" destOrd="0" presId="urn:microsoft.com/office/officeart/2005/8/layout/bProcess4"/>
    <dgm:cxn modelId="{463E6E86-7CC0-4CA1-A691-FCD915F180DA}" type="presParOf" srcId="{78E141C8-E77C-4D47-9D56-D0CBF6E8DD6C}" destId="{9A40D179-5C58-4452-8E9E-836556180916}" srcOrd="0" destOrd="0" presId="urn:microsoft.com/office/officeart/2005/8/layout/bProcess4"/>
    <dgm:cxn modelId="{5F4F2804-89CB-4DD5-A7F0-6B2495F4245D}" type="presParOf" srcId="{78E141C8-E77C-4D47-9D56-D0CBF6E8DD6C}" destId="{F20E1A47-C636-4E35-936A-7B6C2FC4A1BE}" srcOrd="1" destOrd="0" presId="urn:microsoft.com/office/officeart/2005/8/layout/bProcess4"/>
  </dgm:cxnLst>
  <dgm:bg>
    <a:effectLst>
      <a:outerShdw blurRad="63500" sx="102000" sy="102000" algn="c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4937F2-6BAC-49B4-9B60-F50C275577D1}" type="doc">
      <dgm:prSet loTypeId="urn:microsoft.com/office/officeart/2005/8/layout/bProcess4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370869-F9B4-4CFA-BAFD-568B0FCA5474}">
      <dgm:prSet phldrT="[Text]" custT="1"/>
      <dgm:spPr>
        <a:solidFill>
          <a:schemeClr val="accent3">
            <a:lumMod val="75000"/>
          </a:schemeClr>
        </a:solidFill>
        <a:scene3d>
          <a:camera prst="orthographicFront"/>
          <a:lightRig rig="flat" dir="t"/>
        </a:scene3d>
      </dgm:spPr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start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8898963E-6536-4837-BF1E-2FA33D6C598A}" type="parTrans" cxnId="{69E6A21C-CCD3-46E3-81EC-D49F3CCDFE9F}">
      <dgm:prSet/>
      <dgm:spPr/>
      <dgm:t>
        <a:bodyPr/>
        <a:lstStyle/>
        <a:p>
          <a:endParaRPr lang="en-US" sz="2400">
            <a:latin typeface="Gill Sans MT" pitchFamily="34" charset="0"/>
          </a:endParaRPr>
        </a:p>
      </dgm:t>
    </dgm:pt>
    <dgm:pt modelId="{F2301C71-1E94-4931-B940-F24DA1D2A963}" type="sibTrans" cxnId="{69E6A21C-CCD3-46E3-81EC-D49F3CCDFE9F}">
      <dgm:prSet/>
      <dgm:spPr>
        <a:scene3d>
          <a:camera prst="orthographicFront"/>
          <a:lightRig rig="flat" dir="t"/>
        </a:scene3d>
      </dgm:spPr>
      <dgm:t>
        <a:bodyPr/>
        <a:lstStyle/>
        <a:p>
          <a:endParaRPr lang="en-US" sz="2400">
            <a:latin typeface="Gill Sans MT" pitchFamily="34" charset="0"/>
          </a:endParaRPr>
        </a:p>
      </dgm:t>
    </dgm:pt>
    <dgm:pt modelId="{F834C356-EA46-4097-ABCA-961658917174}">
      <dgm:prSet phldrT="[Text]"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fa-IR" sz="1600" b="1" dirty="0" smtClean="0">
              <a:latin typeface="Gill Sans MT" pitchFamily="34" charset="0"/>
              <a:cs typeface="B Titr" pitchFamily="2" charset="-78"/>
            </a:rPr>
            <a:t>حل سیال</a:t>
          </a:r>
          <a:endParaRPr lang="en-US" sz="1600" b="1" dirty="0">
            <a:latin typeface="Gill Sans MT" pitchFamily="34" charset="0"/>
            <a:cs typeface="B Titr" pitchFamily="2" charset="-78"/>
          </a:endParaRPr>
        </a:p>
      </dgm:t>
    </dgm:pt>
    <dgm:pt modelId="{961B42A9-AC7D-481F-A009-CA932678C03C}" type="parTrans" cxnId="{1E3283E4-3EFB-456F-A64D-BC5549785662}">
      <dgm:prSet/>
      <dgm:spPr/>
      <dgm:t>
        <a:bodyPr/>
        <a:lstStyle/>
        <a:p>
          <a:endParaRPr lang="en-US" sz="2400">
            <a:latin typeface="Gill Sans MT" pitchFamily="34" charset="0"/>
          </a:endParaRPr>
        </a:p>
      </dgm:t>
    </dgm:pt>
    <dgm:pt modelId="{EBBA7B6C-7A35-4355-ABEF-45E0B51E9CE0}" type="sibTrans" cxnId="{1E3283E4-3EFB-456F-A64D-BC5549785662}">
      <dgm:prSet/>
      <dgm:spPr>
        <a:scene3d>
          <a:camera prst="orthographicFront"/>
          <a:lightRig rig="flat" dir="t"/>
        </a:scene3d>
      </dgm:spPr>
      <dgm:t>
        <a:bodyPr/>
        <a:lstStyle/>
        <a:p>
          <a:endParaRPr lang="en-US" sz="2400">
            <a:latin typeface="Gill Sans MT" pitchFamily="34" charset="0"/>
          </a:endParaRPr>
        </a:p>
      </dgm:t>
    </dgm:pt>
    <dgm:pt modelId="{19CC11D9-6968-4B10-A2B2-80A13CC62647}">
      <dgm:prSet phldrT="[Text]"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fa-IR" sz="1600" b="1" dirty="0" smtClean="0">
              <a:latin typeface="Gill Sans MT" pitchFamily="34" charset="0"/>
              <a:cs typeface="B Titr" pitchFamily="2" charset="-78"/>
            </a:rPr>
            <a:t>حل سازه</a:t>
          </a:r>
          <a:endParaRPr lang="en-US" sz="1600" dirty="0">
            <a:latin typeface="Gill Sans MT" pitchFamily="34" charset="0"/>
            <a:cs typeface="B Titr" pitchFamily="2" charset="-78"/>
          </a:endParaRPr>
        </a:p>
      </dgm:t>
    </dgm:pt>
    <dgm:pt modelId="{14C8E5C5-271D-476C-997A-5B1FB548D950}" type="parTrans" cxnId="{5DEDE960-F74D-49FB-BFCB-8CB2498FF3D5}">
      <dgm:prSet/>
      <dgm:spPr/>
      <dgm:t>
        <a:bodyPr/>
        <a:lstStyle/>
        <a:p>
          <a:endParaRPr lang="en-US" sz="2400">
            <a:latin typeface="Gill Sans MT" pitchFamily="34" charset="0"/>
          </a:endParaRPr>
        </a:p>
      </dgm:t>
    </dgm:pt>
    <dgm:pt modelId="{028E6748-7305-4330-A9D8-5C045C48DBEB}" type="sibTrans" cxnId="{5DEDE960-F74D-49FB-BFCB-8CB2498FF3D5}">
      <dgm:prSet/>
      <dgm:spPr>
        <a:scene3d>
          <a:camera prst="orthographicFront"/>
          <a:lightRig rig="flat" dir="t"/>
        </a:scene3d>
      </dgm:spPr>
      <dgm:t>
        <a:bodyPr/>
        <a:lstStyle/>
        <a:p>
          <a:endParaRPr lang="en-US" sz="2400">
            <a:latin typeface="Gill Sans MT" pitchFamily="34" charset="0"/>
          </a:endParaRPr>
        </a:p>
      </dgm:t>
    </dgm:pt>
    <dgm:pt modelId="{5C1331F0-EB60-477B-8104-B3F92037B72B}">
      <dgm:prSet phldrT="[Text]"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flat" dir="t"/>
        </a:scene3d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0187BBDF-5C8C-4C26-B8A5-7020D2E18CD9}" type="parTrans" cxnId="{68EE9212-3ACA-43E0-9C25-5611BA19A8B1}">
      <dgm:prSet/>
      <dgm:spPr/>
      <dgm:t>
        <a:bodyPr/>
        <a:lstStyle/>
        <a:p>
          <a:endParaRPr lang="en-US" sz="2400">
            <a:latin typeface="Gill Sans MT" pitchFamily="34" charset="0"/>
          </a:endParaRPr>
        </a:p>
      </dgm:t>
    </dgm:pt>
    <dgm:pt modelId="{226ED91F-7A06-40D4-B07F-1BA3514CAB12}" type="sibTrans" cxnId="{68EE9212-3ACA-43E0-9C25-5611BA19A8B1}">
      <dgm:prSet/>
      <dgm:spPr>
        <a:scene3d>
          <a:camera prst="orthographicFront"/>
          <a:lightRig rig="flat" dir="t"/>
        </a:scene3d>
      </dgm:spPr>
      <dgm:t>
        <a:bodyPr/>
        <a:lstStyle/>
        <a:p>
          <a:endParaRPr lang="en-US" sz="2400">
            <a:latin typeface="Gill Sans MT" pitchFamily="34" charset="0"/>
          </a:endParaRPr>
        </a:p>
      </dgm:t>
    </dgm:pt>
    <dgm:pt modelId="{5946699C-5E46-4D73-BCE6-E9D82B081A85}">
      <dgm:prSet phldrT="[Text]" custT="1"/>
      <dgm:spPr>
        <a:blipFill rotWithShape="1">
          <a:blip xmlns:r="http://schemas.openxmlformats.org/officeDocument/2006/relationships" r:embed="rId2"/>
          <a:stretch>
            <a:fillRect/>
          </a:stretch>
        </a:blipFill>
        <a:scene3d>
          <a:camera prst="orthographicFront"/>
          <a:lightRig rig="flat" dir="t"/>
        </a:scene3d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C394A80C-ABA0-4F22-90BE-D7E5A7082123}" type="parTrans" cxnId="{3F35BF9C-C7B6-4D6C-BFB2-096B6B7B5DC5}">
      <dgm:prSet/>
      <dgm:spPr/>
      <dgm:t>
        <a:bodyPr/>
        <a:lstStyle/>
        <a:p>
          <a:endParaRPr lang="en-US" sz="2400">
            <a:latin typeface="Gill Sans MT" pitchFamily="34" charset="0"/>
          </a:endParaRPr>
        </a:p>
      </dgm:t>
    </dgm:pt>
    <dgm:pt modelId="{9F97B6AB-7875-43C1-81DF-6FAAE2A294EE}" type="sibTrans" cxnId="{3F35BF9C-C7B6-4D6C-BFB2-096B6B7B5DC5}">
      <dgm:prSet/>
      <dgm:spPr>
        <a:scene3d>
          <a:camera prst="orthographicFront"/>
          <a:lightRig rig="flat" dir="t"/>
        </a:scene3d>
      </dgm:spPr>
      <dgm:t>
        <a:bodyPr/>
        <a:lstStyle/>
        <a:p>
          <a:endParaRPr lang="en-US" sz="2400">
            <a:latin typeface="Gill Sans MT" pitchFamily="34" charset="0"/>
          </a:endParaRPr>
        </a:p>
      </dgm:t>
    </dgm:pt>
    <dgm:pt modelId="{22C45EA9-C53B-4B4C-93D0-0E35866CC49F}">
      <dgm:prSet phldrT="[Text]"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fa-IR" sz="1600" b="1" dirty="0" smtClean="0">
              <a:latin typeface="Gill Sans MT" pitchFamily="34" charset="0"/>
              <a:cs typeface="B Titr" pitchFamily="2" charset="-78"/>
            </a:rPr>
            <a:t>حرکت مش سیال</a:t>
          </a:r>
          <a:endParaRPr lang="en-US" sz="1600" b="1" dirty="0">
            <a:latin typeface="Gill Sans MT" pitchFamily="34" charset="0"/>
            <a:cs typeface="B Titr" pitchFamily="2" charset="-78"/>
          </a:endParaRPr>
        </a:p>
      </dgm:t>
    </dgm:pt>
    <dgm:pt modelId="{1EECA19C-C273-42D0-A7EB-CDCE7AB2CF14}" type="parTrans" cxnId="{D861F76D-BF7D-4518-A039-92767483578D}">
      <dgm:prSet/>
      <dgm:spPr/>
      <dgm:t>
        <a:bodyPr/>
        <a:lstStyle/>
        <a:p>
          <a:endParaRPr lang="en-US" sz="2400">
            <a:latin typeface="Gill Sans MT" pitchFamily="34" charset="0"/>
          </a:endParaRPr>
        </a:p>
      </dgm:t>
    </dgm:pt>
    <dgm:pt modelId="{2F9E436F-6D0A-4474-93C3-F8D503B37E13}" type="sibTrans" cxnId="{D861F76D-BF7D-4518-A039-92767483578D}">
      <dgm:prSet/>
      <dgm:spPr>
        <a:scene3d>
          <a:camera prst="orthographicFront"/>
          <a:lightRig rig="flat" dir="t"/>
        </a:scene3d>
      </dgm:spPr>
      <dgm:t>
        <a:bodyPr/>
        <a:lstStyle/>
        <a:p>
          <a:endParaRPr lang="en-US" sz="2400">
            <a:latin typeface="Gill Sans MT" pitchFamily="34" charset="0"/>
          </a:endParaRPr>
        </a:p>
      </dgm:t>
    </dgm:pt>
    <dgm:pt modelId="{4744F78F-DD2A-4027-9E78-B47842AADE43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5DB133B9-BB1F-4796-A189-6DD9566C2895}" type="parTrans" cxnId="{A93C455B-D2B2-4FE8-B390-DD8B62442425}">
      <dgm:prSet/>
      <dgm:spPr/>
      <dgm:t>
        <a:bodyPr/>
        <a:lstStyle/>
        <a:p>
          <a:endParaRPr lang="en-US" sz="2400">
            <a:latin typeface="Gill Sans MT" pitchFamily="34" charset="0"/>
          </a:endParaRPr>
        </a:p>
      </dgm:t>
    </dgm:pt>
    <dgm:pt modelId="{ED2CCE52-D83C-43E0-A17A-00819CB00417}" type="sibTrans" cxnId="{A93C455B-D2B2-4FE8-B390-DD8B62442425}">
      <dgm:prSet/>
      <dgm:spPr/>
      <dgm:t>
        <a:bodyPr/>
        <a:lstStyle/>
        <a:p>
          <a:endParaRPr lang="en-US" sz="2400">
            <a:latin typeface="Gill Sans MT" pitchFamily="34" charset="0"/>
          </a:endParaRPr>
        </a:p>
      </dgm:t>
    </dgm:pt>
    <dgm:pt modelId="{6C14EB6D-F68B-4711-ADBF-C85063DC2EBB}">
      <dgm:prSet phldrT="[Text]"/>
      <dgm:spPr>
        <a:blipFill rotWithShape="1">
          <a:blip xmlns:r="http://schemas.openxmlformats.org/officeDocument/2006/relationships" r:embed="rId4"/>
          <a:stretch>
            <a:fillRect/>
          </a:stretch>
        </a:blipFill>
        <a:scene3d>
          <a:camera prst="orthographicFront"/>
          <a:lightRig rig="flat" dir="t"/>
        </a:scene3d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1C7FDD50-C146-474D-868A-B9F2D8D635AA}" type="parTrans" cxnId="{8FF08808-DF56-4800-9DAC-13481B189763}">
      <dgm:prSet/>
      <dgm:spPr/>
      <dgm:t>
        <a:bodyPr/>
        <a:lstStyle/>
        <a:p>
          <a:endParaRPr lang="en-US"/>
        </a:p>
      </dgm:t>
    </dgm:pt>
    <dgm:pt modelId="{B60F5A30-3E79-452F-AFAA-C0DB076A0C60}" type="sibTrans" cxnId="{8FF08808-DF56-4800-9DAC-13481B189763}">
      <dgm:prSet/>
      <dgm:spPr>
        <a:scene3d>
          <a:camera prst="orthographicFront"/>
          <a:lightRig rig="flat" dir="t"/>
        </a:scene3d>
      </dgm:spPr>
      <dgm:t>
        <a:bodyPr/>
        <a:lstStyle/>
        <a:p>
          <a:endParaRPr lang="en-US">
            <a:latin typeface="Gill Sans MT" pitchFamily="34" charset="0"/>
          </a:endParaRPr>
        </a:p>
      </dgm:t>
    </dgm:pt>
    <dgm:pt modelId="{11F7E958-BCE2-4C09-BA4C-88DB4A66FD23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STOP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449C106-A719-4325-8B78-27B83CA71C0A}" type="parTrans" cxnId="{4A0DF80A-9B57-407B-B0CD-0A59542D44E6}">
      <dgm:prSet/>
      <dgm:spPr/>
      <dgm:t>
        <a:bodyPr/>
        <a:lstStyle/>
        <a:p>
          <a:endParaRPr lang="en-US"/>
        </a:p>
      </dgm:t>
    </dgm:pt>
    <dgm:pt modelId="{3FF3F660-CC9B-42B4-9F30-A09F0A9F95A8}" type="sibTrans" cxnId="{4A0DF80A-9B57-407B-B0CD-0A59542D44E6}">
      <dgm:prSet custAng="16356166" custScaleX="46486" custScaleY="225272" custLinFactX="22447" custLinFactY="26126" custLinFactNeighborX="100000" custLinFactNeighborY="100000"/>
      <dgm:spPr>
        <a:prstGeom prst="downArrow">
          <a:avLst/>
        </a:prstGeom>
        <a:scene3d>
          <a:camera prst="orthographicFront"/>
          <a:lightRig rig="flat" dir="t"/>
        </a:scene3d>
      </dgm:spPr>
      <dgm:t>
        <a:bodyPr/>
        <a:lstStyle/>
        <a:p>
          <a:endParaRPr lang="en-US">
            <a:latin typeface="Gill Sans MT" pitchFamily="34" charset="0"/>
          </a:endParaRPr>
        </a:p>
      </dgm:t>
    </dgm:pt>
    <dgm:pt modelId="{302EE406-5E0F-45AD-AE04-1663E3CADB06}" type="pres">
      <dgm:prSet presAssocID="{1C4937F2-6BAC-49B4-9B60-F50C275577D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8FBB4BC0-1953-4426-890F-EFF07135E8A3}" type="pres">
      <dgm:prSet presAssocID="{B6370869-F9B4-4CFA-BAFD-568B0FCA5474}" presName="compNode" presStyleCnt="0"/>
      <dgm:spPr/>
    </dgm:pt>
    <dgm:pt modelId="{3FEC51AC-CBAE-4DF8-9D41-B86A26EBC072}" type="pres">
      <dgm:prSet presAssocID="{B6370869-F9B4-4CFA-BAFD-568B0FCA5474}" presName="dummyConnPt" presStyleCnt="0"/>
      <dgm:spPr/>
    </dgm:pt>
    <dgm:pt modelId="{A825D34D-7917-46BC-9F43-15DB0C01F2B3}" type="pres">
      <dgm:prSet presAssocID="{B6370869-F9B4-4CFA-BAFD-568B0FCA5474}" presName="node" presStyleLbl="node1" presStyleIdx="0" presStyleCnt="9" custScaleX="29624" custScaleY="19187" custLinFactNeighborX="88281" custLinFactNeighborY="-7713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359F0939-C172-4AF3-A4DA-100BF5645A50}" type="pres">
      <dgm:prSet presAssocID="{F2301C71-1E94-4931-B940-F24DA1D2A963}" presName="sibTrans" presStyleLbl="bgSibTrans2D1" presStyleIdx="0" presStyleCnt="8" custAng="16356166" custScaleX="46486" custScaleY="225272" custLinFactX="24392" custLinFactY="26126" custLinFactNeighborX="100000" custLinFactNeighborY="100000"/>
      <dgm:spPr>
        <a:prstGeom prst="downArrow">
          <a:avLst/>
        </a:prstGeom>
      </dgm:spPr>
      <dgm:t>
        <a:bodyPr/>
        <a:lstStyle/>
        <a:p>
          <a:endParaRPr lang="en-US"/>
        </a:p>
      </dgm:t>
    </dgm:pt>
    <dgm:pt modelId="{452A433C-0804-4AC4-A377-F40E24CB6ABE}" type="pres">
      <dgm:prSet presAssocID="{F834C356-EA46-4097-ABCA-961658917174}" presName="compNode" presStyleCnt="0"/>
      <dgm:spPr/>
    </dgm:pt>
    <dgm:pt modelId="{CC7C28E9-80BC-4904-8E81-38B49E5F4091}" type="pres">
      <dgm:prSet presAssocID="{F834C356-EA46-4097-ABCA-961658917174}" presName="dummyConnPt" presStyleCnt="0"/>
      <dgm:spPr/>
    </dgm:pt>
    <dgm:pt modelId="{6E5CCFEB-C28F-49A8-9B40-ECF36C53D65E}" type="pres">
      <dgm:prSet presAssocID="{F834C356-EA46-4097-ABCA-961658917174}" presName="node" presStyleLbl="node1" presStyleIdx="1" presStyleCnt="9" custScaleX="27739" custScaleY="16670" custLinFactNeighborX="88755" custLinFactNeighborY="-967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716D2D-E801-4ECB-A287-FE9BF8CA3CC5}" type="pres">
      <dgm:prSet presAssocID="{EBBA7B6C-7A35-4355-ABEF-45E0B51E9CE0}" presName="sibTrans" presStyleLbl="bgSibTrans2D1" presStyleIdx="1" presStyleCnt="8" custAng="16204941" custScaleX="38537" custScaleY="205457" custLinFactX="3383" custLinFactY="65839" custLinFactNeighborX="100000" custLinFactNeighborY="100000"/>
      <dgm:spPr>
        <a:prstGeom prst="downArrow">
          <a:avLst/>
        </a:prstGeom>
      </dgm:spPr>
      <dgm:t>
        <a:bodyPr/>
        <a:lstStyle/>
        <a:p>
          <a:endParaRPr lang="en-US"/>
        </a:p>
      </dgm:t>
    </dgm:pt>
    <dgm:pt modelId="{7754C96C-BB1D-4ED9-ABE4-AA3E02ECA527}" type="pres">
      <dgm:prSet presAssocID="{19CC11D9-6968-4B10-A2B2-80A13CC62647}" presName="compNode" presStyleCnt="0"/>
      <dgm:spPr/>
    </dgm:pt>
    <dgm:pt modelId="{C4262987-97DE-4EAA-BEAD-5A42F66C044C}" type="pres">
      <dgm:prSet presAssocID="{19CC11D9-6968-4B10-A2B2-80A13CC62647}" presName="dummyConnPt" presStyleCnt="0"/>
      <dgm:spPr/>
    </dgm:pt>
    <dgm:pt modelId="{607EC52D-6581-431A-82AA-CDAC03C55567}" type="pres">
      <dgm:prSet presAssocID="{19CC11D9-6968-4B10-A2B2-80A13CC62647}" presName="node" presStyleLbl="node1" presStyleIdx="2" presStyleCnt="9" custScaleX="27699" custScaleY="16787" custLinFactY="-6921" custLinFactNeighborX="8876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B93A4-E155-43F9-8E31-1D56B906DC13}" type="pres">
      <dgm:prSet presAssocID="{028E6748-7305-4330-A9D8-5C045C48DBEB}" presName="sibTrans" presStyleLbl="bgSibTrans2D1" presStyleIdx="2" presStyleCnt="8" custAng="16200705" custFlipVert="1" custScaleX="30893" custScaleY="201961" custLinFactY="19420" custLinFactNeighborX="79284" custLinFactNeighborY="100000"/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1744F996-9F96-4B9E-A788-D02474C04E67}" type="pres">
      <dgm:prSet presAssocID="{5C1331F0-EB60-477B-8104-B3F92037B72B}" presName="compNode" presStyleCnt="0"/>
      <dgm:spPr/>
    </dgm:pt>
    <dgm:pt modelId="{79CD3C02-EDC5-4341-A1B6-9549FF456EEA}" type="pres">
      <dgm:prSet presAssocID="{5C1331F0-EB60-477B-8104-B3F92037B72B}" presName="dummyConnPt" presStyleCnt="0"/>
      <dgm:spPr/>
    </dgm:pt>
    <dgm:pt modelId="{1F0B6240-3399-4A5F-9FCF-B67006B590F3}" type="pres">
      <dgm:prSet presAssocID="{5C1331F0-EB60-477B-8104-B3F92037B72B}" presName="node" presStyleLbl="node1" presStyleIdx="3" presStyleCnt="9" custAng="10800000" custFlipVert="1" custScaleX="71715" custScaleY="46930" custLinFactNeighborX="2113" custLinFactNeighborY="-2960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8C2D2E4-3F77-4F50-8015-CEF32008F13C}" type="pres">
      <dgm:prSet presAssocID="{226ED91F-7A06-40D4-B07F-1BA3514CAB12}" presName="sibTrans" presStyleLbl="bgSibTrans2D1" presStyleIdx="3" presStyleCnt="8" custAng="20560825" custFlipVert="1" custScaleX="94374" custScaleY="166744" custLinFactY="100000" custLinFactNeighborX="26198" custLinFactNeighborY="140961"/>
      <dgm:spPr>
        <a:prstGeom prst="bentUpArrow">
          <a:avLst/>
        </a:prstGeom>
      </dgm:spPr>
      <dgm:t>
        <a:bodyPr/>
        <a:lstStyle/>
        <a:p>
          <a:endParaRPr lang="en-US"/>
        </a:p>
      </dgm:t>
    </dgm:pt>
    <dgm:pt modelId="{4317C5A8-A234-4BB3-BAF7-B4FE8A83200E}" type="pres">
      <dgm:prSet presAssocID="{5946699C-5E46-4D73-BCE6-E9D82B081A85}" presName="compNode" presStyleCnt="0"/>
      <dgm:spPr/>
    </dgm:pt>
    <dgm:pt modelId="{A3A61F14-22BB-4DCB-A1AE-C08F12B3AB4E}" type="pres">
      <dgm:prSet presAssocID="{5946699C-5E46-4D73-BCE6-E9D82B081A85}" presName="dummyConnPt" presStyleCnt="0"/>
      <dgm:spPr/>
    </dgm:pt>
    <dgm:pt modelId="{2895186A-AD0D-487D-9B62-060A08421EB9}" type="pres">
      <dgm:prSet presAssocID="{5946699C-5E46-4D73-BCE6-E9D82B081A85}" presName="node" presStyleLbl="node1" presStyleIdx="4" presStyleCnt="9" custScaleX="79770" custScaleY="36880" custLinFactNeighborX="-77842" custLinFactNeighborY="-228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0874361-A332-43DB-86A3-34901600F867}" type="pres">
      <dgm:prSet presAssocID="{9F97B6AB-7875-43C1-81DF-6FAAE2A294EE}" presName="sibTrans" presStyleLbl="bgSibTrans2D1" presStyleIdx="4" presStyleCnt="8" custAng="5452163" custFlipVert="1" custScaleX="24745" custScaleY="410481" custLinFactY="100000" custLinFactNeighborX="65599" custLinFactNeighborY="107993"/>
      <dgm:spPr>
        <a:prstGeom prst="downArrow">
          <a:avLst/>
        </a:prstGeom>
      </dgm:spPr>
      <dgm:t>
        <a:bodyPr/>
        <a:lstStyle/>
        <a:p>
          <a:endParaRPr lang="en-US"/>
        </a:p>
      </dgm:t>
    </dgm:pt>
    <dgm:pt modelId="{016F6BC1-AAE6-478C-8583-9B8DE2FEB3C8}" type="pres">
      <dgm:prSet presAssocID="{22C45EA9-C53B-4B4C-93D0-0E35866CC49F}" presName="compNode" presStyleCnt="0"/>
      <dgm:spPr/>
    </dgm:pt>
    <dgm:pt modelId="{23F833AA-B541-472D-880C-1B628820AB15}" type="pres">
      <dgm:prSet presAssocID="{22C45EA9-C53B-4B4C-93D0-0E35866CC49F}" presName="dummyConnPt" presStyleCnt="0"/>
      <dgm:spPr/>
    </dgm:pt>
    <dgm:pt modelId="{CB1D0317-D750-4EC2-99C1-72E77E443226}" type="pres">
      <dgm:prSet presAssocID="{22C45EA9-C53B-4B4C-93D0-0E35866CC49F}" presName="node" presStyleLbl="node1" presStyleIdx="5" presStyleCnt="9" custScaleX="40598" custScaleY="18473" custLinFactNeighborX="-83111" custLinFactNeighborY="-1255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F6BB91D-D099-48CB-88BC-B3DC4BD0DEC1}" type="pres">
      <dgm:prSet presAssocID="{2F9E436F-6D0A-4474-93C3-F8D503B37E13}" presName="sibTrans" presStyleLbl="bgSibTrans2D1" presStyleIdx="5" presStyleCnt="8" custAng="3917073" custScaleX="5891" custScaleY="185253" custLinFactY="245405" custLinFactNeighborX="49027" custLinFactNeighborY="300000"/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FEE1C58E-8604-4D02-87C2-B9DAD3E5EB16}" type="pres">
      <dgm:prSet presAssocID="{4744F78F-DD2A-4027-9E78-B47842AADE43}" presName="compNode" presStyleCnt="0"/>
      <dgm:spPr/>
    </dgm:pt>
    <dgm:pt modelId="{47349AF2-8F93-4D98-9839-368145D19AD4}" type="pres">
      <dgm:prSet presAssocID="{4744F78F-DD2A-4027-9E78-B47842AADE43}" presName="dummyConnPt" presStyleCnt="0"/>
      <dgm:spPr/>
    </dgm:pt>
    <dgm:pt modelId="{50D763B5-A2C0-47FD-B48E-34BADBFAE12A}" type="pres">
      <dgm:prSet presAssocID="{4744F78F-DD2A-4027-9E78-B47842AADE43}" presName="node" presStyleLbl="node1" presStyleIdx="6" presStyleCnt="9" custScaleX="33660" custScaleY="24670" custLinFactY="794" custLinFactNeighborX="-33140" custLinFactNeighborY="10000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817E058-AEFE-4F45-BA85-F27798763AD3}" type="pres">
      <dgm:prSet presAssocID="{ED2CCE52-D83C-43E0-A17A-00819CB00417}" presName="sibTrans" presStyleLbl="bgSibTrans2D1" presStyleIdx="6" presStyleCnt="8" custAng="21463630" custScaleX="67615" custScaleY="109650" custLinFactX="35318" custLinFactY="80047" custLinFactNeighborX="100000" custLinFactNeighborY="100000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6E541D31-DB2F-4DED-BAAA-DA3DD7C245D6}" type="pres">
      <dgm:prSet presAssocID="{6C14EB6D-F68B-4711-ADBF-C85063DC2EBB}" presName="compNode" presStyleCnt="0"/>
      <dgm:spPr/>
    </dgm:pt>
    <dgm:pt modelId="{0D8B3791-3BC3-44F3-BEFF-B23414D329D1}" type="pres">
      <dgm:prSet presAssocID="{6C14EB6D-F68B-4711-ADBF-C85063DC2EBB}" presName="dummyConnPt" presStyleCnt="0"/>
      <dgm:spPr/>
    </dgm:pt>
    <dgm:pt modelId="{8C9024CF-2E28-4820-BEAA-46015F7BA7EB}" type="pres">
      <dgm:prSet presAssocID="{6C14EB6D-F68B-4711-ADBF-C85063DC2EBB}" presName="node" presStyleLbl="node1" presStyleIdx="7" presStyleCnt="9" custScaleX="27699" custScaleY="16787" custLinFactNeighborX="-33670" custLinFactNeighborY="191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119AA91E-095D-473C-88B3-C8A86B35C9F3}" type="pres">
      <dgm:prSet presAssocID="{B60F5A30-3E79-452F-AFAA-C0DB076A0C60}" presName="sibTrans" presStyleLbl="bgSibTrans2D1" presStyleIdx="7" presStyleCnt="8" custAng="5400705" custFlipVert="1" custScaleX="26247" custScaleY="201961" custLinFactY="66166" custLinFactNeighborX="81695" custLinFactNeighborY="100000"/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78E141C8-E77C-4D47-9D56-D0CBF6E8DD6C}" type="pres">
      <dgm:prSet presAssocID="{11F7E958-BCE2-4C09-BA4C-88DB4A66FD23}" presName="compNode" presStyleCnt="0"/>
      <dgm:spPr/>
    </dgm:pt>
    <dgm:pt modelId="{9A40D179-5C58-4452-8E9E-836556180916}" type="pres">
      <dgm:prSet presAssocID="{11F7E958-BCE2-4C09-BA4C-88DB4A66FD23}" presName="dummyConnPt" presStyleCnt="0"/>
      <dgm:spPr/>
    </dgm:pt>
    <dgm:pt modelId="{F20E1A47-C636-4E35-936A-7B6C2FC4A1BE}" type="pres">
      <dgm:prSet presAssocID="{11F7E958-BCE2-4C09-BA4C-88DB4A66FD23}" presName="node" presStyleLbl="node1" presStyleIdx="8" presStyleCnt="9" custScaleX="17588" custScaleY="13927" custLinFactNeighborX="3342" custLinFactNeighborY="-5675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3104C0B1-E169-4958-BC00-7F2CD21F118C}" type="presOf" srcId="{4744F78F-DD2A-4027-9E78-B47842AADE43}" destId="{50D763B5-A2C0-47FD-B48E-34BADBFAE12A}" srcOrd="0" destOrd="0" presId="urn:microsoft.com/office/officeart/2005/8/layout/bProcess4"/>
    <dgm:cxn modelId="{4A0DF80A-9B57-407B-B0CD-0A59542D44E6}" srcId="{1C4937F2-6BAC-49B4-9B60-F50C275577D1}" destId="{11F7E958-BCE2-4C09-BA4C-88DB4A66FD23}" srcOrd="8" destOrd="0" parTransId="{3449C106-A719-4325-8B78-27B83CA71C0A}" sibTransId="{3FF3F660-CC9B-42B4-9F30-A09F0A9F95A8}"/>
    <dgm:cxn modelId="{A128AB86-684F-4582-91C1-221C7E4CA4C6}" type="presOf" srcId="{6C14EB6D-F68B-4711-ADBF-C85063DC2EBB}" destId="{8C9024CF-2E28-4820-BEAA-46015F7BA7EB}" srcOrd="0" destOrd="0" presId="urn:microsoft.com/office/officeart/2005/8/layout/bProcess4"/>
    <dgm:cxn modelId="{A361184B-04CA-42B5-BC2F-D1A009B798E3}" type="presOf" srcId="{22C45EA9-C53B-4B4C-93D0-0E35866CC49F}" destId="{CB1D0317-D750-4EC2-99C1-72E77E443226}" srcOrd="0" destOrd="0" presId="urn:microsoft.com/office/officeart/2005/8/layout/bProcess4"/>
    <dgm:cxn modelId="{75C2576F-8F8F-43BE-8C25-35AD20C892A0}" type="presOf" srcId="{F834C356-EA46-4097-ABCA-961658917174}" destId="{6E5CCFEB-C28F-49A8-9B40-ECF36C53D65E}" srcOrd="0" destOrd="0" presId="urn:microsoft.com/office/officeart/2005/8/layout/bProcess4"/>
    <dgm:cxn modelId="{069EC22A-E09A-4196-A0AB-58DF80BA529C}" type="presOf" srcId="{EBBA7B6C-7A35-4355-ABEF-45E0B51E9CE0}" destId="{6D716D2D-E801-4ECB-A287-FE9BF8CA3CC5}" srcOrd="0" destOrd="0" presId="urn:microsoft.com/office/officeart/2005/8/layout/bProcess4"/>
    <dgm:cxn modelId="{2B7D1E6C-174D-4B9F-BCDC-81C66C5516CC}" type="presOf" srcId="{028E6748-7305-4330-A9D8-5C045C48DBEB}" destId="{C0FB93A4-E155-43F9-8E31-1D56B906DC13}" srcOrd="0" destOrd="0" presId="urn:microsoft.com/office/officeart/2005/8/layout/bProcess4"/>
    <dgm:cxn modelId="{8FF08808-DF56-4800-9DAC-13481B189763}" srcId="{1C4937F2-6BAC-49B4-9B60-F50C275577D1}" destId="{6C14EB6D-F68B-4711-ADBF-C85063DC2EBB}" srcOrd="7" destOrd="0" parTransId="{1C7FDD50-C146-474D-868A-B9F2D8D635AA}" sibTransId="{B60F5A30-3E79-452F-AFAA-C0DB076A0C60}"/>
    <dgm:cxn modelId="{10FC834E-269C-40B2-A3D0-46E663F68E3C}" type="presOf" srcId="{B60F5A30-3E79-452F-AFAA-C0DB076A0C60}" destId="{119AA91E-095D-473C-88B3-C8A86B35C9F3}" srcOrd="0" destOrd="0" presId="urn:microsoft.com/office/officeart/2005/8/layout/bProcess4"/>
    <dgm:cxn modelId="{93FF416C-9075-4F16-93F7-2B564F9C1ECD}" type="presOf" srcId="{1C4937F2-6BAC-49B4-9B60-F50C275577D1}" destId="{302EE406-5E0F-45AD-AE04-1663E3CADB06}" srcOrd="0" destOrd="0" presId="urn:microsoft.com/office/officeart/2005/8/layout/bProcess4"/>
    <dgm:cxn modelId="{81DE6795-B22A-4E7E-8C5F-7FDA94267873}" type="presOf" srcId="{19CC11D9-6968-4B10-A2B2-80A13CC62647}" destId="{607EC52D-6581-431A-82AA-CDAC03C55567}" srcOrd="0" destOrd="0" presId="urn:microsoft.com/office/officeart/2005/8/layout/bProcess4"/>
    <dgm:cxn modelId="{50DA4947-5C8B-43F2-9DE6-3CB8D4EF7421}" type="presOf" srcId="{5946699C-5E46-4D73-BCE6-E9D82B081A85}" destId="{2895186A-AD0D-487D-9B62-060A08421EB9}" srcOrd="0" destOrd="0" presId="urn:microsoft.com/office/officeart/2005/8/layout/bProcess4"/>
    <dgm:cxn modelId="{68EE9212-3ACA-43E0-9C25-5611BA19A8B1}" srcId="{1C4937F2-6BAC-49B4-9B60-F50C275577D1}" destId="{5C1331F0-EB60-477B-8104-B3F92037B72B}" srcOrd="3" destOrd="0" parTransId="{0187BBDF-5C8C-4C26-B8A5-7020D2E18CD9}" sibTransId="{226ED91F-7A06-40D4-B07F-1BA3514CAB12}"/>
    <dgm:cxn modelId="{1E3283E4-3EFB-456F-A64D-BC5549785662}" srcId="{1C4937F2-6BAC-49B4-9B60-F50C275577D1}" destId="{F834C356-EA46-4097-ABCA-961658917174}" srcOrd="1" destOrd="0" parTransId="{961B42A9-AC7D-481F-A009-CA932678C03C}" sibTransId="{EBBA7B6C-7A35-4355-ABEF-45E0B51E9CE0}"/>
    <dgm:cxn modelId="{94D79ABA-124C-4FD4-8E56-0F7B599362BE}" type="presOf" srcId="{9F97B6AB-7875-43C1-81DF-6FAAE2A294EE}" destId="{40874361-A332-43DB-86A3-34901600F867}" srcOrd="0" destOrd="0" presId="urn:microsoft.com/office/officeart/2005/8/layout/bProcess4"/>
    <dgm:cxn modelId="{69E6A21C-CCD3-46E3-81EC-D49F3CCDFE9F}" srcId="{1C4937F2-6BAC-49B4-9B60-F50C275577D1}" destId="{B6370869-F9B4-4CFA-BAFD-568B0FCA5474}" srcOrd="0" destOrd="0" parTransId="{8898963E-6536-4837-BF1E-2FA33D6C598A}" sibTransId="{F2301C71-1E94-4931-B940-F24DA1D2A963}"/>
    <dgm:cxn modelId="{00F49634-C524-45D6-9B08-51624F7FB5F9}" type="presOf" srcId="{226ED91F-7A06-40D4-B07F-1BA3514CAB12}" destId="{C8C2D2E4-3F77-4F50-8015-CEF32008F13C}" srcOrd="0" destOrd="0" presId="urn:microsoft.com/office/officeart/2005/8/layout/bProcess4"/>
    <dgm:cxn modelId="{D861F76D-BF7D-4518-A039-92767483578D}" srcId="{1C4937F2-6BAC-49B4-9B60-F50C275577D1}" destId="{22C45EA9-C53B-4B4C-93D0-0E35866CC49F}" srcOrd="5" destOrd="0" parTransId="{1EECA19C-C273-42D0-A7EB-CDCE7AB2CF14}" sibTransId="{2F9E436F-6D0A-4474-93C3-F8D503B37E13}"/>
    <dgm:cxn modelId="{5DEDE960-F74D-49FB-BFCB-8CB2498FF3D5}" srcId="{1C4937F2-6BAC-49B4-9B60-F50C275577D1}" destId="{19CC11D9-6968-4B10-A2B2-80A13CC62647}" srcOrd="2" destOrd="0" parTransId="{14C8E5C5-271D-476C-997A-5B1FB548D950}" sibTransId="{028E6748-7305-4330-A9D8-5C045C48DBEB}"/>
    <dgm:cxn modelId="{B9B9A43A-15A4-4FC1-9DD5-FEB272F39BEF}" type="presOf" srcId="{F2301C71-1E94-4931-B940-F24DA1D2A963}" destId="{359F0939-C172-4AF3-A4DA-100BF5645A50}" srcOrd="0" destOrd="0" presId="urn:microsoft.com/office/officeart/2005/8/layout/bProcess4"/>
    <dgm:cxn modelId="{D63307EE-3E69-4176-9F12-5D25D2D9790C}" type="presOf" srcId="{2F9E436F-6D0A-4474-93C3-F8D503B37E13}" destId="{2F6BB91D-D099-48CB-88BC-B3DC4BD0DEC1}" srcOrd="0" destOrd="0" presId="urn:microsoft.com/office/officeart/2005/8/layout/bProcess4"/>
    <dgm:cxn modelId="{71714193-D04C-4010-A270-25CF72048698}" type="presOf" srcId="{11F7E958-BCE2-4C09-BA4C-88DB4A66FD23}" destId="{F20E1A47-C636-4E35-936A-7B6C2FC4A1BE}" srcOrd="0" destOrd="0" presId="urn:microsoft.com/office/officeart/2005/8/layout/bProcess4"/>
    <dgm:cxn modelId="{2BF469B5-DCBB-463B-BE48-5C5EF69B4606}" type="presOf" srcId="{ED2CCE52-D83C-43E0-A17A-00819CB00417}" destId="{4817E058-AEFE-4F45-BA85-F27798763AD3}" srcOrd="0" destOrd="0" presId="urn:microsoft.com/office/officeart/2005/8/layout/bProcess4"/>
    <dgm:cxn modelId="{3F35BF9C-C7B6-4D6C-BFB2-096B6B7B5DC5}" srcId="{1C4937F2-6BAC-49B4-9B60-F50C275577D1}" destId="{5946699C-5E46-4D73-BCE6-E9D82B081A85}" srcOrd="4" destOrd="0" parTransId="{C394A80C-ABA0-4F22-90BE-D7E5A7082123}" sibTransId="{9F97B6AB-7875-43C1-81DF-6FAAE2A294EE}"/>
    <dgm:cxn modelId="{32D4881C-34B9-4845-BA5D-B416C39B53EE}" type="presOf" srcId="{B6370869-F9B4-4CFA-BAFD-568B0FCA5474}" destId="{A825D34D-7917-46BC-9F43-15DB0C01F2B3}" srcOrd="0" destOrd="0" presId="urn:microsoft.com/office/officeart/2005/8/layout/bProcess4"/>
    <dgm:cxn modelId="{A93C455B-D2B2-4FE8-B390-DD8B62442425}" srcId="{1C4937F2-6BAC-49B4-9B60-F50C275577D1}" destId="{4744F78F-DD2A-4027-9E78-B47842AADE43}" srcOrd="6" destOrd="0" parTransId="{5DB133B9-BB1F-4796-A189-6DD9566C2895}" sibTransId="{ED2CCE52-D83C-43E0-A17A-00819CB00417}"/>
    <dgm:cxn modelId="{90DA8FE7-E234-4095-9F91-83C917F58AEC}" type="presOf" srcId="{5C1331F0-EB60-477B-8104-B3F92037B72B}" destId="{1F0B6240-3399-4A5F-9FCF-B67006B590F3}" srcOrd="0" destOrd="0" presId="urn:microsoft.com/office/officeart/2005/8/layout/bProcess4"/>
    <dgm:cxn modelId="{4ACB4F40-E0FB-49C2-ADE8-80EFC93867B1}" type="presParOf" srcId="{302EE406-5E0F-45AD-AE04-1663E3CADB06}" destId="{8FBB4BC0-1953-4426-890F-EFF07135E8A3}" srcOrd="0" destOrd="0" presId="urn:microsoft.com/office/officeart/2005/8/layout/bProcess4"/>
    <dgm:cxn modelId="{2EBA32CF-2717-4E43-90A0-0DE01790BDBB}" type="presParOf" srcId="{8FBB4BC0-1953-4426-890F-EFF07135E8A3}" destId="{3FEC51AC-CBAE-4DF8-9D41-B86A26EBC072}" srcOrd="0" destOrd="0" presId="urn:microsoft.com/office/officeart/2005/8/layout/bProcess4"/>
    <dgm:cxn modelId="{BEE7CEBE-40AD-4E5A-B1CB-5C9DA672C39A}" type="presParOf" srcId="{8FBB4BC0-1953-4426-890F-EFF07135E8A3}" destId="{A825D34D-7917-46BC-9F43-15DB0C01F2B3}" srcOrd="1" destOrd="0" presId="urn:microsoft.com/office/officeart/2005/8/layout/bProcess4"/>
    <dgm:cxn modelId="{84CE7648-F5CE-40E3-8DBF-78288E295F6C}" type="presParOf" srcId="{302EE406-5E0F-45AD-AE04-1663E3CADB06}" destId="{359F0939-C172-4AF3-A4DA-100BF5645A50}" srcOrd="1" destOrd="0" presId="urn:microsoft.com/office/officeart/2005/8/layout/bProcess4"/>
    <dgm:cxn modelId="{7A6A6122-F9E5-48C4-B9FA-629B76A79586}" type="presParOf" srcId="{302EE406-5E0F-45AD-AE04-1663E3CADB06}" destId="{452A433C-0804-4AC4-A377-F40E24CB6ABE}" srcOrd="2" destOrd="0" presId="urn:microsoft.com/office/officeart/2005/8/layout/bProcess4"/>
    <dgm:cxn modelId="{DCDB1329-C951-4A15-8647-F93CCDFC802E}" type="presParOf" srcId="{452A433C-0804-4AC4-A377-F40E24CB6ABE}" destId="{CC7C28E9-80BC-4904-8E81-38B49E5F4091}" srcOrd="0" destOrd="0" presId="urn:microsoft.com/office/officeart/2005/8/layout/bProcess4"/>
    <dgm:cxn modelId="{6AA7DBE6-BFB0-4A76-AF43-846B8FD8B953}" type="presParOf" srcId="{452A433C-0804-4AC4-A377-F40E24CB6ABE}" destId="{6E5CCFEB-C28F-49A8-9B40-ECF36C53D65E}" srcOrd="1" destOrd="0" presId="urn:microsoft.com/office/officeart/2005/8/layout/bProcess4"/>
    <dgm:cxn modelId="{6F092A81-F7BC-4D19-8D8C-B8BD8BC149CF}" type="presParOf" srcId="{302EE406-5E0F-45AD-AE04-1663E3CADB06}" destId="{6D716D2D-E801-4ECB-A287-FE9BF8CA3CC5}" srcOrd="3" destOrd="0" presId="urn:microsoft.com/office/officeart/2005/8/layout/bProcess4"/>
    <dgm:cxn modelId="{E53D9B65-6B4B-41A6-9947-CD2508EF605B}" type="presParOf" srcId="{302EE406-5E0F-45AD-AE04-1663E3CADB06}" destId="{7754C96C-BB1D-4ED9-ABE4-AA3E02ECA527}" srcOrd="4" destOrd="0" presId="urn:microsoft.com/office/officeart/2005/8/layout/bProcess4"/>
    <dgm:cxn modelId="{C8DDABD4-CA37-4FE6-83CB-9A074D967A57}" type="presParOf" srcId="{7754C96C-BB1D-4ED9-ABE4-AA3E02ECA527}" destId="{C4262987-97DE-4EAA-BEAD-5A42F66C044C}" srcOrd="0" destOrd="0" presId="urn:microsoft.com/office/officeart/2005/8/layout/bProcess4"/>
    <dgm:cxn modelId="{BE281736-79CE-4374-AE76-A3D9F9BAD76F}" type="presParOf" srcId="{7754C96C-BB1D-4ED9-ABE4-AA3E02ECA527}" destId="{607EC52D-6581-431A-82AA-CDAC03C55567}" srcOrd="1" destOrd="0" presId="urn:microsoft.com/office/officeart/2005/8/layout/bProcess4"/>
    <dgm:cxn modelId="{0E2408B8-588F-4DA3-BF0A-E0C044E0BAC7}" type="presParOf" srcId="{302EE406-5E0F-45AD-AE04-1663E3CADB06}" destId="{C0FB93A4-E155-43F9-8E31-1D56B906DC13}" srcOrd="5" destOrd="0" presId="urn:microsoft.com/office/officeart/2005/8/layout/bProcess4"/>
    <dgm:cxn modelId="{62227EB6-8738-4A04-82E8-7A3829A31F26}" type="presParOf" srcId="{302EE406-5E0F-45AD-AE04-1663E3CADB06}" destId="{1744F996-9F96-4B9E-A788-D02474C04E67}" srcOrd="6" destOrd="0" presId="urn:microsoft.com/office/officeart/2005/8/layout/bProcess4"/>
    <dgm:cxn modelId="{AD92A55A-51D7-4767-998C-CA91932A2A95}" type="presParOf" srcId="{1744F996-9F96-4B9E-A788-D02474C04E67}" destId="{79CD3C02-EDC5-4341-A1B6-9549FF456EEA}" srcOrd="0" destOrd="0" presId="urn:microsoft.com/office/officeart/2005/8/layout/bProcess4"/>
    <dgm:cxn modelId="{119CD100-151A-43D3-8752-B390FA15FAB5}" type="presParOf" srcId="{1744F996-9F96-4B9E-A788-D02474C04E67}" destId="{1F0B6240-3399-4A5F-9FCF-B67006B590F3}" srcOrd="1" destOrd="0" presId="urn:microsoft.com/office/officeart/2005/8/layout/bProcess4"/>
    <dgm:cxn modelId="{510826E0-D047-4814-86ED-BE0EFDD8D506}" type="presParOf" srcId="{302EE406-5E0F-45AD-AE04-1663E3CADB06}" destId="{C8C2D2E4-3F77-4F50-8015-CEF32008F13C}" srcOrd="7" destOrd="0" presId="urn:microsoft.com/office/officeart/2005/8/layout/bProcess4"/>
    <dgm:cxn modelId="{8ECEB6FF-E5DB-4606-860B-6B1C9E3D1CFC}" type="presParOf" srcId="{302EE406-5E0F-45AD-AE04-1663E3CADB06}" destId="{4317C5A8-A234-4BB3-BAF7-B4FE8A83200E}" srcOrd="8" destOrd="0" presId="urn:microsoft.com/office/officeart/2005/8/layout/bProcess4"/>
    <dgm:cxn modelId="{34908812-94C6-47D9-A032-E893F570E1D8}" type="presParOf" srcId="{4317C5A8-A234-4BB3-BAF7-B4FE8A83200E}" destId="{A3A61F14-22BB-4DCB-A1AE-C08F12B3AB4E}" srcOrd="0" destOrd="0" presId="urn:microsoft.com/office/officeart/2005/8/layout/bProcess4"/>
    <dgm:cxn modelId="{16CCEA5D-A1D2-481A-A6EA-41ECA2720EEC}" type="presParOf" srcId="{4317C5A8-A234-4BB3-BAF7-B4FE8A83200E}" destId="{2895186A-AD0D-487D-9B62-060A08421EB9}" srcOrd="1" destOrd="0" presId="urn:microsoft.com/office/officeart/2005/8/layout/bProcess4"/>
    <dgm:cxn modelId="{4B389215-494D-4593-898B-CCDAD0FD73D5}" type="presParOf" srcId="{302EE406-5E0F-45AD-AE04-1663E3CADB06}" destId="{40874361-A332-43DB-86A3-34901600F867}" srcOrd="9" destOrd="0" presId="urn:microsoft.com/office/officeart/2005/8/layout/bProcess4"/>
    <dgm:cxn modelId="{145F6A13-F121-4550-ABDE-D1F20517A0F1}" type="presParOf" srcId="{302EE406-5E0F-45AD-AE04-1663E3CADB06}" destId="{016F6BC1-AAE6-478C-8583-9B8DE2FEB3C8}" srcOrd="10" destOrd="0" presId="urn:microsoft.com/office/officeart/2005/8/layout/bProcess4"/>
    <dgm:cxn modelId="{69678AE3-99C6-4742-B02E-2CF39E2EBE02}" type="presParOf" srcId="{016F6BC1-AAE6-478C-8583-9B8DE2FEB3C8}" destId="{23F833AA-B541-472D-880C-1B628820AB15}" srcOrd="0" destOrd="0" presId="urn:microsoft.com/office/officeart/2005/8/layout/bProcess4"/>
    <dgm:cxn modelId="{E5277033-375A-4FE8-B75E-B062B3F582AA}" type="presParOf" srcId="{016F6BC1-AAE6-478C-8583-9B8DE2FEB3C8}" destId="{CB1D0317-D750-4EC2-99C1-72E77E443226}" srcOrd="1" destOrd="0" presId="urn:microsoft.com/office/officeart/2005/8/layout/bProcess4"/>
    <dgm:cxn modelId="{325B352D-CC4F-4B83-914C-2592A99453A9}" type="presParOf" srcId="{302EE406-5E0F-45AD-AE04-1663E3CADB06}" destId="{2F6BB91D-D099-48CB-88BC-B3DC4BD0DEC1}" srcOrd="11" destOrd="0" presId="urn:microsoft.com/office/officeart/2005/8/layout/bProcess4"/>
    <dgm:cxn modelId="{E89F5DD1-5697-45CE-9147-BD56D8046DE4}" type="presParOf" srcId="{302EE406-5E0F-45AD-AE04-1663E3CADB06}" destId="{FEE1C58E-8604-4D02-87C2-B9DAD3E5EB16}" srcOrd="12" destOrd="0" presId="urn:microsoft.com/office/officeart/2005/8/layout/bProcess4"/>
    <dgm:cxn modelId="{5EE0C611-99AF-4D25-ABD6-4B332AE36266}" type="presParOf" srcId="{FEE1C58E-8604-4D02-87C2-B9DAD3E5EB16}" destId="{47349AF2-8F93-4D98-9839-368145D19AD4}" srcOrd="0" destOrd="0" presId="urn:microsoft.com/office/officeart/2005/8/layout/bProcess4"/>
    <dgm:cxn modelId="{683911E5-7654-42FA-BABD-4B2232748073}" type="presParOf" srcId="{FEE1C58E-8604-4D02-87C2-B9DAD3E5EB16}" destId="{50D763B5-A2C0-47FD-B48E-34BADBFAE12A}" srcOrd="1" destOrd="0" presId="urn:microsoft.com/office/officeart/2005/8/layout/bProcess4"/>
    <dgm:cxn modelId="{628D3508-D5F3-4EE0-AB9D-1EAB5BA452AD}" type="presParOf" srcId="{302EE406-5E0F-45AD-AE04-1663E3CADB06}" destId="{4817E058-AEFE-4F45-BA85-F27798763AD3}" srcOrd="13" destOrd="0" presId="urn:microsoft.com/office/officeart/2005/8/layout/bProcess4"/>
    <dgm:cxn modelId="{AA069B1E-15C7-404B-A735-A5B3EAAAB796}" type="presParOf" srcId="{302EE406-5E0F-45AD-AE04-1663E3CADB06}" destId="{6E541D31-DB2F-4DED-BAAA-DA3DD7C245D6}" srcOrd="14" destOrd="0" presId="urn:microsoft.com/office/officeart/2005/8/layout/bProcess4"/>
    <dgm:cxn modelId="{A434A0D9-F948-41F7-962A-BC1BE3B22D07}" type="presParOf" srcId="{6E541D31-DB2F-4DED-BAAA-DA3DD7C245D6}" destId="{0D8B3791-3BC3-44F3-BEFF-B23414D329D1}" srcOrd="0" destOrd="0" presId="urn:microsoft.com/office/officeart/2005/8/layout/bProcess4"/>
    <dgm:cxn modelId="{FA514A66-072C-4253-BC5C-572594E664C5}" type="presParOf" srcId="{6E541D31-DB2F-4DED-BAAA-DA3DD7C245D6}" destId="{8C9024CF-2E28-4820-BEAA-46015F7BA7EB}" srcOrd="1" destOrd="0" presId="urn:microsoft.com/office/officeart/2005/8/layout/bProcess4"/>
    <dgm:cxn modelId="{0B01F395-234B-4855-80B9-581DC81C2214}" type="presParOf" srcId="{302EE406-5E0F-45AD-AE04-1663E3CADB06}" destId="{119AA91E-095D-473C-88B3-C8A86B35C9F3}" srcOrd="15" destOrd="0" presId="urn:microsoft.com/office/officeart/2005/8/layout/bProcess4"/>
    <dgm:cxn modelId="{BCCBD642-F6DA-4940-A9F6-CDEE50787E9D}" type="presParOf" srcId="{302EE406-5E0F-45AD-AE04-1663E3CADB06}" destId="{78E141C8-E77C-4D47-9D56-D0CBF6E8DD6C}" srcOrd="16" destOrd="0" presId="urn:microsoft.com/office/officeart/2005/8/layout/bProcess4"/>
    <dgm:cxn modelId="{463E6E86-7CC0-4CA1-A691-FCD915F180DA}" type="presParOf" srcId="{78E141C8-E77C-4D47-9D56-D0CBF6E8DD6C}" destId="{9A40D179-5C58-4452-8E9E-836556180916}" srcOrd="0" destOrd="0" presId="urn:microsoft.com/office/officeart/2005/8/layout/bProcess4"/>
    <dgm:cxn modelId="{5F4F2804-89CB-4DD5-A7F0-6B2495F4245D}" type="presParOf" srcId="{78E141C8-E77C-4D47-9D56-D0CBF6E8DD6C}" destId="{F20E1A47-C636-4E35-936A-7B6C2FC4A1BE}" srcOrd="1" destOrd="0" presId="urn:microsoft.com/office/officeart/2005/8/layout/bProcess4"/>
  </dgm:cxnLst>
  <dgm:bg>
    <a:effectLst>
      <a:outerShdw blurRad="63500" sx="102000" sy="102000" algn="c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90BD6-88F0-4069-B526-20D4755996BA}">
      <dsp:nvSpPr>
        <dsp:cNvPr id="0" name=""/>
        <dsp:cNvSpPr/>
      </dsp:nvSpPr>
      <dsp:spPr>
        <a:xfrm>
          <a:off x="2182356" y="-117773"/>
          <a:ext cx="1426487" cy="11411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Nazanin" pitchFamily="2" charset="-78"/>
            </a:rPr>
            <a:t>تغییرشکل جسم جامد</a:t>
          </a:r>
          <a:endParaRPr lang="en-US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cs typeface="B Nazanin" pitchFamily="2" charset="-78"/>
          </a:endParaRPr>
        </a:p>
      </dsp:txBody>
      <dsp:txXfrm>
        <a:off x="2238064" y="-62065"/>
        <a:ext cx="1315071" cy="1029777"/>
      </dsp:txXfrm>
    </dsp:sp>
    <dsp:sp modelId="{9960F1C5-67B8-4171-9C9D-F81043A68376}">
      <dsp:nvSpPr>
        <dsp:cNvPr id="0" name=""/>
        <dsp:cNvSpPr/>
      </dsp:nvSpPr>
      <dsp:spPr>
        <a:xfrm>
          <a:off x="1405323" y="452823"/>
          <a:ext cx="2980553" cy="2980553"/>
        </a:xfrm>
        <a:custGeom>
          <a:avLst/>
          <a:gdLst/>
          <a:ahLst/>
          <a:cxnLst/>
          <a:rect l="0" t="0" r="0" b="0"/>
          <a:pathLst>
            <a:path>
              <a:moveTo>
                <a:pt x="2370950" y="288054"/>
              </a:moveTo>
              <a:arcTo wR="1490276" hR="1490276" stAng="18373451" swAng="1418001"/>
            </a:path>
          </a:pathLst>
        </a:custGeom>
        <a:noFill/>
        <a:ln w="38100" cap="flat" cmpd="sng" algn="ctr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3500000" scaled="1"/>
            <a:tileRect/>
          </a:gra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9BF69-D44E-4524-86FB-6E70D2642DC3}">
      <dsp:nvSpPr>
        <dsp:cNvPr id="0" name=""/>
        <dsp:cNvSpPr/>
      </dsp:nvSpPr>
      <dsp:spPr>
        <a:xfrm>
          <a:off x="3672632" y="1372503"/>
          <a:ext cx="1426487" cy="11411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Nazanin" pitchFamily="2" charset="-78"/>
            </a:rPr>
            <a:t>تغییرشکل محدوده سیال</a:t>
          </a:r>
          <a:endParaRPr lang="en-US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cs typeface="B Nazanin" pitchFamily="2" charset="-78"/>
          </a:endParaRPr>
        </a:p>
      </dsp:txBody>
      <dsp:txXfrm>
        <a:off x="3728340" y="1428211"/>
        <a:ext cx="1315071" cy="1029777"/>
      </dsp:txXfrm>
    </dsp:sp>
    <dsp:sp modelId="{BD2CE02E-E38D-4C8F-B600-9C7B7F025760}">
      <dsp:nvSpPr>
        <dsp:cNvPr id="0" name=""/>
        <dsp:cNvSpPr/>
      </dsp:nvSpPr>
      <dsp:spPr>
        <a:xfrm>
          <a:off x="1405323" y="452823"/>
          <a:ext cx="2980553" cy="2980553"/>
        </a:xfrm>
        <a:custGeom>
          <a:avLst/>
          <a:gdLst/>
          <a:ahLst/>
          <a:cxnLst/>
          <a:rect l="0" t="0" r="0" b="0"/>
          <a:pathLst>
            <a:path>
              <a:moveTo>
                <a:pt x="2779037" y="2238621"/>
              </a:moveTo>
              <a:arcTo wR="1490276" hR="1490276" stAng="1808547" swAng="1418001"/>
            </a:path>
          </a:pathLst>
        </a:custGeom>
        <a:noFill/>
        <a:ln w="38100" cap="flat" cmpd="sng" algn="ctr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8BDB4-B187-4C25-B8B1-90067D3D4BC7}">
      <dsp:nvSpPr>
        <dsp:cNvPr id="0" name=""/>
        <dsp:cNvSpPr/>
      </dsp:nvSpPr>
      <dsp:spPr>
        <a:xfrm>
          <a:off x="2182356" y="2862780"/>
          <a:ext cx="1426487" cy="11411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Nazanin" pitchFamily="2" charset="-78"/>
            </a:rPr>
            <a:t>تاثیر این تغییرشکل بر جریان</a:t>
          </a:r>
          <a:endParaRPr lang="en-US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cs typeface="B Nazanin" pitchFamily="2" charset="-78"/>
          </a:endParaRPr>
        </a:p>
      </dsp:txBody>
      <dsp:txXfrm>
        <a:off x="2238064" y="2918488"/>
        <a:ext cx="1315071" cy="1029777"/>
      </dsp:txXfrm>
    </dsp:sp>
    <dsp:sp modelId="{0E0C329A-984B-4116-B574-D88609E6EA70}">
      <dsp:nvSpPr>
        <dsp:cNvPr id="0" name=""/>
        <dsp:cNvSpPr/>
      </dsp:nvSpPr>
      <dsp:spPr>
        <a:xfrm>
          <a:off x="1405323" y="452823"/>
          <a:ext cx="2980553" cy="2980553"/>
        </a:xfrm>
        <a:custGeom>
          <a:avLst/>
          <a:gdLst/>
          <a:ahLst/>
          <a:cxnLst/>
          <a:rect l="0" t="0" r="0" b="0"/>
          <a:pathLst>
            <a:path>
              <a:moveTo>
                <a:pt x="609603" y="2692499"/>
              </a:moveTo>
              <a:arcTo wR="1490276" hR="1490276" stAng="7573451" swAng="1418001"/>
            </a:path>
          </a:pathLst>
        </a:custGeom>
        <a:noFill/>
        <a:ln w="38100" cap="flat" cmpd="sng" algn="ctr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03F52B-C034-4D3E-A713-AE90C261800B}">
      <dsp:nvSpPr>
        <dsp:cNvPr id="0" name=""/>
        <dsp:cNvSpPr/>
      </dsp:nvSpPr>
      <dsp:spPr>
        <a:xfrm>
          <a:off x="692079" y="1372503"/>
          <a:ext cx="1426487" cy="11411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Nazanin" pitchFamily="2" charset="-78"/>
            </a:rPr>
            <a:t>تاثیر الگوی جریان جدید بر جسم جامد</a:t>
          </a:r>
          <a:endParaRPr lang="en-US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cs typeface="B Nazanin" pitchFamily="2" charset="-78"/>
          </a:endParaRPr>
        </a:p>
      </dsp:txBody>
      <dsp:txXfrm>
        <a:off x="747787" y="1428211"/>
        <a:ext cx="1315071" cy="1029777"/>
      </dsp:txXfrm>
    </dsp:sp>
    <dsp:sp modelId="{6F9C8C4A-0C5D-4975-AC5B-44D073D0C0DC}">
      <dsp:nvSpPr>
        <dsp:cNvPr id="0" name=""/>
        <dsp:cNvSpPr/>
      </dsp:nvSpPr>
      <dsp:spPr>
        <a:xfrm>
          <a:off x="1405323" y="452823"/>
          <a:ext cx="2980553" cy="2980553"/>
        </a:xfrm>
        <a:custGeom>
          <a:avLst/>
          <a:gdLst/>
          <a:ahLst/>
          <a:cxnLst/>
          <a:rect l="0" t="0" r="0" b="0"/>
          <a:pathLst>
            <a:path>
              <a:moveTo>
                <a:pt x="201515" y="741931"/>
              </a:moveTo>
              <a:arcTo wR="1490276" hR="1490276" stAng="12608547" swAng="1418001"/>
            </a:path>
          </a:pathLst>
        </a:custGeom>
        <a:noFill/>
        <a:ln w="38100" cap="flat" cmpd="sng" algn="ctr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DC7F4-EB0A-481A-A471-7983469DD2F8}">
      <dsp:nvSpPr>
        <dsp:cNvPr id="0" name=""/>
        <dsp:cNvSpPr/>
      </dsp:nvSpPr>
      <dsp:spPr>
        <a:xfrm>
          <a:off x="1893122" y="196056"/>
          <a:ext cx="3890962" cy="135127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2D1F0A-8FF3-41A9-B954-B238EA3607AF}">
      <dsp:nvSpPr>
        <dsp:cNvPr id="0" name=""/>
        <dsp:cNvSpPr/>
      </dsp:nvSpPr>
      <dsp:spPr>
        <a:xfrm>
          <a:off x="3467604" y="3504882"/>
          <a:ext cx="754062" cy="482599"/>
        </a:xfrm>
        <a:prstGeom prst="down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tint val="4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150F76DD-4F85-457E-A025-12C841336B9A}">
      <dsp:nvSpPr>
        <dsp:cNvPr id="0" name=""/>
        <dsp:cNvSpPr/>
      </dsp:nvSpPr>
      <dsp:spPr>
        <a:xfrm>
          <a:off x="2034885" y="3890962"/>
          <a:ext cx="3619500" cy="90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Nazanin" pitchFamily="2" charset="-78"/>
            </a:rPr>
            <a:t>اتصال ضعیف</a:t>
          </a:r>
          <a:endParaRPr lang="en-US" sz="24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Nazanin" pitchFamily="2" charset="-78"/>
          </a:endParaRPr>
        </a:p>
      </dsp:txBody>
      <dsp:txXfrm>
        <a:off x="2034885" y="3890962"/>
        <a:ext cx="3619500" cy="904875"/>
      </dsp:txXfrm>
    </dsp:sp>
    <dsp:sp modelId="{080D97A3-D3CC-436D-B6C9-1D75F4E4354F}">
      <dsp:nvSpPr>
        <dsp:cNvPr id="0" name=""/>
        <dsp:cNvSpPr/>
      </dsp:nvSpPr>
      <dsp:spPr>
        <a:xfrm>
          <a:off x="3307743" y="1651698"/>
          <a:ext cx="1357312" cy="135731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Nazanin" pitchFamily="2" charset="-78"/>
            </a:rPr>
            <a:t>نسبت چگالی جامد به سیال  بسیار زیاد</a:t>
          </a:r>
          <a:endParaRPr lang="en-US" sz="1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cs typeface="B Nazanin" pitchFamily="2" charset="-78"/>
          </a:endParaRPr>
        </a:p>
      </dsp:txBody>
      <dsp:txXfrm>
        <a:off x="3506517" y="1850472"/>
        <a:ext cx="959764" cy="959764"/>
      </dsp:txXfrm>
    </dsp:sp>
    <dsp:sp modelId="{244B3968-F021-4EC2-9794-3DCE38B1461B}">
      <dsp:nvSpPr>
        <dsp:cNvPr id="0" name=""/>
        <dsp:cNvSpPr/>
      </dsp:nvSpPr>
      <dsp:spPr>
        <a:xfrm>
          <a:off x="2336510" y="635000"/>
          <a:ext cx="1357312" cy="135731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Nazanin" pitchFamily="2" charset="-78"/>
            </a:rPr>
            <a:t>تغییر ممنتوم کوچک در هر گام زمانی </a:t>
          </a:r>
          <a:endParaRPr lang="en-US" sz="1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535284" y="833774"/>
        <a:ext cx="959764" cy="959764"/>
      </dsp:txXfrm>
    </dsp:sp>
    <dsp:sp modelId="{A098DB7A-E16E-4201-A6C7-81BFA9549C34}">
      <dsp:nvSpPr>
        <dsp:cNvPr id="0" name=""/>
        <dsp:cNvSpPr/>
      </dsp:nvSpPr>
      <dsp:spPr>
        <a:xfrm>
          <a:off x="3723986" y="305244"/>
          <a:ext cx="1357312" cy="135731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Nazanin" pitchFamily="2" charset="-78"/>
            </a:rPr>
            <a:t>تغییرشکل کوچک در هر گام زمانی</a:t>
          </a:r>
          <a:endParaRPr lang="en-US" sz="1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cs typeface="B Nazanin" pitchFamily="2" charset="-78"/>
          </a:endParaRPr>
        </a:p>
      </dsp:txBody>
      <dsp:txXfrm>
        <a:off x="3922760" y="504018"/>
        <a:ext cx="959764" cy="959764"/>
      </dsp:txXfrm>
    </dsp:sp>
    <dsp:sp modelId="{6C86116F-A253-4BD6-B9A0-66A90A4A084B}">
      <dsp:nvSpPr>
        <dsp:cNvPr id="0" name=""/>
        <dsp:cNvSpPr/>
      </dsp:nvSpPr>
      <dsp:spPr>
        <a:xfrm>
          <a:off x="1733260" y="30162"/>
          <a:ext cx="4222750" cy="337819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94D2A-7448-4EEF-BE7A-AFECDF46E879}">
      <dsp:nvSpPr>
        <dsp:cNvPr id="0" name=""/>
        <dsp:cNvSpPr/>
      </dsp:nvSpPr>
      <dsp:spPr>
        <a:xfrm rot="16200000">
          <a:off x="640079" y="-640079"/>
          <a:ext cx="2529840" cy="3809999"/>
        </a:xfrm>
        <a:prstGeom prst="round1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1419D1-020B-4657-BF78-9F0E18F7ED53}">
      <dsp:nvSpPr>
        <dsp:cNvPr id="0" name=""/>
        <dsp:cNvSpPr/>
      </dsp:nvSpPr>
      <dsp:spPr>
        <a:xfrm>
          <a:off x="3809999" y="0"/>
          <a:ext cx="3809999" cy="2529840"/>
        </a:xfrm>
        <a:prstGeom prst="round1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D001CF-E85D-43CF-A52B-834DD35C680F}">
      <dsp:nvSpPr>
        <dsp:cNvPr id="0" name=""/>
        <dsp:cNvSpPr/>
      </dsp:nvSpPr>
      <dsp:spPr>
        <a:xfrm rot="10800000">
          <a:off x="0" y="2529840"/>
          <a:ext cx="3809999" cy="2529840"/>
        </a:xfrm>
        <a:prstGeom prst="round1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D42C0B-1FA3-425E-90C8-A1C3A2B21B06}">
      <dsp:nvSpPr>
        <dsp:cNvPr id="0" name=""/>
        <dsp:cNvSpPr/>
      </dsp:nvSpPr>
      <dsp:spPr>
        <a:xfrm rot="5400000">
          <a:off x="4450079" y="1889760"/>
          <a:ext cx="2529840" cy="3809999"/>
        </a:xfrm>
        <a:prstGeom prst="round1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D9E059-1CF5-46B4-9BDC-6A89B9F2C818}">
      <dsp:nvSpPr>
        <dsp:cNvPr id="0" name=""/>
        <dsp:cNvSpPr/>
      </dsp:nvSpPr>
      <dsp:spPr>
        <a:xfrm>
          <a:off x="3276596" y="2240281"/>
          <a:ext cx="1066807" cy="579118"/>
        </a:xfrm>
        <a:prstGeom prst="roundRect">
          <a:avLst/>
        </a:prstGeom>
        <a:gradFill flip="none" rotWithShape="1">
          <a:gsLst>
            <a:gs pos="0">
              <a:sysClr val="window" lastClr="FFFFFF">
                <a:lumMod val="65000"/>
              </a:sysClr>
            </a:gs>
            <a:gs pos="80000">
              <a:sysClr val="window" lastClr="FFFFFF">
                <a:lumMod val="65000"/>
              </a:sysClr>
            </a:gs>
            <a:gs pos="100000">
              <a:sysClr val="window" lastClr="FFFFFF">
                <a:lumMod val="85000"/>
              </a:sys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+mn-ea"/>
              <a:cs typeface="B Nazanin" pitchFamily="2" charset="-78"/>
            </a:rPr>
            <a:t>کاربردها</a:t>
          </a:r>
          <a:endParaRPr lang="en-US" sz="2000" b="1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alibri"/>
            <a:ea typeface="+mn-ea"/>
            <a:cs typeface="B Nazanin" pitchFamily="2" charset="-78"/>
          </a:endParaRPr>
        </a:p>
      </dsp:txBody>
      <dsp:txXfrm>
        <a:off x="3304866" y="2268551"/>
        <a:ext cx="1010267" cy="5225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F0939-C172-4AF3-A4DA-100BF5645A50}">
      <dsp:nvSpPr>
        <dsp:cNvPr id="0" name=""/>
        <dsp:cNvSpPr/>
      </dsp:nvSpPr>
      <dsp:spPr>
        <a:xfrm rot="21594584">
          <a:off x="1337193" y="270028"/>
          <a:ext cx="307581" cy="558025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25D34D-7917-46BC-9F43-15DB0C01F2B3}">
      <dsp:nvSpPr>
        <dsp:cNvPr id="0" name=""/>
        <dsp:cNvSpPr/>
      </dsp:nvSpPr>
      <dsp:spPr>
        <a:xfrm>
          <a:off x="837077" y="54656"/>
          <a:ext cx="1286841" cy="500080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start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25531" y="127891"/>
        <a:ext cx="909933" cy="353610"/>
      </dsp:txXfrm>
    </dsp:sp>
    <dsp:sp modelId="{6D716D2D-E801-4ECB-A287-FE9BF8CA3CC5}">
      <dsp:nvSpPr>
        <dsp:cNvPr id="0" name=""/>
        <dsp:cNvSpPr/>
      </dsp:nvSpPr>
      <dsp:spPr>
        <a:xfrm rot="2264">
          <a:off x="1344200" y="1012062"/>
          <a:ext cx="366468" cy="950389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5CCFEB-C28F-49A8-9B40-ECF36C53D65E}">
      <dsp:nvSpPr>
        <dsp:cNvPr id="0" name=""/>
        <dsp:cNvSpPr/>
      </dsp:nvSpPr>
      <dsp:spPr>
        <a:xfrm>
          <a:off x="531044" y="772868"/>
          <a:ext cx="1925527" cy="653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latin typeface="Gill Sans MT" pitchFamily="34" charset="0"/>
              <a:cs typeface="B Titr" pitchFamily="2" charset="-78"/>
            </a:rPr>
            <a:t>تخمین جابجایی سازه</a:t>
          </a:r>
          <a:endParaRPr lang="en-US" sz="1600" b="1" kern="1200" dirty="0">
            <a:latin typeface="Gill Sans MT" pitchFamily="34" charset="0"/>
            <a:cs typeface="B Titr" pitchFamily="2" charset="-78"/>
          </a:endParaRPr>
        </a:p>
      </dsp:txBody>
      <dsp:txXfrm>
        <a:off x="550178" y="792002"/>
        <a:ext cx="1887259" cy="615013"/>
      </dsp:txXfrm>
    </dsp:sp>
    <dsp:sp modelId="{C0FB93A4-E155-43F9-8E31-1D56B906DC13}">
      <dsp:nvSpPr>
        <dsp:cNvPr id="0" name=""/>
        <dsp:cNvSpPr/>
      </dsp:nvSpPr>
      <dsp:spPr>
        <a:xfrm rot="21551212" flipV="1">
          <a:off x="1276622" y="2438324"/>
          <a:ext cx="406567" cy="483959"/>
        </a:xfrm>
        <a:prstGeom prst="up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7EC52D-6581-431A-82AA-CDAC03C55567}">
      <dsp:nvSpPr>
        <dsp:cNvPr id="0" name=""/>
        <dsp:cNvSpPr/>
      </dsp:nvSpPr>
      <dsp:spPr>
        <a:xfrm>
          <a:off x="530680" y="2002535"/>
          <a:ext cx="1862800" cy="5306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latin typeface="Gill Sans MT" pitchFamily="34" charset="0"/>
              <a:cs typeface="B Titr" pitchFamily="2" charset="-78"/>
            </a:rPr>
            <a:t>حرکت مش سیال</a:t>
          </a:r>
          <a:endParaRPr lang="en-US" sz="1600" kern="1200" dirty="0">
            <a:latin typeface="Gill Sans MT" pitchFamily="34" charset="0"/>
            <a:cs typeface="B Titr" pitchFamily="2" charset="-78"/>
          </a:endParaRPr>
        </a:p>
      </dsp:txBody>
      <dsp:txXfrm>
        <a:off x="546222" y="2018077"/>
        <a:ext cx="1831716" cy="499568"/>
      </dsp:txXfrm>
    </dsp:sp>
    <dsp:sp modelId="{C8C2D2E4-3F77-4F50-8015-CEF32008F13C}">
      <dsp:nvSpPr>
        <dsp:cNvPr id="0" name=""/>
        <dsp:cNvSpPr/>
      </dsp:nvSpPr>
      <dsp:spPr>
        <a:xfrm rot="10799570">
          <a:off x="1267748" y="3178248"/>
          <a:ext cx="377316" cy="808759"/>
        </a:xfrm>
        <a:prstGeom prst="up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0B6240-3399-4A5F-9FCF-B67006B590F3}">
      <dsp:nvSpPr>
        <dsp:cNvPr id="0" name=""/>
        <dsp:cNvSpPr/>
      </dsp:nvSpPr>
      <dsp:spPr>
        <a:xfrm rot="10800000" flipV="1">
          <a:off x="869889" y="2936103"/>
          <a:ext cx="1159781" cy="4284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latin typeface="Gill Sans MT" pitchFamily="34" charset="0"/>
              <a:cs typeface="B Titr" pitchFamily="2" charset="-78"/>
            </a:rPr>
            <a:t>حل سیال</a:t>
          </a:r>
          <a:endParaRPr lang="en-US" sz="1600" b="1" kern="1200" dirty="0">
            <a:latin typeface="Gill Sans MT" pitchFamily="34" charset="0"/>
            <a:cs typeface="B Titr" pitchFamily="2" charset="-78"/>
          </a:endParaRPr>
        </a:p>
      </dsp:txBody>
      <dsp:txXfrm rot="-10800000">
        <a:off x="882437" y="2948651"/>
        <a:ext cx="1134685" cy="403335"/>
      </dsp:txXfrm>
    </dsp:sp>
    <dsp:sp modelId="{40874361-A332-43DB-86A3-34901600F867}">
      <dsp:nvSpPr>
        <dsp:cNvPr id="0" name=""/>
        <dsp:cNvSpPr/>
      </dsp:nvSpPr>
      <dsp:spPr>
        <a:xfrm rot="5397152">
          <a:off x="2384494" y="3127215"/>
          <a:ext cx="695450" cy="2709182"/>
        </a:xfrm>
        <a:prstGeom prst="bentUp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95186A-AD0D-487D-9B62-060A08421EB9}">
      <dsp:nvSpPr>
        <dsp:cNvPr id="0" name=""/>
        <dsp:cNvSpPr/>
      </dsp:nvSpPr>
      <dsp:spPr>
        <a:xfrm>
          <a:off x="869932" y="3987007"/>
          <a:ext cx="1159781" cy="4156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latin typeface="Gill Sans MT" pitchFamily="34" charset="0"/>
              <a:cs typeface="B Titr" pitchFamily="2" charset="-78"/>
            </a:rPr>
            <a:t>حل سازه</a:t>
          </a:r>
          <a:endParaRPr lang="en-US" sz="1600" b="1" kern="1200" dirty="0">
            <a:latin typeface="Gill Sans MT" pitchFamily="34" charset="0"/>
            <a:cs typeface="B Titr" pitchFamily="2" charset="-78"/>
          </a:endParaRPr>
        </a:p>
      </dsp:txBody>
      <dsp:txXfrm>
        <a:off x="882107" y="3999182"/>
        <a:ext cx="1135431" cy="391336"/>
      </dsp:txXfrm>
    </dsp:sp>
    <dsp:sp modelId="{2F6BB91D-D099-48CB-88BC-B3DC4BD0DEC1}">
      <dsp:nvSpPr>
        <dsp:cNvPr id="0" name=""/>
        <dsp:cNvSpPr/>
      </dsp:nvSpPr>
      <dsp:spPr>
        <a:xfrm rot="39537">
          <a:off x="4789390" y="3422127"/>
          <a:ext cx="389410" cy="1414195"/>
        </a:xfrm>
        <a:prstGeom prst="up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1D0317-D750-4EC2-99C1-72E77E443226}">
      <dsp:nvSpPr>
        <dsp:cNvPr id="0" name=""/>
        <dsp:cNvSpPr/>
      </dsp:nvSpPr>
      <dsp:spPr>
        <a:xfrm>
          <a:off x="4076138" y="4440955"/>
          <a:ext cx="1763542" cy="4814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600" b="1" i="1" kern="1200" smtClean="0">
                    <a:latin typeface="Cambria Math"/>
                    <a:cs typeface="B Titr" pitchFamily="2" charset="-78"/>
                  </a:rPr>
                  <m:t>𝒕</m:t>
                </m:r>
                <m:r>
                  <a:rPr lang="en-US" sz="1600" b="1" i="1" kern="1200" smtClean="0">
                    <a:latin typeface="Cambria Math"/>
                    <a:cs typeface="B Titr" pitchFamily="2" charset="-78"/>
                  </a:rPr>
                  <m:t>=</m:t>
                </m:r>
                <m:r>
                  <a:rPr lang="en-US" sz="1600" b="1" i="1" kern="1200" smtClean="0">
                    <a:latin typeface="Cambria Math"/>
                    <a:cs typeface="B Titr" pitchFamily="2" charset="-78"/>
                  </a:rPr>
                  <m:t>𝒕</m:t>
                </m:r>
                <m:r>
                  <a:rPr lang="en-US" sz="1600" b="1" i="1" kern="1200" smtClean="0">
                    <a:latin typeface="Cambria Math"/>
                    <a:cs typeface="B Titr" pitchFamily="2" charset="-78"/>
                  </a:rPr>
                  <m:t>+</m:t>
                </m:r>
                <m:r>
                  <a:rPr lang="en-US" sz="1600" b="1" i="1" kern="1200" smtClean="0">
                    <a:latin typeface="Cambria Math"/>
                    <a:ea typeface="Cambria Math"/>
                    <a:cs typeface="B Titr" pitchFamily="2" charset="-78"/>
                  </a:rPr>
                  <m:t>𝜹</m:t>
                </m:r>
                <m:r>
                  <a:rPr lang="en-US" sz="1600" b="1" i="1" kern="1200" smtClean="0">
                    <a:latin typeface="Cambria Math"/>
                    <a:ea typeface="Cambria Math"/>
                    <a:cs typeface="B Titr" pitchFamily="2" charset="-78"/>
                  </a:rPr>
                  <m:t>𝒕</m:t>
                </m:r>
              </m:oMath>
            </m:oMathPara>
          </a14:m>
          <a:endParaRPr lang="en-US" sz="1600" b="1" kern="1200" dirty="0">
            <a:latin typeface="Gill Sans MT" pitchFamily="34" charset="0"/>
            <a:cs typeface="B Titr" pitchFamily="2" charset="-78"/>
          </a:endParaRPr>
        </a:p>
      </dsp:txBody>
      <dsp:txXfrm>
        <a:off x="4334403" y="4511465"/>
        <a:ext cx="1247012" cy="340450"/>
      </dsp:txXfrm>
    </dsp:sp>
    <dsp:sp modelId="{4817E058-AEFE-4F45-BA85-F27798763AD3}">
      <dsp:nvSpPr>
        <dsp:cNvPr id="0" name=""/>
        <dsp:cNvSpPr/>
      </dsp:nvSpPr>
      <dsp:spPr>
        <a:xfrm rot="21546657">
          <a:off x="5491563" y="2855575"/>
          <a:ext cx="758129" cy="428679"/>
        </a:xfrm>
        <a:prstGeom prst="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D763B5-A2C0-47FD-B48E-34BADBFAE12A}">
      <dsp:nvSpPr>
        <dsp:cNvPr id="0" name=""/>
        <dsp:cNvSpPr/>
      </dsp:nvSpPr>
      <dsp:spPr>
        <a:xfrm>
          <a:off x="4239499" y="2688354"/>
          <a:ext cx="1472673" cy="761288"/>
        </a:xfrm>
        <a:prstGeom prst="ellipse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600" b="1" i="1" kern="1200" smtClean="0">
                    <a:latin typeface="Cambria Math"/>
                    <a:cs typeface="B Titr" pitchFamily="2" charset="-78"/>
                  </a:rPr>
                  <m:t>𝒕</m:t>
                </m:r>
                <m:r>
                  <a:rPr lang="en-US" sz="1600" b="1" i="1" kern="1200" smtClean="0">
                    <a:latin typeface="Cambria Math"/>
                    <a:cs typeface="B Titr" pitchFamily="2" charset="-78"/>
                  </a:rPr>
                  <m:t>&gt;</m:t>
                </m:r>
                <m:sSub>
                  <m:sSubPr>
                    <m:ctrlPr>
                      <a:rPr lang="en-US" sz="1600" b="1" i="1" kern="1200" smtClean="0">
                        <a:latin typeface="Cambria Math"/>
                        <a:cs typeface="B Titr" pitchFamily="2" charset="-78"/>
                      </a:rPr>
                    </m:ctrlPr>
                  </m:sSubPr>
                  <m:e>
                    <m:r>
                      <a:rPr lang="en-US" sz="1600" b="1" i="1" kern="1200" smtClean="0">
                        <a:latin typeface="Cambria Math"/>
                        <a:cs typeface="B Titr" pitchFamily="2" charset="-78"/>
                      </a:rPr>
                      <m:t>𝒕</m:t>
                    </m:r>
                  </m:e>
                  <m:sub>
                    <m:r>
                      <a:rPr lang="en-US" sz="1600" b="1" i="1" kern="1200" smtClean="0">
                        <a:latin typeface="Cambria Math"/>
                        <a:cs typeface="B Titr" pitchFamily="2" charset="-78"/>
                      </a:rPr>
                      <m:t>𝒆𝒏𝒅</m:t>
                    </m:r>
                  </m:sub>
                </m:sSub>
              </m:oMath>
            </m:oMathPara>
          </a14:m>
          <a:endParaRPr lang="en-US" sz="1600" b="1" kern="1200" dirty="0">
            <a:latin typeface="Gill Sans MT" pitchFamily="34" charset="0"/>
            <a:cs typeface="B Titr" pitchFamily="2" charset="-78"/>
          </a:endParaRPr>
        </a:p>
      </dsp:txBody>
      <dsp:txXfrm>
        <a:off x="4455167" y="2799842"/>
        <a:ext cx="1041337" cy="538312"/>
      </dsp:txXfrm>
    </dsp:sp>
    <dsp:sp modelId="{5981923A-2221-479E-AAD0-A2EB46DBA79A}">
      <dsp:nvSpPr>
        <dsp:cNvPr id="0" name=""/>
        <dsp:cNvSpPr/>
      </dsp:nvSpPr>
      <dsp:spPr>
        <a:xfrm>
          <a:off x="6225964" y="2764538"/>
          <a:ext cx="1442527" cy="590442"/>
        </a:xfrm>
        <a:prstGeom prst="ellipse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STOP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37217" y="2851006"/>
        <a:ext cx="1020021" cy="4175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F0939-C172-4AF3-A4DA-100BF5645A50}">
      <dsp:nvSpPr>
        <dsp:cNvPr id="0" name=""/>
        <dsp:cNvSpPr/>
      </dsp:nvSpPr>
      <dsp:spPr>
        <a:xfrm rot="38658">
          <a:off x="4396297" y="259239"/>
          <a:ext cx="437895" cy="785351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25D34D-7917-46BC-9F43-15DB0C01F2B3}">
      <dsp:nvSpPr>
        <dsp:cNvPr id="0" name=""/>
        <dsp:cNvSpPr/>
      </dsp:nvSpPr>
      <dsp:spPr>
        <a:xfrm>
          <a:off x="4005873" y="111342"/>
          <a:ext cx="1147513" cy="445935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start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73922" y="176648"/>
        <a:ext cx="811415" cy="315323"/>
      </dsp:txXfrm>
    </dsp:sp>
    <dsp:sp modelId="{6D716D2D-E801-4ECB-A287-FE9BF8CA3CC5}">
      <dsp:nvSpPr>
        <dsp:cNvPr id="0" name=""/>
        <dsp:cNvSpPr/>
      </dsp:nvSpPr>
      <dsp:spPr>
        <a:xfrm rot="2590">
          <a:off x="4413104" y="1469536"/>
          <a:ext cx="435717" cy="716271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5CCFEB-C28F-49A8-9B40-ECF36C53D65E}">
      <dsp:nvSpPr>
        <dsp:cNvPr id="0" name=""/>
        <dsp:cNvSpPr/>
      </dsp:nvSpPr>
      <dsp:spPr>
        <a:xfrm>
          <a:off x="4078925" y="1082035"/>
          <a:ext cx="1074496" cy="3874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latin typeface="Gill Sans MT" pitchFamily="34" charset="0"/>
              <a:cs typeface="B Titr" pitchFamily="2" charset="-78"/>
            </a:rPr>
            <a:t>حل سیال</a:t>
          </a:r>
          <a:endParaRPr lang="en-US" sz="1600" b="1" kern="1200" dirty="0">
            <a:latin typeface="Gill Sans MT" pitchFamily="34" charset="0"/>
            <a:cs typeface="B Titr" pitchFamily="2" charset="-78"/>
          </a:endParaRPr>
        </a:p>
      </dsp:txBody>
      <dsp:txXfrm>
        <a:off x="4090273" y="1093383"/>
        <a:ext cx="1051800" cy="364740"/>
      </dsp:txXfrm>
    </dsp:sp>
    <dsp:sp modelId="{C0FB93A4-E155-43F9-8E31-1D56B906DC13}">
      <dsp:nvSpPr>
        <dsp:cNvPr id="0" name=""/>
        <dsp:cNvSpPr/>
      </dsp:nvSpPr>
      <dsp:spPr>
        <a:xfrm rot="33441" flipV="1">
          <a:off x="4395311" y="2603740"/>
          <a:ext cx="446945" cy="704083"/>
        </a:xfrm>
        <a:prstGeom prst="up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7EC52D-6581-431A-82AA-CDAC03C55567}">
      <dsp:nvSpPr>
        <dsp:cNvPr id="0" name=""/>
        <dsp:cNvSpPr/>
      </dsp:nvSpPr>
      <dsp:spPr>
        <a:xfrm>
          <a:off x="4080473" y="2213859"/>
          <a:ext cx="1072946" cy="390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latin typeface="Gill Sans MT" pitchFamily="34" charset="0"/>
              <a:cs typeface="B Titr" pitchFamily="2" charset="-78"/>
            </a:rPr>
            <a:t>حل سازه</a:t>
          </a:r>
          <a:endParaRPr lang="en-US" sz="1600" kern="1200" dirty="0">
            <a:latin typeface="Gill Sans MT" pitchFamily="34" charset="0"/>
            <a:cs typeface="B Titr" pitchFamily="2" charset="-78"/>
          </a:endParaRPr>
        </a:p>
      </dsp:txBody>
      <dsp:txXfrm>
        <a:off x="4091900" y="2225286"/>
        <a:ext cx="1050092" cy="367302"/>
      </dsp:txXfrm>
    </dsp:sp>
    <dsp:sp modelId="{C8C2D2E4-3F77-4F50-8015-CEF32008F13C}">
      <dsp:nvSpPr>
        <dsp:cNvPr id="0" name=""/>
        <dsp:cNvSpPr/>
      </dsp:nvSpPr>
      <dsp:spPr>
        <a:xfrm rot="10800000" flipV="1">
          <a:off x="1257212" y="3326232"/>
          <a:ext cx="3058487" cy="581308"/>
        </a:xfrm>
        <a:prstGeom prst="bentUp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0B6240-3399-4A5F-9FCF-B67006B590F3}">
      <dsp:nvSpPr>
        <dsp:cNvPr id="0" name=""/>
        <dsp:cNvSpPr/>
      </dsp:nvSpPr>
      <dsp:spPr>
        <a:xfrm rot="10800000" flipV="1">
          <a:off x="3249883" y="3310256"/>
          <a:ext cx="2777947" cy="10907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f>
                  <m:fPr>
                    <m:ctrlPr>
                      <a:rPr lang="en-US" sz="1200" b="1" i="1" kern="1200" smtClean="0">
                        <a:latin typeface="Cambria Math"/>
                        <a:cs typeface="B Titr" pitchFamily="2" charset="-78"/>
                      </a:rPr>
                    </m:ctrlPr>
                  </m:fPr>
                  <m:num>
                    <m:d>
                      <m:dPr>
                        <m:begChr m:val="|"/>
                        <m:endChr m:val="|"/>
                        <m:ctrlPr>
                          <a:rPr lang="en-US" sz="1200" b="1" i="1" kern="1200" smtClean="0">
                            <a:latin typeface="Cambria Math"/>
                            <a:cs typeface="B Titr" pitchFamily="2" charset="-7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b="1" i="1" kern="1200" smtClean="0">
                                <a:latin typeface="Cambria Math"/>
                                <a:cs typeface="B Titr" pitchFamily="2" charset="-78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200" b="1" i="1" kern="1200" smtClean="0">
                                    <a:latin typeface="Cambria Math"/>
                                    <a:cs typeface="B Titr" pitchFamily="2" charset="-78"/>
                                  </a:rPr>
                                </m:ctrlPr>
                              </m:accPr>
                              <m:e>
                                <m:r>
                                  <a:rPr lang="en-US" sz="1200" b="1" i="1" kern="1200" smtClean="0">
                                    <a:latin typeface="Cambria Math"/>
                                    <a:cs typeface="B Titr" pitchFamily="2" charset="-78"/>
                                  </a:rPr>
                                  <m:t>𝒖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sz="1200" b="1" i="1" kern="1200" smtClean="0">
                                    <a:latin typeface="Cambria Math"/>
                                    <a:cs typeface="B Titr" pitchFamily="2" charset="-78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1200" b="1" i="1" kern="1200" smtClean="0">
                                    <a:latin typeface="Cambria Math"/>
                                    <a:cs typeface="B Titr" pitchFamily="2" charset="-78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en-US" sz="1200" b="1" i="1" kern="1200" smtClean="0">
                                    <a:latin typeface="Cambria Math"/>
                                    <a:cs typeface="B Titr" pitchFamily="2" charset="-78"/>
                                  </a:rPr>
                                  <m:t>𝑭</m:t>
                                </m:r>
                                <m:r>
                                  <a:rPr lang="en-US" sz="1200" b="1" i="1" kern="1200" smtClean="0">
                                    <a:latin typeface="Cambria Math"/>
                                    <a:cs typeface="B Titr" pitchFamily="2" charset="-78"/>
                                  </a:rPr>
                                  <m:t>/</m:t>
                                </m:r>
                                <m:r>
                                  <a:rPr lang="en-US" sz="1200" b="1" i="1" kern="1200" smtClean="0">
                                    <a:latin typeface="Cambria Math"/>
                                    <a:cs typeface="B Titr" pitchFamily="2" charset="-78"/>
                                  </a:rPr>
                                  <m:t>𝑺</m:t>
                                </m:r>
                              </m:sub>
                            </m:sSub>
                            <m:r>
                              <a:rPr lang="en-US" sz="1200" b="1" i="1" kern="1200" smtClean="0">
                                <a:latin typeface="Cambria Math"/>
                                <a:cs typeface="B Titr" pitchFamily="2" charset="-78"/>
                              </a:rPr>
                              <m:t>,</m:t>
                            </m:r>
                            <m:r>
                              <a:rPr lang="en-US" sz="1200" b="1" i="1" kern="1200" smtClean="0">
                                <a:latin typeface="Cambria Math"/>
                                <a:cs typeface="B Titr" pitchFamily="2" charset="-78"/>
                              </a:rPr>
                              <m:t>𝒊</m:t>
                            </m:r>
                          </m:sub>
                        </m:sSub>
                        <m:r>
                          <a:rPr lang="en-US" sz="1200" b="1" i="1" kern="1200" smtClean="0">
                            <a:latin typeface="Cambria Math"/>
                            <a:cs typeface="B Titr" pitchFamily="2" charset="-78"/>
                          </a:rPr>
                          <m:t>−</m:t>
                        </m:r>
                        <m:sSub>
                          <m:sSubPr>
                            <m:ctrlPr>
                              <a:rPr lang="en-US" sz="1200" b="1" i="1" kern="1200" smtClean="0">
                                <a:latin typeface="Cambria Math"/>
                                <a:cs typeface="B Titr" pitchFamily="2" charset="-78"/>
                              </a:rPr>
                            </m:ctrlPr>
                          </m:sSubPr>
                          <m:e>
                            <m:r>
                              <a:rPr lang="en-US" sz="1200" b="1" i="1" kern="1200" smtClean="0">
                                <a:latin typeface="Cambria Math"/>
                                <a:cs typeface="B Titr" pitchFamily="2" charset="-78"/>
                              </a:rPr>
                              <m:t>𝒖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200" b="1" i="1" kern="1200" smtClean="0">
                                    <a:latin typeface="Cambria Math"/>
                                    <a:cs typeface="B Titr" pitchFamily="2" charset="-78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1200" b="1" i="1" kern="1200" smtClean="0">
                                    <a:latin typeface="Cambria Math"/>
                                    <a:cs typeface="B Titr" pitchFamily="2" charset="-78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en-US" sz="1200" b="1" i="1" kern="1200" smtClean="0">
                                    <a:latin typeface="Cambria Math"/>
                                    <a:cs typeface="B Titr" pitchFamily="2" charset="-78"/>
                                  </a:rPr>
                                  <m:t>𝑭</m:t>
                                </m:r>
                                <m:r>
                                  <a:rPr lang="en-US" sz="1200" b="1" i="1" kern="1200" smtClean="0">
                                    <a:latin typeface="Cambria Math"/>
                                    <a:cs typeface="B Titr" pitchFamily="2" charset="-78"/>
                                  </a:rPr>
                                  <m:t>/</m:t>
                                </m:r>
                                <m:r>
                                  <a:rPr lang="en-US" sz="1200" b="1" i="1" kern="1200" smtClean="0">
                                    <a:latin typeface="Cambria Math"/>
                                    <a:cs typeface="B Titr" pitchFamily="2" charset="-78"/>
                                  </a:rPr>
                                  <m:t>𝑺</m:t>
                                </m:r>
                              </m:sub>
                            </m:sSub>
                            <m:r>
                              <a:rPr lang="en-US" sz="1200" b="1" i="1" kern="1200" smtClean="0">
                                <a:latin typeface="Cambria Math"/>
                                <a:cs typeface="B Titr" pitchFamily="2" charset="-78"/>
                              </a:rPr>
                              <m:t>,</m:t>
                            </m:r>
                            <m:r>
                              <a:rPr lang="en-US" sz="1200" b="1" i="1" kern="1200" smtClean="0">
                                <a:latin typeface="Cambria Math"/>
                                <a:cs typeface="B Titr" pitchFamily="2" charset="-78"/>
                              </a:rPr>
                              <m:t>𝒊</m:t>
                            </m:r>
                            <m:r>
                              <a:rPr lang="en-US" sz="1200" b="1" i="1" kern="1200" smtClean="0">
                                <a:latin typeface="Cambria Math"/>
                                <a:cs typeface="B Titr" pitchFamily="2" charset="-78"/>
                              </a:rPr>
                              <m:t>−</m:t>
                            </m:r>
                            <m:r>
                              <a:rPr lang="en-US" sz="1200" b="1" i="1" kern="1200" smtClean="0">
                                <a:latin typeface="Cambria Math"/>
                                <a:cs typeface="B Titr" pitchFamily="2" charset="-78"/>
                              </a:rPr>
                              <m:t>𝟏</m:t>
                            </m:r>
                          </m:sub>
                        </m:sSub>
                      </m:e>
                    </m:d>
                  </m:num>
                  <m:den>
                    <m:rad>
                      <m:radPr>
                        <m:degHide m:val="on"/>
                        <m:ctrlPr>
                          <a:rPr lang="en-US" sz="1200" b="1" i="1" kern="1200" smtClean="0">
                            <a:latin typeface="Cambria Math"/>
                            <a:cs typeface="B Titr" pitchFamily="2" charset="-78"/>
                          </a:rPr>
                        </m:ctrlPr>
                      </m:radPr>
                      <m:deg/>
                      <m:e>
                        <m:r>
                          <a:rPr lang="en-US" sz="1200" b="1" i="1" kern="1200" smtClean="0">
                            <a:latin typeface="Cambria Math"/>
                            <a:cs typeface="B Titr" pitchFamily="2" charset="-78"/>
                          </a:rPr>
                          <m:t>𝒏</m:t>
                        </m:r>
                      </m:e>
                    </m:rad>
                  </m:den>
                </m:f>
                <m:r>
                  <a:rPr lang="en-US" sz="1200" b="1" i="1" kern="1200" smtClean="0">
                    <a:latin typeface="Cambria Math"/>
                    <a:cs typeface="B Titr" pitchFamily="2" charset="-78"/>
                  </a:rPr>
                  <m:t>&lt;</m:t>
                </m:r>
                <m:r>
                  <a:rPr lang="en-US" sz="1200" b="1" i="1" kern="1200" smtClean="0">
                    <a:latin typeface="Cambria Math"/>
                    <a:ea typeface="Cambria Math"/>
                    <a:cs typeface="B Titr" pitchFamily="2" charset="-78"/>
                  </a:rPr>
                  <m:t>𝝐</m:t>
                </m:r>
              </m:oMath>
            </m:oMathPara>
          </a14:m>
          <a:endParaRPr lang="en-US" sz="1200" b="1" kern="1200" dirty="0">
            <a:latin typeface="Gill Sans MT" pitchFamily="34" charset="0"/>
            <a:cs typeface="B Titr" pitchFamily="2" charset="-78"/>
          </a:endParaRPr>
        </a:p>
      </dsp:txBody>
      <dsp:txXfrm rot="-10800000">
        <a:off x="3656704" y="3469989"/>
        <a:ext cx="1964305" cy="771260"/>
      </dsp:txXfrm>
    </dsp:sp>
    <dsp:sp modelId="{40874361-A332-43DB-86A3-34901600F867}">
      <dsp:nvSpPr>
        <dsp:cNvPr id="0" name=""/>
        <dsp:cNvSpPr/>
      </dsp:nvSpPr>
      <dsp:spPr>
        <a:xfrm rot="21593764" flipV="1">
          <a:off x="1245061" y="1485545"/>
          <a:ext cx="402339" cy="1431033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95186A-AD0D-487D-9B62-060A08421EB9}">
      <dsp:nvSpPr>
        <dsp:cNvPr id="0" name=""/>
        <dsp:cNvSpPr/>
      </dsp:nvSpPr>
      <dsp:spPr>
        <a:xfrm>
          <a:off x="0" y="2455893"/>
          <a:ext cx="3089965" cy="8571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1200" b="1" i="1" kern="1200" smtClean="0">
                        <a:latin typeface="Cambria Math"/>
                        <a:cs typeface="B Titr" pitchFamily="2" charset="-78"/>
                      </a:rPr>
                    </m:ctrlPr>
                  </m:sSubPr>
                  <m:e>
                    <m:r>
                      <a:rPr lang="en-US" sz="1200" b="1" i="1" kern="1200" smtClean="0">
                        <a:latin typeface="Cambria Math"/>
                        <a:cs typeface="B Titr" pitchFamily="2" charset="-78"/>
                      </a:rPr>
                      <m:t>𝒖</m:t>
                    </m:r>
                  </m:e>
                  <m:sub>
                    <m:r>
                      <a:rPr lang="en-US" sz="1200" b="1" i="1" kern="1200" smtClean="0">
                        <a:latin typeface="Cambria Math"/>
                        <a:cs typeface="B Titr" pitchFamily="2" charset="-78"/>
                      </a:rPr>
                      <m:t>𝒊</m:t>
                    </m:r>
                  </m:sub>
                </m:sSub>
                <m:r>
                  <a:rPr lang="en-US" sz="1200" b="1" i="1" kern="1200" smtClean="0">
                    <a:latin typeface="Cambria Math"/>
                    <a:cs typeface="B Titr" pitchFamily="2" charset="-78"/>
                  </a:rPr>
                  <m:t>=</m:t>
                </m:r>
                <m:sSub>
                  <m:sSubPr>
                    <m:ctrlPr>
                      <a:rPr lang="en-US" sz="1200" b="1" i="1" kern="1200" smtClean="0">
                        <a:latin typeface="Cambria Math"/>
                        <a:ea typeface="Cambria Math"/>
                        <a:cs typeface="B Titr" pitchFamily="2" charset="-78"/>
                      </a:rPr>
                    </m:ctrlPr>
                  </m:sSubPr>
                  <m:e>
                    <m:r>
                      <a:rPr lang="en-US" sz="1200" b="1" i="1" kern="1200" smtClean="0">
                        <a:latin typeface="Cambria Math"/>
                        <a:ea typeface="Cambria Math"/>
                        <a:cs typeface="B Titr" pitchFamily="2" charset="-78"/>
                      </a:rPr>
                      <m:t>𝝎</m:t>
                    </m:r>
                  </m:e>
                  <m:sub>
                    <m:r>
                      <a:rPr lang="en-US" sz="1200" b="1" i="1" kern="1200" smtClean="0">
                        <a:latin typeface="Cambria Math"/>
                        <a:ea typeface="Cambria Math"/>
                        <a:cs typeface="B Titr" pitchFamily="2" charset="-78"/>
                      </a:rPr>
                      <m:t>𝒊</m:t>
                    </m:r>
                  </m:sub>
                </m:sSub>
                <m:sSub>
                  <m:sSubPr>
                    <m:ctrlPr>
                      <a:rPr lang="en-US" sz="1200" b="1" i="1" kern="1200" smtClean="0">
                        <a:latin typeface="Cambria Math"/>
                        <a:ea typeface="Cambria Math"/>
                        <a:cs typeface="B Titr" pitchFamily="2" charset="-78"/>
                      </a:rPr>
                    </m:ctrlPr>
                  </m:sSubPr>
                  <m:e>
                    <m:acc>
                      <m:accPr>
                        <m:chr m:val="̂"/>
                        <m:ctrlPr>
                          <a:rPr lang="en-US" sz="1200" b="1" i="1" kern="1200" smtClean="0">
                            <a:latin typeface="Cambria Math"/>
                            <a:ea typeface="Cambria Math"/>
                            <a:cs typeface="B Titr" pitchFamily="2" charset="-78"/>
                          </a:rPr>
                        </m:ctrlPr>
                      </m:accPr>
                      <m:e>
                        <m:r>
                          <a:rPr lang="en-US" sz="1200" b="1" i="1" kern="1200" smtClean="0">
                            <a:latin typeface="Cambria Math"/>
                            <a:ea typeface="Cambria Math"/>
                            <a:cs typeface="B Titr" pitchFamily="2" charset="-78"/>
                          </a:rPr>
                          <m:t>𝒖</m:t>
                        </m:r>
                      </m:e>
                    </m:acc>
                  </m:e>
                  <m:sub>
                    <m:r>
                      <a:rPr lang="en-US" sz="1200" b="1" i="1" kern="1200" smtClean="0">
                        <a:latin typeface="Cambria Math"/>
                        <a:ea typeface="Cambria Math"/>
                        <a:cs typeface="B Titr" pitchFamily="2" charset="-78"/>
                      </a:rPr>
                      <m:t>𝒊</m:t>
                    </m:r>
                  </m:sub>
                </m:sSub>
                <m:r>
                  <a:rPr lang="en-US" sz="1200" b="1" i="1" kern="1200" smtClean="0">
                    <a:latin typeface="Cambria Math"/>
                    <a:ea typeface="Cambria Math"/>
                    <a:cs typeface="B Titr" pitchFamily="2" charset="-78"/>
                  </a:rPr>
                  <m:t>−</m:t>
                </m:r>
                <m:d>
                  <m:dPr>
                    <m:ctrlPr>
                      <a:rPr lang="en-US" sz="1200" b="1" i="1" kern="1200" smtClean="0">
                        <a:latin typeface="Cambria Math"/>
                        <a:ea typeface="Cambria Math"/>
                        <a:cs typeface="B Titr" pitchFamily="2" charset="-78"/>
                      </a:rPr>
                    </m:ctrlPr>
                  </m:dPr>
                  <m:e>
                    <m:r>
                      <a:rPr lang="en-US" sz="1200" b="1" i="1" kern="1200" smtClean="0">
                        <a:latin typeface="Cambria Math"/>
                        <a:ea typeface="Cambria Math"/>
                        <a:cs typeface="B Titr" pitchFamily="2" charset="-78"/>
                      </a:rPr>
                      <m:t>𝟏</m:t>
                    </m:r>
                    <m:r>
                      <a:rPr lang="en-US" sz="1200" b="1" i="1" kern="1200" smtClean="0">
                        <a:latin typeface="Cambria Math"/>
                        <a:ea typeface="Cambria Math"/>
                        <a:cs typeface="B Titr" pitchFamily="2" charset="-78"/>
                      </a:rPr>
                      <m:t>−</m:t>
                    </m:r>
                    <m:sSub>
                      <m:sSubPr>
                        <m:ctrlPr>
                          <a:rPr lang="en-US" sz="1200" b="1" i="1" kern="1200" smtClean="0">
                            <a:latin typeface="Cambria Math"/>
                            <a:ea typeface="Cambria Math"/>
                            <a:cs typeface="B Titr" pitchFamily="2" charset="-78"/>
                          </a:rPr>
                        </m:ctrlPr>
                      </m:sSubPr>
                      <m:e>
                        <m:r>
                          <a:rPr lang="en-US" sz="1200" b="1" i="1" kern="1200" smtClean="0">
                            <a:latin typeface="Cambria Math"/>
                            <a:ea typeface="Cambria Math"/>
                            <a:cs typeface="B Titr" pitchFamily="2" charset="-78"/>
                          </a:rPr>
                          <m:t>𝝎</m:t>
                        </m:r>
                      </m:e>
                      <m:sub>
                        <m:r>
                          <a:rPr lang="en-US" sz="1200" b="1" i="1" kern="1200" smtClean="0">
                            <a:latin typeface="Cambria Math"/>
                            <a:ea typeface="Cambria Math"/>
                            <a:cs typeface="B Titr" pitchFamily="2" charset="-78"/>
                          </a:rPr>
                          <m:t>𝒊</m:t>
                        </m:r>
                      </m:sub>
                    </m:sSub>
                  </m:e>
                </m:d>
                <m:sSub>
                  <m:sSubPr>
                    <m:ctrlPr>
                      <a:rPr lang="en-US" sz="1200" b="1" i="1" kern="1200" smtClean="0">
                        <a:latin typeface="Cambria Math"/>
                        <a:ea typeface="Cambria Math"/>
                        <a:cs typeface="B Titr" pitchFamily="2" charset="-78"/>
                      </a:rPr>
                    </m:ctrlPr>
                  </m:sSubPr>
                  <m:e>
                    <m:r>
                      <a:rPr lang="en-US" sz="1200" b="1" i="1" kern="1200" smtClean="0">
                        <a:latin typeface="Cambria Math"/>
                        <a:ea typeface="Cambria Math"/>
                        <a:cs typeface="B Titr" pitchFamily="2" charset="-78"/>
                      </a:rPr>
                      <m:t>𝒖</m:t>
                    </m:r>
                  </m:e>
                  <m:sub>
                    <m:r>
                      <a:rPr lang="en-US" sz="1200" b="1" i="1" kern="1200" smtClean="0">
                        <a:latin typeface="Cambria Math"/>
                        <a:ea typeface="Cambria Math"/>
                        <a:cs typeface="B Titr" pitchFamily="2" charset="-78"/>
                      </a:rPr>
                      <m:t>𝒊</m:t>
                    </m:r>
                    <m:r>
                      <a:rPr lang="en-US" sz="1200" b="1" i="1" kern="1200" smtClean="0">
                        <a:latin typeface="Cambria Math"/>
                        <a:ea typeface="Cambria Math"/>
                        <a:cs typeface="B Titr" pitchFamily="2" charset="-78"/>
                      </a:rPr>
                      <m:t>−</m:t>
                    </m:r>
                    <m:r>
                      <a:rPr lang="en-US" sz="1200" b="1" i="1" kern="1200" smtClean="0">
                        <a:latin typeface="Cambria Math"/>
                        <a:ea typeface="Cambria Math"/>
                        <a:cs typeface="B Titr" pitchFamily="2" charset="-78"/>
                      </a:rPr>
                      <m:t>𝟏</m:t>
                    </m:r>
                  </m:sub>
                </m:sSub>
              </m:oMath>
            </m:oMathPara>
          </a14:m>
          <a:endParaRPr lang="en-US" sz="1400" b="1" kern="1200" dirty="0">
            <a:latin typeface="Gill Sans MT" pitchFamily="34" charset="0"/>
            <a:cs typeface="B Titr" pitchFamily="2" charset="-78"/>
          </a:endParaRPr>
        </a:p>
      </dsp:txBody>
      <dsp:txXfrm>
        <a:off x="452515" y="2581419"/>
        <a:ext cx="2184935" cy="606096"/>
      </dsp:txXfrm>
    </dsp:sp>
    <dsp:sp modelId="{2F6BB91D-D099-48CB-88BC-B3DC4BD0DEC1}">
      <dsp:nvSpPr>
        <dsp:cNvPr id="0" name=""/>
        <dsp:cNvSpPr/>
      </dsp:nvSpPr>
      <dsp:spPr>
        <a:xfrm rot="5400000">
          <a:off x="6138270" y="3557615"/>
          <a:ext cx="371251" cy="645835"/>
        </a:xfrm>
        <a:prstGeom prst="up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1D0317-D750-4EC2-99C1-72E77E443226}">
      <dsp:nvSpPr>
        <dsp:cNvPr id="0" name=""/>
        <dsp:cNvSpPr/>
      </dsp:nvSpPr>
      <dsp:spPr>
        <a:xfrm>
          <a:off x="736960" y="1039800"/>
          <a:ext cx="1572601" cy="4293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latin typeface="Gill Sans MT" pitchFamily="34" charset="0"/>
              <a:cs typeface="B Titr" pitchFamily="2" charset="-78"/>
            </a:rPr>
            <a:t>حرکت مش سیال</a:t>
          </a:r>
          <a:endParaRPr lang="en-US" sz="1600" b="1" kern="1200" dirty="0">
            <a:latin typeface="Gill Sans MT" pitchFamily="34" charset="0"/>
            <a:cs typeface="B Titr" pitchFamily="2" charset="-78"/>
          </a:endParaRPr>
        </a:p>
      </dsp:txBody>
      <dsp:txXfrm>
        <a:off x="736960" y="1039800"/>
        <a:ext cx="1572601" cy="429341"/>
      </dsp:txXfrm>
    </dsp:sp>
    <dsp:sp modelId="{4817E058-AEFE-4F45-BA85-F27798763AD3}">
      <dsp:nvSpPr>
        <dsp:cNvPr id="0" name=""/>
        <dsp:cNvSpPr/>
      </dsp:nvSpPr>
      <dsp:spPr>
        <a:xfrm rot="16196407">
          <a:off x="6967381" y="3315008"/>
          <a:ext cx="565875" cy="382265"/>
        </a:xfrm>
        <a:prstGeom prst="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D763B5-A2C0-47FD-B48E-34BADBFAE12A}">
      <dsp:nvSpPr>
        <dsp:cNvPr id="0" name=""/>
        <dsp:cNvSpPr/>
      </dsp:nvSpPr>
      <dsp:spPr>
        <a:xfrm>
          <a:off x="6601688" y="3602734"/>
          <a:ext cx="1303851" cy="573369"/>
        </a:xfrm>
        <a:prstGeom prst="ellipse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200" b="1" i="1" kern="1200" smtClean="0">
                    <a:latin typeface="Cambria Math"/>
                    <a:cs typeface="B Titr" pitchFamily="2" charset="-78"/>
                  </a:rPr>
                  <m:t>𝒕</m:t>
                </m:r>
                <m:r>
                  <a:rPr lang="fa-IR" sz="1200" b="1" i="1" kern="1200" smtClean="0">
                    <a:latin typeface="Cambria Math"/>
                    <a:cs typeface="B Titr" pitchFamily="2" charset="-78"/>
                  </a:rPr>
                  <m:t>=</m:t>
                </m:r>
                <m:r>
                  <a:rPr lang="en-US" sz="1200" b="1" i="1" kern="1200" smtClean="0">
                    <a:latin typeface="Cambria Math"/>
                    <a:cs typeface="B Titr" pitchFamily="2" charset="-78"/>
                  </a:rPr>
                  <m:t>𝒕</m:t>
                </m:r>
                <m:r>
                  <a:rPr lang="en-US" sz="1200" b="1" i="1" kern="1200" smtClean="0">
                    <a:latin typeface="Cambria Math"/>
                    <a:cs typeface="B Titr" pitchFamily="2" charset="-78"/>
                  </a:rPr>
                  <m:t>+</m:t>
                </m:r>
                <m:r>
                  <a:rPr lang="en-US" sz="1200" b="1" i="1" kern="1200" smtClean="0">
                    <a:latin typeface="Cambria Math"/>
                    <a:ea typeface="Cambria Math"/>
                    <a:cs typeface="B Titr" pitchFamily="2" charset="-78"/>
                  </a:rPr>
                  <m:t>𝜹</m:t>
                </m:r>
                <m:r>
                  <a:rPr lang="en-US" sz="1200" b="1" i="1" kern="1200" smtClean="0">
                    <a:latin typeface="Cambria Math"/>
                    <a:ea typeface="Cambria Math"/>
                    <a:cs typeface="B Titr" pitchFamily="2" charset="-78"/>
                  </a:rPr>
                  <m:t>𝒕</m:t>
                </m:r>
              </m:oMath>
            </m:oMathPara>
          </a14:m>
          <a:endParaRPr lang="en-US" sz="1200" b="1" kern="1200" dirty="0">
            <a:latin typeface="Gill Sans MT" pitchFamily="34" charset="0"/>
            <a:cs typeface="B Titr" pitchFamily="2" charset="-78"/>
          </a:endParaRPr>
        </a:p>
      </dsp:txBody>
      <dsp:txXfrm>
        <a:off x="6792633" y="3686702"/>
        <a:ext cx="921961" cy="405433"/>
      </dsp:txXfrm>
    </dsp:sp>
    <dsp:sp modelId="{119AA91E-095D-473C-88B3-C8A86B35C9F3}">
      <dsp:nvSpPr>
        <dsp:cNvPr id="0" name=""/>
        <dsp:cNvSpPr/>
      </dsp:nvSpPr>
      <dsp:spPr>
        <a:xfrm rot="16184969" flipV="1">
          <a:off x="7949726" y="2690748"/>
          <a:ext cx="401002" cy="704083"/>
        </a:xfrm>
        <a:prstGeom prst="up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9024CF-2E28-4820-BEAA-46015F7BA7EB}">
      <dsp:nvSpPr>
        <dsp:cNvPr id="0" name=""/>
        <dsp:cNvSpPr/>
      </dsp:nvSpPr>
      <dsp:spPr>
        <a:xfrm>
          <a:off x="6754111" y="2858057"/>
          <a:ext cx="1072946" cy="3901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000" b="1" i="1" kern="1200" smtClean="0">
                    <a:latin typeface="Cambria Math"/>
                    <a:cs typeface="B Titr" pitchFamily="2" charset="-78"/>
                  </a:rPr>
                  <m:t>𝒕</m:t>
                </m:r>
                <m:r>
                  <a:rPr lang="en-US" sz="1000" b="1" i="1" kern="1200" smtClean="0">
                    <a:latin typeface="Cambria Math"/>
                    <a:cs typeface="B Titr" pitchFamily="2" charset="-78"/>
                  </a:rPr>
                  <m:t>&gt;</m:t>
                </m:r>
                <m:sSub>
                  <m:sSubPr>
                    <m:ctrlPr>
                      <a:rPr lang="en-US" sz="1000" b="1" i="1" kern="1200" smtClean="0">
                        <a:latin typeface="Cambria Math"/>
                        <a:cs typeface="B Titr" pitchFamily="2" charset="-78"/>
                      </a:rPr>
                    </m:ctrlPr>
                  </m:sSubPr>
                  <m:e>
                    <m:r>
                      <a:rPr lang="en-US" sz="1000" b="1" i="1" kern="1200" smtClean="0">
                        <a:latin typeface="Cambria Math"/>
                        <a:cs typeface="B Titr" pitchFamily="2" charset="-78"/>
                      </a:rPr>
                      <m:t>𝒕</m:t>
                    </m:r>
                  </m:e>
                  <m:sub>
                    <m:r>
                      <a:rPr lang="en-US" sz="1000" b="1" i="1" kern="1200" smtClean="0">
                        <a:latin typeface="Cambria Math"/>
                        <a:cs typeface="B Titr" pitchFamily="2" charset="-78"/>
                      </a:rPr>
                      <m:t>𝒆𝒏𝒅</m:t>
                    </m:r>
                  </m:sub>
                </m:sSub>
              </m:oMath>
            </m:oMathPara>
          </a14:m>
          <a:endParaRPr lang="en-US" sz="1000" kern="1200" dirty="0">
            <a:latin typeface="Gill Sans MT" pitchFamily="34" charset="0"/>
            <a:cs typeface="B Titr" pitchFamily="2" charset="-78"/>
          </a:endParaRPr>
        </a:p>
      </dsp:txBody>
      <dsp:txXfrm>
        <a:off x="6911240" y="2915194"/>
        <a:ext cx="758688" cy="275882"/>
      </dsp:txXfrm>
    </dsp:sp>
    <dsp:sp modelId="{F20E1A47-C636-4E35-936A-7B6C2FC4A1BE}">
      <dsp:nvSpPr>
        <dsp:cNvPr id="0" name=""/>
        <dsp:cNvSpPr/>
      </dsp:nvSpPr>
      <dsp:spPr>
        <a:xfrm>
          <a:off x="8481166" y="2897659"/>
          <a:ext cx="681287" cy="3236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Times New Roman" pitchFamily="18" charset="0"/>
              <a:cs typeface="Times New Roman" pitchFamily="18" charset="0"/>
            </a:rPr>
            <a:t>STOP</a:t>
          </a:r>
          <a:endParaRPr lang="en-US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580938" y="2945062"/>
        <a:ext cx="481743" cy="228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6DED5-7101-45CB-BD67-62077EC6FEBB}" type="datetimeFigureOut">
              <a:rPr lang="en-US" smtClean="0"/>
              <a:pPr/>
              <a:t>10/8/2015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4F81-D434-45E6-BB2C-53C672FCA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3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9F2828-A262-4019-9E8C-C387D0E754F1}" type="datetime1">
              <a:rPr lang="en-US" smtClean="0"/>
              <a:pPr/>
              <a:t>10/8/2015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20C4D-0180-40D2-A856-4ABE5A1A069E}" type="datetime1">
              <a:rPr lang="en-US" smtClean="0"/>
              <a:pPr/>
              <a:t>10/8/2015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2B8DA-E986-49A0-9432-B1D2119FAF59}" type="datetime1">
              <a:rPr lang="en-US" smtClean="0"/>
              <a:pPr/>
              <a:t>10/8/2015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0C608-5F6B-4B63-877E-475840BA68C2}" type="datetime1">
              <a:rPr lang="en-US" smtClean="0"/>
              <a:pPr/>
              <a:t>10/8/2015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8679F-5204-42F1-94E5-7F35567538DB}" type="datetime1">
              <a:rPr lang="en-US" smtClean="0"/>
              <a:pPr/>
              <a:t>10/8/2015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84C4D-0FBA-4EA7-840D-D98AE8E20134}" type="datetime1">
              <a:rPr lang="en-US" smtClean="0"/>
              <a:pPr/>
              <a:t>10/8/2015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F6381-DD72-4ACD-886C-E080E4E4AD4F}" type="datetime1">
              <a:rPr lang="en-US" smtClean="0"/>
              <a:pPr/>
              <a:t>10/8/2015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9902C-ABFA-4ACC-87B3-54E6B0DABEEE}" type="datetime1">
              <a:rPr lang="en-US" smtClean="0"/>
              <a:pPr/>
              <a:t>10/8/2015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514FA-93E7-482C-BBFB-C57F051F7D55}" type="datetime1">
              <a:rPr lang="en-US" smtClean="0"/>
              <a:pPr/>
              <a:t>10/8/2015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A29ED0-9E00-4234-B909-B4C6398DC9B8}" type="datetime1">
              <a:rPr lang="en-US" smtClean="0"/>
              <a:pPr/>
              <a:t>10/8/2015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DDA143-6F93-4B61-AAB2-2B7F4200FF92}" type="datetime1">
              <a:rPr lang="en-US" smtClean="0"/>
              <a:pPr/>
              <a:t>10/8/2015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8E5582-F76C-4628-A6AF-58AD8FC97BDD}" type="datetime1">
              <a:rPr lang="en-US" smtClean="0"/>
              <a:pPr/>
              <a:t>10/8/2015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diagramLayout" Target="../diagrams/layout3.xml"/><Relationship Id="rId7" Type="http://schemas.openxmlformats.org/officeDocument/2006/relationships/image" Target="../media/image17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20.gif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26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25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تشریح 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معادلات حلگرهای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icoFoam</a:t>
            </a:r>
            <a:r>
              <a:rPr lang="fa-IR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و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stressedFoam</a:t>
            </a:r>
            <a:r>
              <a:rPr lang="fa-I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3600" dirty="0" smtClean="0">
                <a:solidFill>
                  <a:srgbClr val="FF0000"/>
                </a:solidFill>
                <a:latin typeface="Times New Roman" pitchFamily="18" charset="0"/>
                <a:cs typeface="B Titr" pitchFamily="2" charset="-78"/>
              </a:rPr>
              <a:t>موردنیاز برای ایجاد حلگر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FSI</a:t>
            </a:r>
            <a: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آرش محبوبی دوست</a:t>
            </a: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/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مهر94</a:t>
            </a: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/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MarketCode.ir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1515"/>
            <a:ext cx="135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0"/>
            <a:ext cx="1869831" cy="186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تعامل سازه-سیال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85985" y="3319462"/>
            <a:ext cx="3619500" cy="9048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55056829"/>
              </p:ext>
            </p:extLst>
          </p:nvPr>
        </p:nvGraphicFramePr>
        <p:xfrm>
          <a:off x="719328" y="1216990"/>
          <a:ext cx="7620000" cy="5059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C:\Users\arash\Desktop\strain-P1-view3-50-new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1"/>
            <a:ext cx="4453128" cy="311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rash\Desktop\VALVE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5831"/>
            <a:ext cx="4453128" cy="311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rash\Desktop\m4a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1143000"/>
            <a:ext cx="4572000" cy="50800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arash\Desktop\wing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593" y="1828800"/>
            <a:ext cx="6469614" cy="380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69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D9E059-1CF5-46B4-9BDC-6A89B9F2C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graphicEl>
                                              <a:dgm id="{A4D9E059-1CF5-46B4-9BDC-6A89B9F2C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A4D9E059-1CF5-46B4-9BDC-6A89B9F2C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graphicEl>
                                              <a:dgm id="{A4D9E059-1CF5-46B4-9BDC-6A89B9F2C8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graphicEl>
                                              <a:dgm id="{A4D9E059-1CF5-46B4-9BDC-6A89B9F2C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894D2A-7448-4EEF-BE7A-AFECDF46E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6">
                                            <p:graphicEl>
                                              <a:dgm id="{35894D2A-7448-4EEF-BE7A-AFECDF46E8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graphicEl>
                                              <a:dgm id="{35894D2A-7448-4EEF-BE7A-AFECDF46E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1419D1-020B-4657-BF78-9F0E18F7E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6">
                                            <p:graphicEl>
                                              <a:dgm id="{261419D1-020B-4657-BF78-9F0E18F7ED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graphicEl>
                                              <a:dgm id="{261419D1-020B-4657-BF78-9F0E18F7E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D001CF-E85D-43CF-A52B-834DD35C6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94D001CF-E85D-43CF-A52B-834DD35C6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graphicEl>
                                              <a:dgm id="{94D001CF-E85D-43CF-A52B-834DD35C6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D42C0B-1FA3-425E-90C8-A1C3A2B21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1000"/>
                                        <p:tgtEl>
                                          <p:spTgt spid="6">
                                            <p:graphicEl>
                                              <a:dgm id="{0CD42C0B-1FA3-425E-90C8-A1C3A2B21B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graphicEl>
                                              <a:dgm id="{0CD42C0B-1FA3-425E-90C8-A1C3A2B21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تعامل سازه-سیال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-13855" y="1184004"/>
            <a:ext cx="9144001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Nazanin" pitchFamily="2" charset="-78"/>
              </a:rPr>
              <a:t>الگوریتم کوپل ضعیف:</a:t>
            </a:r>
            <a:endParaRPr lang="fa-IR" sz="20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7248" y="1699530"/>
            <a:ext cx="36375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a-IR" sz="18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cs typeface="B Nazanin" pitchFamily="2" charset="-78"/>
              </a:rPr>
              <a:t>عوامل موثر بر ناپایداری کوپل ضعیف:</a:t>
            </a:r>
          </a:p>
          <a:p>
            <a:pPr marL="742950" marR="0" lvl="1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18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cs typeface="B Nazanin" pitchFamily="2" charset="-78"/>
              </a:rPr>
              <a:t>کاهش گام زمانی</a:t>
            </a:r>
          </a:p>
          <a:p>
            <a:pPr marL="742950" marR="0" lvl="1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18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cs typeface="B Nazanin" pitchFamily="2" charset="-78"/>
              </a:rPr>
              <a:t>کاهش نسبت چگالی جامد به سیال</a:t>
            </a:r>
          </a:p>
          <a:p>
            <a:pPr marL="742950" marR="0" lvl="1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18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cs typeface="B Nazanin" pitchFamily="2" charset="-78"/>
              </a:rPr>
              <a:t>افزایش لزجت سیال</a:t>
            </a:r>
          </a:p>
          <a:p>
            <a:pPr marL="742950" marR="0" lvl="1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18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cs typeface="B Nazanin" pitchFamily="2" charset="-78"/>
              </a:rPr>
              <a:t>کاهش سختی جامد</a:t>
            </a:r>
            <a:endParaRPr kumimoji="0" lang="en-US" sz="1800" b="1" i="0" u="none" strike="noStrike" kern="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cs typeface="B Nazanin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Diagram 14"/>
              <p:cNvGraphicFramePr/>
              <p:nvPr>
                <p:extLst>
                  <p:ext uri="{D42A27DB-BD31-4B8C-83A1-F6EECF244321}">
                    <p14:modId xmlns:p14="http://schemas.microsoft.com/office/powerpoint/2010/main" val="1619698581"/>
                  </p:ext>
                </p:extLst>
              </p:nvPr>
            </p:nvGraphicFramePr>
            <p:xfrm>
              <a:off x="-13855" y="1050295"/>
              <a:ext cx="9344892" cy="604114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15" name="Diagram 14"/>
              <p:cNvGraphicFramePr/>
              <p:nvPr>
                <p:extLst>
                  <p:ext uri="{D42A27DB-BD31-4B8C-83A1-F6EECF244321}">
                    <p14:modId xmlns:p14="http://schemas.microsoft.com/office/powerpoint/2010/main" val="1619698581"/>
                  </p:ext>
                </p:extLst>
              </p:nvPr>
            </p:nvGraphicFramePr>
            <p:xfrm>
              <a:off x="-13855" y="1050295"/>
              <a:ext cx="9344892" cy="604114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  <p:sp>
        <p:nvSpPr>
          <p:cNvPr id="16" name="Bent-Up Arrow 15"/>
          <p:cNvSpPr/>
          <p:nvPr/>
        </p:nvSpPr>
        <p:spPr>
          <a:xfrm rot="16200000">
            <a:off x="2169408" y="892700"/>
            <a:ext cx="2186674" cy="3505200"/>
          </a:xfrm>
          <a:prstGeom prst="bentUpArrow">
            <a:avLst>
              <a:gd name="adj1" fmla="val 7918"/>
              <a:gd name="adj2" fmla="val 6662"/>
              <a:gd name="adj3" fmla="val 741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510145" y="2519437"/>
                <a:ext cx="4938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cap="all" smtClean="0">
                              <a:ln w="9000" cmpd="sng">
                                <a:solidFill>
                                  <a:schemeClr val="accent4">
                                    <a:shade val="50000"/>
                                    <a:satMod val="12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  <a:gs pos="43000">
                                    <a:schemeClr val="accent4">
                                      <a:satMod val="255000"/>
                                    </a:schemeClr>
                                  </a:gs>
                                  <a:gs pos="48000">
                                    <a:schemeClr val="accent4">
                                      <a:shade val="85000"/>
                                      <a:satMod val="255000"/>
                                    </a:schemeClr>
                                  </a:gs>
                                  <a:gs pos="10000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cap="all" smtClean="0">
                              <a:ln w="9000" cmpd="sng">
                                <a:solidFill>
                                  <a:schemeClr val="accent4">
                                    <a:shade val="50000"/>
                                    <a:satMod val="12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  <a:gs pos="43000">
                                    <a:schemeClr val="accent4">
                                      <a:satMod val="255000"/>
                                    </a:schemeClr>
                                  </a:gs>
                                  <a:gs pos="48000">
                                    <a:schemeClr val="accent4">
                                      <a:shade val="85000"/>
                                      <a:satMod val="255000"/>
                                    </a:schemeClr>
                                  </a:gs>
                                  <a:gs pos="10000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b="1" i="1" cap="all" smtClean="0">
                              <a:ln w="9000" cmpd="sng">
                                <a:solidFill>
                                  <a:schemeClr val="accent4">
                                    <a:shade val="50000"/>
                                    <a:satMod val="12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  <a:gs pos="43000">
                                    <a:schemeClr val="accent4">
                                      <a:satMod val="255000"/>
                                    </a:schemeClr>
                                  </a:gs>
                                  <a:gs pos="48000">
                                    <a:schemeClr val="accent4">
                                      <a:shade val="85000"/>
                                      <a:satMod val="255000"/>
                                    </a:schemeClr>
                                  </a:gs>
                                  <a:gs pos="10000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en-US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145" y="2519437"/>
                <a:ext cx="493853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1510145" y="4512305"/>
                <a:ext cx="733406" cy="422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cap="all" smtClean="0">
                              <a:ln w="9000" cmpd="sng">
                                <a:solidFill>
                                  <a:schemeClr val="accent4">
                                    <a:shade val="50000"/>
                                    <a:satMod val="12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  <a:gs pos="43000">
                                    <a:schemeClr val="accent4">
                                      <a:satMod val="255000"/>
                                    </a:schemeClr>
                                  </a:gs>
                                  <a:gs pos="48000">
                                    <a:schemeClr val="accent4">
                                      <a:shade val="85000"/>
                                      <a:satMod val="255000"/>
                                    </a:schemeClr>
                                  </a:gs>
                                  <a:gs pos="10000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cap="all" smtClean="0">
                              <a:ln w="9000" cmpd="sng">
                                <a:solidFill>
                                  <a:schemeClr val="accent4">
                                    <a:shade val="50000"/>
                                    <a:satMod val="12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  <a:gs pos="43000">
                                    <a:schemeClr val="accent4">
                                      <a:satMod val="255000"/>
                                    </a:schemeClr>
                                  </a:gs>
                                  <a:gs pos="48000">
                                    <a:schemeClr val="accent4">
                                      <a:shade val="85000"/>
                                      <a:satMod val="255000"/>
                                    </a:schemeClr>
                                  </a:gs>
                                  <a:gs pos="10000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 cap="all" smtClean="0">
                                  <a:ln w="9000" cmpd="sng">
                                    <a:solidFill>
                                      <a:schemeClr val="accent4">
                                        <a:shade val="50000"/>
                                        <a:satMod val="120000"/>
                                      </a:schemeClr>
                                    </a:solidFill>
                                    <a:prstDash val="solid"/>
                                  </a:ln>
                                  <a:gradFill>
                                    <a:gsLst>
                                      <a:gs pos="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  <a:gs pos="43000">
                                        <a:schemeClr val="accent4">
                                          <a:satMod val="255000"/>
                                        </a:schemeClr>
                                      </a:gs>
                                      <a:gs pos="48000">
                                        <a:schemeClr val="accent4">
                                          <a:shade val="85000"/>
                                          <a:satMod val="255000"/>
                                        </a:schemeClr>
                                      </a:gs>
                                      <a:gs pos="10000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</a:gsLst>
                                    <a:lin ang="5400000"/>
                                  </a:gradFill>
                                  <a:effectLst>
                                    <a:reflection blurRad="12700" stA="28000" endPos="45000" dist="1000" dir="5400000" sy="-100000" algn="bl" rotWithShape="0"/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1" i="1" cap="all" smtClean="0">
                                  <a:ln w="9000" cmpd="sng">
                                    <a:solidFill>
                                      <a:schemeClr val="accent4">
                                        <a:shade val="50000"/>
                                        <a:satMod val="120000"/>
                                      </a:schemeClr>
                                    </a:solidFill>
                                    <a:prstDash val="solid"/>
                                  </a:ln>
                                  <a:gradFill>
                                    <a:gsLst>
                                      <a:gs pos="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  <a:gs pos="43000">
                                        <a:schemeClr val="accent4">
                                          <a:satMod val="255000"/>
                                        </a:schemeClr>
                                      </a:gs>
                                      <a:gs pos="48000">
                                        <a:schemeClr val="accent4">
                                          <a:shade val="85000"/>
                                          <a:satMod val="255000"/>
                                        </a:schemeClr>
                                      </a:gs>
                                      <a:gs pos="10000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</a:gsLst>
                                    <a:lin ang="5400000"/>
                                  </a:gradFill>
                                  <a:effectLst>
                                    <a:reflection blurRad="12700" stA="28000" endPos="45000" dist="1000" dir="5400000" sy="-100000" algn="bl" rotWithShape="0"/>
                                  </a:effectLst>
                                  <a:latin typeface="Cambria Math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b="1" i="1" cap="all" smtClean="0">
                                  <a:ln w="9000" cmpd="sng">
                                    <a:solidFill>
                                      <a:schemeClr val="accent4">
                                        <a:shade val="50000"/>
                                        <a:satMod val="120000"/>
                                      </a:schemeClr>
                                    </a:solidFill>
                                    <a:prstDash val="solid"/>
                                  </a:ln>
                                  <a:gradFill>
                                    <a:gsLst>
                                      <a:gs pos="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  <a:gs pos="43000">
                                        <a:schemeClr val="accent4">
                                          <a:satMod val="255000"/>
                                        </a:schemeClr>
                                      </a:gs>
                                      <a:gs pos="48000">
                                        <a:schemeClr val="accent4">
                                          <a:shade val="85000"/>
                                          <a:satMod val="255000"/>
                                        </a:schemeClr>
                                      </a:gs>
                                      <a:gs pos="10000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</a:gsLst>
                                    <a:lin ang="5400000"/>
                                  </a:gradFill>
                                  <a:effectLst>
                                    <a:reflection blurRad="12700" stA="28000" endPos="45000" dist="1000" dir="5400000" sy="-100000" algn="bl" rotWithShape="0"/>
                                  </a:effectLst>
                                  <a:latin typeface="Cambria Math"/>
                                </a:rPr>
                                <m:t>𝑭</m:t>
                              </m:r>
                              <m:r>
                                <a:rPr lang="en-US" b="1" i="1" cap="all" smtClean="0">
                                  <a:ln w="9000" cmpd="sng">
                                    <a:solidFill>
                                      <a:schemeClr val="accent4">
                                        <a:shade val="50000"/>
                                        <a:satMod val="120000"/>
                                      </a:schemeClr>
                                    </a:solidFill>
                                    <a:prstDash val="solid"/>
                                  </a:ln>
                                  <a:gradFill>
                                    <a:gsLst>
                                      <a:gs pos="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  <a:gs pos="43000">
                                        <a:schemeClr val="accent4">
                                          <a:satMod val="255000"/>
                                        </a:schemeClr>
                                      </a:gs>
                                      <a:gs pos="48000">
                                        <a:schemeClr val="accent4">
                                          <a:shade val="85000"/>
                                          <a:satMod val="255000"/>
                                        </a:schemeClr>
                                      </a:gs>
                                      <a:gs pos="10000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</a:gsLst>
                                    <a:lin ang="5400000"/>
                                  </a:gradFill>
                                  <a:effectLst>
                                    <a:reflection blurRad="12700" stA="28000" endPos="45000" dist="1000" dir="5400000" sy="-100000" algn="bl" rotWithShape="0"/>
                                  </a:effectLst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b="1" i="1" cap="all" smtClean="0">
                                  <a:ln w="9000" cmpd="sng">
                                    <a:solidFill>
                                      <a:schemeClr val="accent4">
                                        <a:shade val="50000"/>
                                        <a:satMod val="120000"/>
                                      </a:schemeClr>
                                    </a:solidFill>
                                    <a:prstDash val="solid"/>
                                  </a:ln>
                                  <a:gradFill>
                                    <a:gsLst>
                                      <a:gs pos="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  <a:gs pos="43000">
                                        <a:schemeClr val="accent4">
                                          <a:satMod val="255000"/>
                                        </a:schemeClr>
                                      </a:gs>
                                      <a:gs pos="48000">
                                        <a:schemeClr val="accent4">
                                          <a:shade val="85000"/>
                                          <a:satMod val="255000"/>
                                        </a:schemeClr>
                                      </a:gs>
                                      <a:gs pos="10000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</a:gsLst>
                                    <a:lin ang="5400000"/>
                                  </a:gradFill>
                                  <a:effectLst>
                                    <a:reflection blurRad="12700" stA="28000" endPos="45000" dist="1000" dir="5400000" sy="-100000" algn="bl" rotWithShape="0"/>
                                  </a:effectLst>
                                  <a:latin typeface="Cambria Math"/>
                                </a:rPr>
                                <m:t>𝑺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145" y="4512305"/>
                <a:ext cx="733406" cy="422360"/>
              </a:xfrm>
              <a:prstGeom prst="rect">
                <a:avLst/>
              </a:prstGeom>
              <a:blipFill rotWithShape="1">
                <a:blip r:embed="rId9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433945" y="5350505"/>
                <a:ext cx="376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cap="all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945" y="5350505"/>
                <a:ext cx="376449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5548745" y="4272037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Yes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15345" y="3129037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NO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2589290" y="3871927"/>
                <a:ext cx="13469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a-IR" sz="20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cs typeface="B Nazanin" pitchFamily="2" charset="-78"/>
                  </a:rPr>
                  <a:t>؟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cap="all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cap="all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sz="2000" b="1" i="1" cap="all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  <m:t>𝑝</m:t>
                        </m:r>
                      </m:sup>
                    </m:sSup>
                    <m:r>
                      <a:rPr lang="en-US" sz="2000" b="1" i="1" cap="all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mbria Math"/>
                      </a:rPr>
                      <m:t>=</m:t>
                    </m:r>
                    <m:r>
                      <a:rPr lang="en-US" sz="2000" b="1" i="1" cap="all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mbria Math"/>
                      </a:rPr>
                      <m:t>𝒖</m:t>
                    </m:r>
                  </m:oMath>
                </a14:m>
                <a:r>
                  <a:rPr lang="fa-IR" sz="20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cs typeface="B Nazanin" pitchFamily="2" charset="-78"/>
                  </a:rPr>
                  <a:t>آیا </a:t>
                </a:r>
                <a:endParaRPr lang="en-US" sz="2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cs typeface="B Nazanin" pitchFamily="2" charset="-78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290" y="3871927"/>
                <a:ext cx="1346907" cy="400110"/>
              </a:xfrm>
              <a:prstGeom prst="rect">
                <a:avLst/>
              </a:prstGeom>
              <a:blipFill rotWithShape="1">
                <a:blip r:embed="rId11"/>
                <a:stretch>
                  <a:fillRect l="-4525" t="-4545" r="-4525" b="-28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99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825D34D-7917-46BC-9F43-15DB0C01F2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graphicEl>
                                              <a:dgm id="{A825D34D-7917-46BC-9F43-15DB0C01F2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>
                                            <p:graphicEl>
                                              <a:dgm id="{A825D34D-7917-46BC-9F43-15DB0C01F2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>
                                            <p:graphicEl>
                                              <a:dgm id="{A825D34D-7917-46BC-9F43-15DB0C01F2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graphicEl>
                                              <a:dgm id="{A825D34D-7917-46BC-9F43-15DB0C01F2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59F0939-C172-4AF3-A4DA-100BF5645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graphicEl>
                                              <a:dgm id="{359F0939-C172-4AF3-A4DA-100BF5645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E5CCFEB-C28F-49A8-9B40-ECF36C53D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graphicEl>
                                              <a:dgm id="{6E5CCFEB-C28F-49A8-9B40-ECF36C53D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graphicEl>
                                              <a:dgm id="{6E5CCFEB-C28F-49A8-9B40-ECF36C53D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>
                                            <p:graphicEl>
                                              <a:dgm id="{6E5CCFEB-C28F-49A8-9B40-ECF36C53D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>
                                            <p:graphicEl>
                                              <a:dgm id="{6E5CCFEB-C28F-49A8-9B40-ECF36C53D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D716D2D-E801-4ECB-A287-FE9BF8CA3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graphicEl>
                                              <a:dgm id="{6D716D2D-E801-4ECB-A287-FE9BF8CA3C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07EC52D-6581-431A-82AA-CDAC03C55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>
                                            <p:graphicEl>
                                              <a:dgm id="{607EC52D-6581-431A-82AA-CDAC03C55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>
                                            <p:graphicEl>
                                              <a:dgm id="{607EC52D-6581-431A-82AA-CDAC03C55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>
                                            <p:graphicEl>
                                              <a:dgm id="{607EC52D-6581-431A-82AA-CDAC03C55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>
                                            <p:graphicEl>
                                              <a:dgm id="{607EC52D-6581-431A-82AA-CDAC03C55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0FB93A4-E155-43F9-8E31-1D56B906D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>
                                            <p:graphicEl>
                                              <a:dgm id="{C0FB93A4-E155-43F9-8E31-1D56B906DC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F0B6240-3399-4A5F-9FCF-B67006B59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>
                                            <p:graphicEl>
                                              <a:dgm id="{1F0B6240-3399-4A5F-9FCF-B67006B59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>
                                            <p:graphicEl>
                                              <a:dgm id="{1F0B6240-3399-4A5F-9FCF-B67006B59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>
                                            <p:graphicEl>
                                              <a:dgm id="{1F0B6240-3399-4A5F-9FCF-B67006B59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>
                                            <p:graphicEl>
                                              <a:dgm id="{1F0B6240-3399-4A5F-9FCF-B67006B59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8C2D2E4-3F77-4F50-8015-CEF32008F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>
                                            <p:graphicEl>
                                              <a:dgm id="{C8C2D2E4-3F77-4F50-8015-CEF32008F1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895186A-AD0D-487D-9B62-060A08421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>
                                            <p:graphicEl>
                                              <a:dgm id="{2895186A-AD0D-487D-9B62-060A08421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>
                                            <p:graphicEl>
                                              <a:dgm id="{2895186A-AD0D-487D-9B62-060A08421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>
                                            <p:graphicEl>
                                              <a:dgm id="{2895186A-AD0D-487D-9B62-060A08421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>
                                            <p:graphicEl>
                                              <a:dgm id="{2895186A-AD0D-487D-9B62-060A08421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0874361-A332-43DB-86A3-34901600F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>
                                            <p:graphicEl>
                                              <a:dgm id="{40874361-A332-43DB-86A3-34901600F8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B1D0317-D750-4EC2-99C1-72E77E443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>
                                            <p:graphicEl>
                                              <a:dgm id="{CB1D0317-D750-4EC2-99C1-72E77E443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>
                                            <p:graphicEl>
                                              <a:dgm id="{CB1D0317-D750-4EC2-99C1-72E77E443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>
                                            <p:graphicEl>
                                              <a:dgm id="{CB1D0317-D750-4EC2-99C1-72E77E443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>
                                            <p:graphicEl>
                                              <a:dgm id="{CB1D0317-D750-4EC2-99C1-72E77E443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F6BB91D-D099-48CB-88BC-B3DC4BD0D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>
                                            <p:graphicEl>
                                              <a:dgm id="{2F6BB91D-D099-48CB-88BC-B3DC4BD0D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0D763B5-A2C0-47FD-B48E-34BADBFAE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>
                                            <p:graphicEl>
                                              <a:dgm id="{50D763B5-A2C0-47FD-B48E-34BADBFAE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>
                                            <p:graphicEl>
                                              <a:dgm id="{50D763B5-A2C0-47FD-B48E-34BADBFAE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>
                                            <p:graphicEl>
                                              <a:dgm id="{50D763B5-A2C0-47FD-B48E-34BADBFAE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>
                                            <p:graphicEl>
                                              <a:dgm id="{50D763B5-A2C0-47FD-B48E-34BADBFAE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817E058-AEFE-4F45-BA85-F27798763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>
                                            <p:graphicEl>
                                              <a:dgm id="{4817E058-AEFE-4F45-BA85-F27798763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>
                                            <p:graphicEl>
                                              <a:dgm id="{4817E058-AEFE-4F45-BA85-F27798763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>
                                            <p:graphicEl>
                                              <a:dgm id="{4817E058-AEFE-4F45-BA85-F27798763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>
                                            <p:graphicEl>
                                              <a:dgm id="{4817E058-AEFE-4F45-BA85-F27798763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981923A-2221-479E-AAD0-A2EB46DBA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>
                                            <p:graphicEl>
                                              <a:dgm id="{5981923A-2221-479E-AAD0-A2EB46DBA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">
                                            <p:graphicEl>
                                              <a:dgm id="{5981923A-2221-479E-AAD0-A2EB46DBA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">
                                            <p:graphicEl>
                                              <a:dgm id="{5981923A-2221-479E-AAD0-A2EB46DBA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>
                                            <p:graphicEl>
                                              <a:dgm id="{5981923A-2221-479E-AAD0-A2EB46DBA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Graphic spid="15" grpId="0">
        <p:bldSub>
          <a:bldDgm bld="one"/>
        </p:bldSub>
      </p:bldGraphic>
      <p:bldP spid="16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58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تعامل سازه-سیال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066800"/>
            <a:ext cx="9144001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Nazanin" pitchFamily="2" charset="-78"/>
              </a:rPr>
              <a:t>الگوریتم کوپل قوی:</a:t>
            </a:r>
            <a:endParaRPr lang="fa-IR" sz="20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B Nazanin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Diagram 14"/>
              <p:cNvGraphicFramePr/>
              <p:nvPr>
                <p:extLst>
                  <p:ext uri="{D42A27DB-BD31-4B8C-83A1-F6EECF244321}">
                    <p14:modId xmlns:p14="http://schemas.microsoft.com/office/powerpoint/2010/main" val="300123811"/>
                  </p:ext>
                </p:extLst>
              </p:nvPr>
            </p:nvGraphicFramePr>
            <p:xfrm>
              <a:off x="-76200" y="1575399"/>
              <a:ext cx="9192492" cy="604114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15" name="Diagram 14"/>
              <p:cNvGraphicFramePr/>
              <p:nvPr>
                <p:extLst>
                  <p:ext uri="{D42A27DB-BD31-4B8C-83A1-F6EECF244321}">
                    <p14:modId xmlns:p14="http://schemas.microsoft.com/office/powerpoint/2010/main" val="300123811"/>
                  </p:ext>
                </p:extLst>
              </p:nvPr>
            </p:nvGraphicFramePr>
            <p:xfrm>
              <a:off x="-76200" y="1575399"/>
              <a:ext cx="9192492" cy="604114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  <p:sp>
        <p:nvSpPr>
          <p:cNvPr id="16" name="Right Arrow 15"/>
          <p:cNvSpPr/>
          <p:nvPr/>
        </p:nvSpPr>
        <p:spPr>
          <a:xfrm>
            <a:off x="2209800" y="2663541"/>
            <a:ext cx="1828800" cy="3048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ent-Up Arrow 16"/>
          <p:cNvSpPr/>
          <p:nvPr/>
        </p:nvSpPr>
        <p:spPr>
          <a:xfrm rot="16200000">
            <a:off x="4800456" y="1938667"/>
            <a:ext cx="2351755" cy="2656268"/>
          </a:xfrm>
          <a:prstGeom prst="bentUpArrow">
            <a:avLst>
              <a:gd name="adj1" fmla="val 7918"/>
              <a:gd name="adj2" fmla="val 6662"/>
              <a:gd name="adj3" fmla="val 741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4600594" y="3055621"/>
                <a:ext cx="733406" cy="422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cap="all" smtClean="0">
                              <a:ln w="9000" cmpd="sng">
                                <a:solidFill>
                                  <a:schemeClr val="accent4">
                                    <a:shade val="50000"/>
                                    <a:satMod val="12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  <a:gs pos="43000">
                                    <a:schemeClr val="accent4">
                                      <a:satMod val="255000"/>
                                    </a:schemeClr>
                                  </a:gs>
                                  <a:gs pos="48000">
                                    <a:schemeClr val="accent4">
                                      <a:shade val="85000"/>
                                      <a:satMod val="255000"/>
                                    </a:schemeClr>
                                  </a:gs>
                                  <a:gs pos="10000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cap="all" smtClean="0">
                              <a:ln w="9000" cmpd="sng">
                                <a:solidFill>
                                  <a:schemeClr val="accent4">
                                    <a:shade val="50000"/>
                                    <a:satMod val="12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  <a:gs pos="43000">
                                    <a:schemeClr val="accent4">
                                      <a:satMod val="255000"/>
                                    </a:schemeClr>
                                  </a:gs>
                                  <a:gs pos="48000">
                                    <a:schemeClr val="accent4">
                                      <a:shade val="85000"/>
                                      <a:satMod val="255000"/>
                                    </a:schemeClr>
                                  </a:gs>
                                  <a:gs pos="10000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 cap="all" smtClean="0">
                                  <a:ln w="9000" cmpd="sng">
                                    <a:solidFill>
                                      <a:schemeClr val="accent4">
                                        <a:shade val="50000"/>
                                        <a:satMod val="120000"/>
                                      </a:schemeClr>
                                    </a:solidFill>
                                    <a:prstDash val="solid"/>
                                  </a:ln>
                                  <a:gradFill>
                                    <a:gsLst>
                                      <a:gs pos="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  <a:gs pos="43000">
                                        <a:schemeClr val="accent4">
                                          <a:satMod val="255000"/>
                                        </a:schemeClr>
                                      </a:gs>
                                      <a:gs pos="48000">
                                        <a:schemeClr val="accent4">
                                          <a:shade val="85000"/>
                                          <a:satMod val="255000"/>
                                        </a:schemeClr>
                                      </a:gs>
                                      <a:gs pos="10000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</a:gsLst>
                                    <a:lin ang="5400000"/>
                                  </a:gradFill>
                                  <a:effectLst>
                                    <a:reflection blurRad="12700" stA="28000" endPos="45000" dist="1000" dir="5400000" sy="-100000" algn="bl" rotWithShape="0"/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1" i="1" cap="all" smtClean="0">
                                  <a:ln w="9000" cmpd="sng">
                                    <a:solidFill>
                                      <a:schemeClr val="accent4">
                                        <a:shade val="50000"/>
                                        <a:satMod val="120000"/>
                                      </a:schemeClr>
                                    </a:solidFill>
                                    <a:prstDash val="solid"/>
                                  </a:ln>
                                  <a:gradFill>
                                    <a:gsLst>
                                      <a:gs pos="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  <a:gs pos="43000">
                                        <a:schemeClr val="accent4">
                                          <a:satMod val="255000"/>
                                        </a:schemeClr>
                                      </a:gs>
                                      <a:gs pos="48000">
                                        <a:schemeClr val="accent4">
                                          <a:shade val="85000"/>
                                          <a:satMod val="255000"/>
                                        </a:schemeClr>
                                      </a:gs>
                                      <a:gs pos="10000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</a:gsLst>
                                    <a:lin ang="5400000"/>
                                  </a:gradFill>
                                  <a:effectLst>
                                    <a:reflection blurRad="12700" stA="28000" endPos="45000" dist="1000" dir="5400000" sy="-100000" algn="bl" rotWithShape="0"/>
                                  </a:effectLst>
                                  <a:latin typeface="Cambria Math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b="1" i="1" cap="all" smtClean="0">
                                  <a:ln w="9000" cmpd="sng">
                                    <a:solidFill>
                                      <a:schemeClr val="accent4">
                                        <a:shade val="50000"/>
                                        <a:satMod val="120000"/>
                                      </a:schemeClr>
                                    </a:solidFill>
                                    <a:prstDash val="solid"/>
                                  </a:ln>
                                  <a:gradFill>
                                    <a:gsLst>
                                      <a:gs pos="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  <a:gs pos="43000">
                                        <a:schemeClr val="accent4">
                                          <a:satMod val="255000"/>
                                        </a:schemeClr>
                                      </a:gs>
                                      <a:gs pos="48000">
                                        <a:schemeClr val="accent4">
                                          <a:shade val="85000"/>
                                          <a:satMod val="255000"/>
                                        </a:schemeClr>
                                      </a:gs>
                                      <a:gs pos="10000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</a:gsLst>
                                    <a:lin ang="5400000"/>
                                  </a:gradFill>
                                  <a:effectLst>
                                    <a:reflection blurRad="12700" stA="28000" endPos="45000" dist="1000" dir="5400000" sy="-100000" algn="bl" rotWithShape="0"/>
                                  </a:effectLst>
                                  <a:latin typeface="Cambria Math"/>
                                </a:rPr>
                                <m:t>𝑭</m:t>
                              </m:r>
                              <m:r>
                                <a:rPr lang="en-US" b="1" i="1" cap="all" smtClean="0">
                                  <a:ln w="9000" cmpd="sng">
                                    <a:solidFill>
                                      <a:schemeClr val="accent4">
                                        <a:shade val="50000"/>
                                        <a:satMod val="120000"/>
                                      </a:schemeClr>
                                    </a:solidFill>
                                    <a:prstDash val="solid"/>
                                  </a:ln>
                                  <a:gradFill>
                                    <a:gsLst>
                                      <a:gs pos="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  <a:gs pos="43000">
                                        <a:schemeClr val="accent4">
                                          <a:satMod val="255000"/>
                                        </a:schemeClr>
                                      </a:gs>
                                      <a:gs pos="48000">
                                        <a:schemeClr val="accent4">
                                          <a:shade val="85000"/>
                                          <a:satMod val="255000"/>
                                        </a:schemeClr>
                                      </a:gs>
                                      <a:gs pos="10000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</a:gsLst>
                                    <a:lin ang="5400000"/>
                                  </a:gradFill>
                                  <a:effectLst>
                                    <a:reflection blurRad="12700" stA="28000" endPos="45000" dist="1000" dir="5400000" sy="-100000" algn="bl" rotWithShape="0"/>
                                  </a:effectLst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b="1" i="1" cap="all" smtClean="0">
                                  <a:ln w="9000" cmpd="sng">
                                    <a:solidFill>
                                      <a:schemeClr val="accent4">
                                        <a:shade val="50000"/>
                                        <a:satMod val="120000"/>
                                      </a:schemeClr>
                                    </a:solidFill>
                                    <a:prstDash val="solid"/>
                                  </a:ln>
                                  <a:gradFill>
                                    <a:gsLst>
                                      <a:gs pos="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  <a:gs pos="43000">
                                        <a:schemeClr val="accent4">
                                          <a:satMod val="255000"/>
                                        </a:schemeClr>
                                      </a:gs>
                                      <a:gs pos="48000">
                                        <a:schemeClr val="accent4">
                                          <a:shade val="85000"/>
                                          <a:satMod val="255000"/>
                                        </a:schemeClr>
                                      </a:gs>
                                      <a:gs pos="10000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</a:gsLst>
                                    <a:lin ang="5400000"/>
                                  </a:gradFill>
                                  <a:effectLst>
                                    <a:reflection blurRad="12700" stA="28000" endPos="45000" dist="1000" dir="5400000" sy="-100000" algn="bl" rotWithShape="0"/>
                                  </a:effectLst>
                                  <a:latin typeface="Cambria Math"/>
                                </a:rPr>
                                <m:t>𝑺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594" y="3055621"/>
                <a:ext cx="733406" cy="422360"/>
              </a:xfrm>
              <a:prstGeom prst="rect">
                <a:avLst/>
              </a:prstGeom>
              <a:blipFill rotWithShape="1">
                <a:blip r:embed="rId8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4572000" y="4222381"/>
                <a:ext cx="4587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cap="all" smtClean="0">
                              <a:ln w="9000" cmpd="sng">
                                <a:solidFill>
                                  <a:schemeClr val="accent4">
                                    <a:shade val="50000"/>
                                    <a:satMod val="12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  <a:gs pos="43000">
                                    <a:schemeClr val="accent4">
                                      <a:satMod val="255000"/>
                                    </a:schemeClr>
                                  </a:gs>
                                  <a:gs pos="48000">
                                    <a:schemeClr val="accent4">
                                      <a:shade val="85000"/>
                                      <a:satMod val="255000"/>
                                    </a:schemeClr>
                                  </a:gs>
                                  <a:gs pos="10000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1" i="1" cap="all" smtClean="0">
                                  <a:ln w="9000" cmpd="sng">
                                    <a:solidFill>
                                      <a:schemeClr val="accent4">
                                        <a:shade val="50000"/>
                                        <a:satMod val="120000"/>
                                      </a:schemeClr>
                                    </a:solidFill>
                                    <a:prstDash val="solid"/>
                                  </a:ln>
                                  <a:gradFill>
                                    <a:gsLst>
                                      <a:gs pos="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  <a:gs pos="43000">
                                        <a:schemeClr val="accent4">
                                          <a:satMod val="255000"/>
                                        </a:schemeClr>
                                      </a:gs>
                                      <a:gs pos="48000">
                                        <a:schemeClr val="accent4">
                                          <a:shade val="85000"/>
                                          <a:satMod val="255000"/>
                                        </a:schemeClr>
                                      </a:gs>
                                      <a:gs pos="10000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</a:gsLst>
                                    <a:lin ang="5400000"/>
                                  </a:gradFill>
                                  <a:effectLst>
                                    <a:reflection blurRad="12700" stA="28000" endPos="45000" dist="1000" dir="5400000" sy="-100000" algn="bl" rotWithShape="0"/>
                                  </a:effectLst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cap="all" smtClean="0">
                                  <a:ln w="9000" cmpd="sng">
                                    <a:solidFill>
                                      <a:schemeClr val="accent4">
                                        <a:shade val="50000"/>
                                        <a:satMod val="120000"/>
                                      </a:schemeClr>
                                    </a:solidFill>
                                    <a:prstDash val="solid"/>
                                  </a:ln>
                                  <a:gradFill>
                                    <a:gsLst>
                                      <a:gs pos="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  <a:gs pos="43000">
                                        <a:schemeClr val="accent4">
                                          <a:satMod val="255000"/>
                                        </a:schemeClr>
                                      </a:gs>
                                      <a:gs pos="48000">
                                        <a:schemeClr val="accent4">
                                          <a:shade val="85000"/>
                                          <a:satMod val="255000"/>
                                        </a:schemeClr>
                                      </a:gs>
                                      <a:gs pos="10000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</a:gsLst>
                                    <a:lin ang="5400000"/>
                                  </a:gradFill>
                                  <a:effectLst>
                                    <a:reflection blurRad="12700" stA="28000" endPos="45000" dist="1000" dir="5400000" sy="-100000" algn="bl" rotWithShape="0"/>
                                  </a:effectLst>
                                  <a:latin typeface="Cambria Math"/>
                                </a:rPr>
                                <m:t>𝒖</m:t>
                              </m:r>
                            </m:e>
                          </m:acc>
                        </m:e>
                        <m:sub>
                          <m:r>
                            <a:rPr lang="en-US" b="1" i="1" cap="all" smtClean="0">
                              <a:ln w="9000" cmpd="sng">
                                <a:solidFill>
                                  <a:schemeClr val="accent4">
                                    <a:shade val="50000"/>
                                    <a:satMod val="12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  <a:gs pos="43000">
                                    <a:schemeClr val="accent4">
                                      <a:satMod val="255000"/>
                                    </a:schemeClr>
                                  </a:gs>
                                  <a:gs pos="48000">
                                    <a:schemeClr val="accent4">
                                      <a:shade val="85000"/>
                                      <a:satMod val="255000"/>
                                    </a:schemeClr>
                                  </a:gs>
                                  <a:gs pos="10000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222381"/>
                <a:ext cx="458715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10000" r="-8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5867400" y="503740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Yes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04468" y="385086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NO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96200" y="464474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Yes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42413" y="5014073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NO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8577" y="4981807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i++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42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825D34D-7917-46BC-9F43-15DB0C01F2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graphicEl>
                                              <a:dgm id="{A825D34D-7917-46BC-9F43-15DB0C01F2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graphicEl>
                                              <a:dgm id="{A825D34D-7917-46BC-9F43-15DB0C01F2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graphicEl>
                                              <a:dgm id="{A825D34D-7917-46BC-9F43-15DB0C01F2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>
                                            <p:graphicEl>
                                              <a:dgm id="{A825D34D-7917-46BC-9F43-15DB0C01F2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59F0939-C172-4AF3-A4DA-100BF5645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graphicEl>
                                              <a:dgm id="{359F0939-C172-4AF3-A4DA-100BF5645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E5CCFEB-C28F-49A8-9B40-ECF36C53D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>
                                            <p:graphicEl>
                                              <a:dgm id="{6E5CCFEB-C28F-49A8-9B40-ECF36C53D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graphicEl>
                                              <a:dgm id="{6E5CCFEB-C28F-49A8-9B40-ECF36C53D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graphicEl>
                                              <a:dgm id="{6E5CCFEB-C28F-49A8-9B40-ECF36C53D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>
                                            <p:graphicEl>
                                              <a:dgm id="{6E5CCFEB-C28F-49A8-9B40-ECF36C53D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D716D2D-E801-4ECB-A287-FE9BF8CA3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graphicEl>
                                              <a:dgm id="{6D716D2D-E801-4ECB-A287-FE9BF8CA3C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07EC52D-6581-431A-82AA-CDAC03C55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>
                                            <p:graphicEl>
                                              <a:dgm id="{607EC52D-6581-431A-82AA-CDAC03C55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>
                                            <p:graphicEl>
                                              <a:dgm id="{607EC52D-6581-431A-82AA-CDAC03C55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>
                                            <p:graphicEl>
                                              <a:dgm id="{607EC52D-6581-431A-82AA-CDAC03C55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>
                                            <p:graphicEl>
                                              <a:dgm id="{607EC52D-6581-431A-82AA-CDAC03C55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0FB93A4-E155-43F9-8E31-1D56B906D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>
                                            <p:graphicEl>
                                              <a:dgm id="{C0FB93A4-E155-43F9-8E31-1D56B906DC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F0B6240-3399-4A5F-9FCF-B67006B59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>
                                            <p:graphicEl>
                                              <a:dgm id="{1F0B6240-3399-4A5F-9FCF-B67006B59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>
                                            <p:graphicEl>
                                              <a:dgm id="{1F0B6240-3399-4A5F-9FCF-B67006B59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>
                                            <p:graphicEl>
                                              <a:dgm id="{1F0B6240-3399-4A5F-9FCF-B67006B59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>
                                            <p:graphicEl>
                                              <a:dgm id="{1F0B6240-3399-4A5F-9FCF-B67006B59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8C2D2E4-3F77-4F50-8015-CEF32008F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>
                                            <p:graphicEl>
                                              <a:dgm id="{C8C2D2E4-3F77-4F50-8015-CEF32008F1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895186A-AD0D-487D-9B62-060A08421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>
                                            <p:graphicEl>
                                              <a:dgm id="{2895186A-AD0D-487D-9B62-060A08421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>
                                            <p:graphicEl>
                                              <a:dgm id="{2895186A-AD0D-487D-9B62-060A08421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>
                                            <p:graphicEl>
                                              <a:dgm id="{2895186A-AD0D-487D-9B62-060A08421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>
                                            <p:graphicEl>
                                              <a:dgm id="{2895186A-AD0D-487D-9B62-060A08421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0874361-A332-43DB-86A3-34901600F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>
                                            <p:graphicEl>
                                              <a:dgm id="{40874361-A332-43DB-86A3-34901600F8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B1D0317-D750-4EC2-99C1-72E77E443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>
                                            <p:graphicEl>
                                              <a:dgm id="{CB1D0317-D750-4EC2-99C1-72E77E443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>
                                            <p:graphicEl>
                                              <a:dgm id="{CB1D0317-D750-4EC2-99C1-72E77E443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>
                                            <p:graphicEl>
                                              <a:dgm id="{CB1D0317-D750-4EC2-99C1-72E77E443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>
                                            <p:graphicEl>
                                              <a:dgm id="{CB1D0317-D750-4EC2-99C1-72E77E443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F6BB91D-D099-48CB-88BC-B3DC4BD0D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>
                                            <p:graphicEl>
                                              <a:dgm id="{2F6BB91D-D099-48CB-88BC-B3DC4BD0D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0D763B5-A2C0-47FD-B48E-34BADBFAE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>
                                            <p:graphicEl>
                                              <a:dgm id="{50D763B5-A2C0-47FD-B48E-34BADBFAE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>
                                            <p:graphicEl>
                                              <a:dgm id="{50D763B5-A2C0-47FD-B48E-34BADBFAE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>
                                            <p:graphicEl>
                                              <a:dgm id="{50D763B5-A2C0-47FD-B48E-34BADBFAE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>
                                            <p:graphicEl>
                                              <a:dgm id="{50D763B5-A2C0-47FD-B48E-34BADBFAE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817E058-AEFE-4F45-BA85-F27798763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>
                                            <p:graphicEl>
                                              <a:dgm id="{4817E058-AEFE-4F45-BA85-F27798763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>
                                            <p:graphicEl>
                                              <a:dgm id="{4817E058-AEFE-4F45-BA85-F27798763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">
                                            <p:graphicEl>
                                              <a:dgm id="{4817E058-AEFE-4F45-BA85-F27798763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">
                                            <p:graphicEl>
                                              <a:dgm id="{4817E058-AEFE-4F45-BA85-F27798763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C9024CF-2E28-4820-BEAA-46015F7B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>
                                            <p:graphicEl>
                                              <a:dgm id="{8C9024CF-2E28-4820-BEAA-46015F7B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>
                                            <p:graphicEl>
                                              <a:dgm id="{8C9024CF-2E28-4820-BEAA-46015F7B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>
                                            <p:graphicEl>
                                              <a:dgm id="{8C9024CF-2E28-4820-BEAA-46015F7B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>
                                            <p:graphicEl>
                                              <a:dgm id="{8C9024CF-2E28-4820-BEAA-46015F7B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19AA91E-095D-473C-88B3-C8A86B35C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">
                                            <p:graphicEl>
                                              <a:dgm id="{119AA91E-095D-473C-88B3-C8A86B35C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">
                                            <p:graphicEl>
                                              <a:dgm id="{119AA91E-095D-473C-88B3-C8A86B35C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">
                                            <p:graphicEl>
                                              <a:dgm id="{119AA91E-095D-473C-88B3-C8A86B35C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">
                                            <p:graphicEl>
                                              <a:dgm id="{119AA91E-095D-473C-88B3-C8A86B35C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20E1A47-C636-4E35-936A-7B6C2FC4A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>
                                            <p:graphicEl>
                                              <a:dgm id="{F20E1A47-C636-4E35-936A-7B6C2FC4A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5">
                                            <p:graphicEl>
                                              <a:dgm id="{F20E1A47-C636-4E35-936A-7B6C2FC4A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">
                                            <p:graphicEl>
                                              <a:dgm id="{F20E1A47-C636-4E35-936A-7B6C2FC4A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">
                                            <p:graphicEl>
                                              <a:dgm id="{F20E1A47-C636-4E35-936A-7B6C2FC4A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15" grpId="0">
        <p:bldSub>
          <a:bldDgm bld="one"/>
        </p:bldSub>
      </p:bldGraphic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11892"/>
          </a:xfrm>
        </p:spPr>
        <p:txBody>
          <a:bodyPr>
            <a:noAutofit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1- </a:t>
            </a:r>
            <a:r>
              <a:rPr lang="fa-IR" sz="2400" b="1" dirty="0">
                <a:cs typeface="B Titr" panose="00000700000000000000" pitchFamily="2" charset="-78"/>
              </a:rPr>
              <a:t>بررسی </a:t>
            </a:r>
            <a:r>
              <a:rPr lang="fa-IR" sz="2400" b="1" dirty="0" smtClean="0">
                <a:cs typeface="B Titr" panose="00000700000000000000" pitchFamily="2" charset="-78"/>
              </a:rPr>
              <a:t>حلگر </a:t>
            </a:r>
            <a:r>
              <a:rPr lang="fa-IR" sz="2400" b="1" dirty="0">
                <a:cs typeface="B Titr" panose="00000700000000000000" pitchFamily="2" charset="-78"/>
              </a:rPr>
              <a:t>سیال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icoFoam</a:t>
            </a:r>
            <a:r>
              <a:rPr lang="en-US" sz="2400" b="1" dirty="0">
                <a:cs typeface="B Titr" panose="00000700000000000000" pitchFamily="2" charset="-78"/>
              </a:rPr>
              <a:t> </a:t>
            </a:r>
            <a:r>
              <a:rPr lang="fa-IR" sz="2400" b="1" dirty="0">
                <a:cs typeface="B Titr" panose="00000700000000000000" pitchFamily="2" charset="-78"/>
              </a:rPr>
              <a:t>با جزییات کامل کدهای موجود در </a:t>
            </a:r>
            <a:r>
              <a:rPr lang="fa-IR" sz="2400" b="1" dirty="0" smtClean="0">
                <a:cs typeface="B Titr" panose="00000700000000000000" pitchFamily="2" charset="-78"/>
              </a:rPr>
              <a:t>آن. </a:t>
            </a:r>
            <a:endParaRPr lang="en-US" sz="2400" b="1" dirty="0" smtClean="0"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2- </a:t>
            </a:r>
            <a:r>
              <a:rPr lang="fa-IR" sz="2400" b="1" dirty="0">
                <a:cs typeface="B Titr" panose="00000700000000000000" pitchFamily="2" charset="-78"/>
              </a:rPr>
              <a:t>تشریح </a:t>
            </a:r>
            <a:r>
              <a:rPr lang="fa-IR" sz="2400" b="1" dirty="0" smtClean="0">
                <a:cs typeface="B Titr" panose="00000700000000000000" pitchFamily="2" charset="-78"/>
              </a:rPr>
              <a:t>جزییات </a:t>
            </a:r>
            <a:r>
              <a:rPr lang="fa-IR" sz="2400" b="1" dirty="0">
                <a:cs typeface="B Titr" panose="00000700000000000000" pitchFamily="2" charset="-78"/>
              </a:rPr>
              <a:t>کد حلگر جامد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stressedFoam</a:t>
            </a:r>
            <a:r>
              <a:rPr lang="en-US" sz="2400" b="1" dirty="0">
                <a:cs typeface="B Titr" panose="00000700000000000000" pitchFamily="2" charset="-78"/>
              </a:rPr>
              <a:t> </a:t>
            </a:r>
            <a:r>
              <a:rPr lang="fa-IR" sz="2400" b="1" dirty="0">
                <a:cs typeface="B Titr" panose="00000700000000000000" pitchFamily="2" charset="-78"/>
              </a:rPr>
              <a:t>.</a:t>
            </a:r>
            <a:endParaRPr lang="en-US" sz="2400" b="1" dirty="0" smtClean="0"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3- </a:t>
            </a:r>
            <a:r>
              <a:rPr lang="fa-IR" sz="2400" b="1" dirty="0">
                <a:cs typeface="B Titr" panose="00000700000000000000" pitchFamily="2" charset="-78"/>
              </a:rPr>
              <a:t>روش ایجاد یک حلگر تعامل جامد سیال با استفاده از ترکیب دو حلگر قبل و تشریح قسمت‌های مختلف کد مربوط به </a:t>
            </a:r>
            <a:r>
              <a:rPr lang="fa-IR" sz="2400" b="1" dirty="0" smtClean="0">
                <a:cs typeface="B Titr" panose="00000700000000000000" pitchFamily="2" charset="-78"/>
              </a:rPr>
              <a:t>آن</a:t>
            </a:r>
            <a:r>
              <a:rPr lang="en-US" sz="2400" b="1" dirty="0" smtClean="0">
                <a:cs typeface="B Titr" panose="00000700000000000000" pitchFamily="2" charset="-78"/>
              </a:rPr>
              <a:t>.</a:t>
            </a:r>
            <a:endParaRPr lang="fa-IR" sz="2400" b="1" dirty="0" smtClean="0"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آنچه در این کد خواهید آموخت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3327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1-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این 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برنامه در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نسخه </a:t>
            </a:r>
            <a:r>
              <a:rPr lang="en-US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OpenFOAM-1.6-ext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قابل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اجراست.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2-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آشنایی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اولیه با </a:t>
            </a:r>
            <a:r>
              <a:rPr lang="en-US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OpenFOAM</a:t>
            </a:r>
            <a:endParaRPr lang="fa-IR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3-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آشنایی با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CFD</a:t>
            </a:r>
            <a:r>
              <a:rPr lang="fa-IR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و</a:t>
            </a:r>
            <a:r>
              <a:rPr lang="fa-IR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روش</a:t>
            </a:r>
            <a:r>
              <a:rPr lang="fa-IR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FVM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4-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آشنایی با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زبان </a:t>
            </a:r>
            <a:r>
              <a:rPr lang="fa-IR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++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C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نکات و الزامات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6242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6248400"/>
              </a:xfrm>
            </p:spPr>
            <p:txBody>
              <a:bodyPr>
                <a:normAutofit lnSpcReduction="10000"/>
              </a:bodyPr>
              <a:lstStyle/>
              <a:p>
                <a:pPr marL="109728" indent="0" algn="just" rtl="1">
                  <a:lnSpc>
                    <a:spcPct val="150000"/>
                  </a:lnSpc>
                  <a:buNone/>
                </a:pPr>
                <a:endParaRPr lang="fa-IR" sz="2400" dirty="0" smtClean="0">
                  <a:cs typeface="B Titr" panose="00000700000000000000" pitchFamily="2" charset="-78"/>
                </a:endParaRPr>
              </a:p>
              <a:p>
                <a:pPr algn="just" rtl="1">
                  <a:lnSpc>
                    <a:spcPct val="150000"/>
                  </a:lnSpc>
                </a:pPr>
                <a:r>
                  <a:rPr lang="fa-IR" sz="2400" dirty="0" smtClean="0">
                    <a:cs typeface="B Titr" panose="00000700000000000000" pitchFamily="2" charset="-78"/>
                  </a:rPr>
                  <a:t>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icoFoam</a:t>
                </a:r>
                <a:r>
                  <a:rPr lang="en-US" sz="2400" dirty="0" smtClean="0">
                    <a:cs typeface="B Titr" panose="00000700000000000000" pitchFamily="2" charset="-78"/>
                  </a:rPr>
                  <a:t> </a:t>
                </a:r>
                <a:r>
                  <a:rPr lang="fa-IR" sz="2400" dirty="0" smtClean="0">
                    <a:cs typeface="B Titr" panose="00000700000000000000" pitchFamily="2" charset="-78"/>
                  </a:rPr>
                  <a:t> یک </a:t>
                </a:r>
                <a:r>
                  <a:rPr lang="fa-IR" sz="2400" dirty="0">
                    <a:cs typeface="B Titr" panose="00000700000000000000" pitchFamily="2" charset="-78"/>
                  </a:rPr>
                  <a:t>حلگر گذرا برای جریان آرام و تراکم‌ناپذیر سیال نیوتونی می‌باشد. معادلات ناویراستوکس شامل معادلات پیوستگی و ممنتوم عبارتند از</a:t>
                </a:r>
                <a:r>
                  <a:rPr lang="fa-IR" sz="2400" dirty="0" smtClean="0">
                    <a:cs typeface="B Titr" panose="00000700000000000000" pitchFamily="2" charset="-78"/>
                  </a:rPr>
                  <a:t>:</a:t>
                </a:r>
                <a:endParaRPr lang="en-US" sz="2400" dirty="0" smtClean="0">
                  <a:cs typeface="B Titr" panose="00000700000000000000" pitchFamily="2" charset="-78"/>
                </a:endParaRPr>
              </a:p>
              <a:p>
                <a:pPr marL="109728" indent="0" algn="just" rtl="1">
                  <a:lnSpc>
                    <a:spcPct val="150000"/>
                  </a:lnSpc>
                  <a:buNone/>
                </a:pPr>
                <a:endParaRPr lang="en-US" sz="2400" b="1" dirty="0" smtClean="0">
                  <a:cs typeface="B Titr" panose="00000700000000000000" pitchFamily="2" charset="-78"/>
                </a:endParaRPr>
              </a:p>
              <a:p>
                <a:pPr algn="just" rtl="1">
                  <a:lnSpc>
                    <a:spcPct val="150000"/>
                  </a:lnSpc>
                </a:pPr>
                <a:r>
                  <a:rPr lang="fa-IR" sz="2400" b="1" dirty="0" smtClean="0">
                    <a:cs typeface="B Titr" panose="00000700000000000000" pitchFamily="2" charset="-78"/>
                  </a:rPr>
                  <a:t>در </a:t>
                </a:r>
                <a:r>
                  <a:rPr lang="fa-IR" sz="2400" b="1" dirty="0">
                    <a:cs typeface="B Titr" panose="00000700000000000000" pitchFamily="2" charset="-78"/>
                  </a:rPr>
                  <a:t>اپن‌فوم سرعت‌های جابجایی روی صفحات سلول </a:t>
                </a:r>
                <a:r>
                  <a:rPr lang="fa-IR" sz="2400" b="1" dirty="0" smtClean="0">
                    <a:cs typeface="B Titr" panose="00000700000000000000" pitchFamily="2" charset="-78"/>
                  </a:rPr>
                  <a:t>(</a:t>
                </a:r>
                <a:r>
                  <a:rPr lang="en-US" sz="2400" b="1" dirty="0" smtClean="0">
                    <a:cs typeface="B Titr" panose="00000700000000000000" pitchFamily="2" charset="-78"/>
                  </a:rPr>
                  <a:t> (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phi</a:t>
                </a:r>
                <a:r>
                  <a:rPr lang="fa-IR" sz="2400" b="1" dirty="0" smtClean="0">
                    <a:cs typeface="B Titr" panose="00000700000000000000" pitchFamily="2" charset="-78"/>
                  </a:rPr>
                  <a:t>تعریف </a:t>
                </a:r>
                <a:r>
                  <a:rPr lang="fa-IR" sz="2400" b="1" dirty="0">
                    <a:cs typeface="B Titr" panose="00000700000000000000" pitchFamily="2" charset="-78"/>
                  </a:rPr>
                  <a:t>شده‌اند و فشار در واقع فشار تقسیم‌ بر چگالی است</a:t>
                </a:r>
                <a:r>
                  <a:rPr lang="fa-IR" sz="2400" b="1" dirty="0" smtClean="0">
                    <a:cs typeface="B Titr" panose="00000700000000000000" pitchFamily="2" charset="-78"/>
                  </a:rPr>
                  <a:t>.</a:t>
                </a:r>
                <a:endParaRPr lang="en-US" sz="2400" b="1" dirty="0" smtClean="0">
                  <a:cs typeface="B Titr" panose="00000700000000000000" pitchFamily="2" charset="-78"/>
                </a:endParaRPr>
              </a:p>
              <a:p>
                <a:pPr marL="109728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  <a:cs typeface="B Nazanin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B Nazanin"/>
                            </a:rPr>
                            <m:t>𝜕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Calibri"/>
                              <a:cs typeface="B Nazanin"/>
                            </a:rPr>
                            <m:t>𝐔</m:t>
                          </m:r>
                        </m:num>
                        <m:den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B Nazanin"/>
                            </a:rPr>
                            <m:t>𝜕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B Nazanin"/>
                            </a:rPr>
                            <m:t>𝑡</m:t>
                          </m:r>
                        </m:den>
                      </m:f>
                      <m:r>
                        <a:rPr lang="en-US" sz="2400" b="1" i="1">
                          <a:effectLst/>
                          <a:latin typeface="Cambria Math"/>
                          <a:ea typeface="Calibri"/>
                          <a:cs typeface="B Nazanin"/>
                        </a:rPr>
                        <m:t>+</m:t>
                      </m:r>
                      <m:r>
                        <a:rPr lang="en-US" sz="2400">
                          <a:effectLst/>
                          <a:latin typeface="Cambria Math"/>
                          <a:ea typeface="Calibri"/>
                          <a:cs typeface="B Nazanin"/>
                        </a:rPr>
                        <m:t>∇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B Nazanin"/>
                        </a:rPr>
                        <m:t>.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/>
                              <a:cs typeface="B Nazanin"/>
                            </a:rPr>
                          </m:ctrlPr>
                        </m:dPr>
                        <m:e>
                          <m:r>
                            <a:rPr lang="en-US" sz="2400">
                              <a:effectLst/>
                              <a:latin typeface="Cambria Math"/>
                              <a:ea typeface="Calibri"/>
                              <a:cs typeface="B Nazanin"/>
                            </a:rPr>
                            <m:t>∅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Calibri"/>
                              <a:cs typeface="B Nazanin"/>
                            </a:rPr>
                            <m:t>𝐔</m:t>
                          </m:r>
                        </m:e>
                      </m:d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B Nazanin"/>
                        </a:rPr>
                        <m:t>−</m:t>
                      </m:r>
                      <m:r>
                        <a:rPr lang="en-US" sz="2400">
                          <a:effectLst/>
                          <a:latin typeface="Cambria Math"/>
                          <a:ea typeface="Calibri"/>
                          <a:cs typeface="B Nazanin"/>
                        </a:rPr>
                        <m:t>∇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B Nazanin"/>
                        </a:rPr>
                        <m:t>.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/>
                              <a:cs typeface="B Nazanin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B Nazanin"/>
                            </a:rPr>
                            <m:t>𝜇</m:t>
                          </m:r>
                          <m:r>
                            <a:rPr lang="en-US" sz="2400">
                              <a:effectLst/>
                              <a:latin typeface="Cambria Math"/>
                              <a:ea typeface="Calibri"/>
                              <a:cs typeface="B Nazanin"/>
                            </a:rPr>
                            <m:t>∇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Calibri"/>
                              <a:cs typeface="B Nazanin"/>
                            </a:rPr>
                            <m:t>𝐔</m:t>
                          </m:r>
                        </m:e>
                      </m:d>
                      <m:r>
                        <a:rPr lang="en-US" sz="2400">
                          <a:effectLst/>
                          <a:latin typeface="Cambria Math"/>
                          <a:ea typeface="Calibri"/>
                          <a:cs typeface="B Nazanin"/>
                        </a:rPr>
                        <m:t>=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B Nazanin"/>
                        </a:rPr>
                        <m:t>−</m:t>
                      </m:r>
                      <m:r>
                        <a:rPr lang="en-US" sz="2400">
                          <a:effectLst/>
                          <a:latin typeface="Cambria Math"/>
                          <a:ea typeface="Calibri"/>
                          <a:cs typeface="B Nazanin"/>
                        </a:rPr>
                        <m:t>∇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B Nazanin"/>
                        </a:rPr>
                        <m:t>𝑝</m:t>
                      </m:r>
                    </m:oMath>
                  </m:oMathPara>
                </a14:m>
                <a:endParaRPr lang="en-US" sz="2400" b="1" dirty="0" smtClean="0">
                  <a:cs typeface="B Titr" panose="00000700000000000000" pitchFamily="2" charset="-78"/>
                </a:endParaRPr>
              </a:p>
              <a:p>
                <a:pPr algn="just" rtl="1">
                  <a:lnSpc>
                    <a:spcPct val="150000"/>
                  </a:lnSpc>
                </a:pPr>
                <a:r>
                  <a:rPr lang="fa-IR" sz="2400" b="1" dirty="0">
                    <a:cs typeface="B Titr" panose="00000700000000000000" pitchFamily="2" charset="-78"/>
                  </a:rPr>
                  <a:t>برای توسعه معادله فشار معادله قبل را در فرم نیمه گسسته شده ( اویلر ضمنی) می نویسیم:</a:t>
                </a:r>
                <a:endParaRPr lang="en-US" sz="2400" b="1" dirty="0" smtClean="0">
                  <a:cs typeface="B Titr" panose="00000700000000000000" pitchFamily="2" charset="-78"/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6248400"/>
              </a:xfrm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5309096"/>
                  </p:ext>
                </p:extLst>
              </p:nvPr>
            </p:nvGraphicFramePr>
            <p:xfrm>
              <a:off x="152400" y="1924812"/>
              <a:ext cx="6324600" cy="1123188"/>
            </p:xfrm>
            <a:graphic>
              <a:graphicData uri="http://schemas.openxmlformats.org/drawingml/2006/table">
                <a:tbl>
                  <a:tblPr rtl="1" firstRow="1" firstCol="1" bandRow="1"/>
                  <a:tblGrid>
                    <a:gridCol w="6324600"/>
                  </a:tblGrid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  <a:latin typeface="Cambria Math"/>
                                    <a:ea typeface="Calibri"/>
                                    <a:cs typeface="B Nazanin"/>
                                  </a:rPr>
                                  <m:t>∇</m:t>
                                </m:r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Calibri"/>
                                    <a:cs typeface="B Nazanin"/>
                                  </a:rPr>
                                  <m:t>.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Calibri"/>
                                    <a:cs typeface="B Nazanin"/>
                                  </a:rPr>
                                  <m:t>𝐔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Calibri"/>
                                    <a:cs typeface="B Nazanin"/>
                                  </a:rPr>
                                  <m:t>=</m:t>
                                </m:r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Calibri"/>
                                    <a:cs typeface="B Nazanin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>
                                        <a:effectLst/>
                                        <a:latin typeface="Cambria Math"/>
                                        <a:ea typeface="Calibri"/>
                                        <a:cs typeface="B Nazani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effectLst/>
                                        <a:latin typeface="Cambria Math"/>
                                        <a:ea typeface="Calibri"/>
                                        <a:cs typeface="B Nazanin"/>
                                      </a:rPr>
                                      <m:t>𝜕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B Nazanin"/>
                                      </a:rPr>
                                      <m:t>𝐔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effectLst/>
                                        <a:latin typeface="Cambria Math"/>
                                        <a:ea typeface="Calibri"/>
                                        <a:cs typeface="B Nazanin"/>
                                      </a:rPr>
                                      <m:t>𝜕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/>
                                        <a:ea typeface="Calibri"/>
                                        <a:cs typeface="B Nazanin"/>
                                      </a:rPr>
                                      <m:t>𝑡</m:t>
                                    </m:r>
                                  </m:den>
                                </m:f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Calibri"/>
                                    <a:cs typeface="B Nazanin"/>
                                  </a:rPr>
                                  <m:t>+</m:t>
                                </m:r>
                                <m:r>
                                  <a:rPr lang="en-US" sz="2400">
                                    <a:effectLst/>
                                    <a:latin typeface="Cambria Math"/>
                                    <a:ea typeface="Calibri"/>
                                    <a:cs typeface="B Nazanin"/>
                                  </a:rPr>
                                  <m:t>∇</m:t>
                                </m:r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Calibri"/>
                                    <a:cs typeface="B Nazanin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effectLst/>
                                        <a:latin typeface="Cambria Math"/>
                                        <a:ea typeface="Calibri"/>
                                        <a:cs typeface="B Nazani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B Nazanin"/>
                                      </a:rPr>
                                      <m:t>𝐔𝐔</m:t>
                                    </m:r>
                                  </m:e>
                                </m:d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Calibri"/>
                                    <a:cs typeface="B Nazanin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effectLst/>
                                        <a:latin typeface="Cambria Math"/>
                                        <a:ea typeface="Calibri"/>
                                        <a:cs typeface="B Nazani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effectLst/>
                                        <a:latin typeface="Cambria Math"/>
                                        <a:ea typeface="Calibri"/>
                                        <a:cs typeface="B Nazanin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effectLst/>
                                        <a:latin typeface="Cambria Math"/>
                                        <a:ea typeface="Calibri"/>
                                        <a:cs typeface="B Nazanin"/>
                                      </a:rPr>
                                      <m:t>𝜌</m:t>
                                    </m:r>
                                  </m:den>
                                </m:f>
                                <m:r>
                                  <a:rPr lang="en-US" sz="2400">
                                    <a:effectLst/>
                                    <a:latin typeface="Cambria Math"/>
                                    <a:ea typeface="Calibri"/>
                                    <a:cs typeface="B Nazanin"/>
                                  </a:rPr>
                                  <m:t>∇</m:t>
                                </m:r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Calibri"/>
                                    <a:cs typeface="B Nazanin"/>
                                  </a:rPr>
                                  <m:t>𝑝</m:t>
                                </m:r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Calibri"/>
                                    <a:cs typeface="B Nazanin"/>
                                  </a:rPr>
                                  <m:t>+</m:t>
                                </m:r>
                                <m:r>
                                  <a:rPr lang="en-US" sz="2400">
                                    <a:effectLst/>
                                    <a:latin typeface="Cambria Math"/>
                                    <a:ea typeface="Calibri"/>
                                    <a:cs typeface="B Nazanin"/>
                                  </a:rPr>
                                  <m:t>∇</m:t>
                                </m:r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Calibri"/>
                                    <a:cs typeface="B Nazanin"/>
                                  </a:rPr>
                                  <m:t>.(</m:t>
                                </m:r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Calibri"/>
                                    <a:cs typeface="B Nazanin"/>
                                  </a:rPr>
                                  <m:t>𝜇</m:t>
                                </m:r>
                                <m:r>
                                  <a:rPr lang="en-US" sz="2400">
                                    <a:effectLst/>
                                    <a:latin typeface="Cambria Math"/>
                                    <a:ea typeface="Calibri"/>
                                    <a:cs typeface="B Nazanin"/>
                                  </a:rPr>
                                  <m:t>∇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Calibri"/>
                                    <a:cs typeface="B Nazanin"/>
                                  </a:rPr>
                                  <m:t>𝐔</m:t>
                                </m:r>
                                <m:r>
                                  <a:rPr lang="en-US" sz="2400">
                                    <a:effectLst/>
                                    <a:latin typeface="Cambria Math"/>
                                    <a:ea typeface="Calibri"/>
                                    <a:cs typeface="B Nazanin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5309096"/>
                  </p:ext>
                </p:extLst>
              </p:nvPr>
            </p:nvGraphicFramePr>
            <p:xfrm>
              <a:off x="152400" y="1924812"/>
              <a:ext cx="6324600" cy="1123188"/>
            </p:xfrm>
            <a:graphic>
              <a:graphicData uri="http://schemas.openxmlformats.org/drawingml/2006/table">
                <a:tbl>
                  <a:tblPr rtl="1" firstRow="1" firstCol="1" bandRow="1"/>
                  <a:tblGrid>
                    <a:gridCol w="6324600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1">
                          <a:blip r:embed="rId3"/>
                          <a:stretch>
                            <a:fillRect t="-1667" b="-206667"/>
                          </a:stretch>
                        </a:blipFill>
                      </a:tcPr>
                    </a:tc>
                  </a:tr>
                  <a:tr h="7574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1">
                          <a:blip r:embed="rId3"/>
                          <a:stretch>
                            <a:fillRect t="-4919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توضیح حلگر </a:t>
            </a:r>
            <a:r>
              <a:rPr lang="en-US" sz="3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icoFoam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9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6248400"/>
              </a:xfrm>
            </p:spPr>
            <p:txBody>
              <a:bodyPr>
                <a:normAutofit/>
              </a:bodyPr>
              <a:lstStyle/>
              <a:p>
                <a:pPr marL="109728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/>
                        <m:t>𝜈</m:t>
                      </m:r>
                      <m:f>
                        <m:fPr>
                          <m:ctrlPr>
                            <a:rPr lang="en-US" sz="2400" i="1"/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i="1"/>
                              </m:ctrlPr>
                            </m:sSubSupPr>
                            <m:e>
                              <m:r>
                                <a:rPr lang="en-US" sz="2400" b="1" i="1"/>
                                <m:t>𝐔</m:t>
                              </m:r>
                            </m:e>
                            <m:sub>
                              <m:r>
                                <a:rPr lang="en-US" sz="2400" i="1"/>
                                <m:t>𝑃</m:t>
                              </m:r>
                            </m:sub>
                            <m:sup>
                              <m:r>
                                <a:rPr lang="en-US" sz="2400" i="1"/>
                                <m:t>𝑛</m:t>
                              </m:r>
                              <m:r>
                                <a:rPr lang="en-US" sz="2400" i="1"/>
                                <m:t>+</m:t>
                              </m:r>
                              <m:r>
                                <a:rPr lang="en-US" sz="2400" i="1"/>
                                <m:t>1</m:t>
                              </m:r>
                            </m:sup>
                          </m:sSubSup>
                          <m:r>
                            <a:rPr lang="en-US" sz="2400" i="1"/>
                            <m:t>−</m:t>
                          </m:r>
                          <m:sSubSup>
                            <m:sSubSupPr>
                              <m:ctrlPr>
                                <a:rPr lang="en-US" sz="2400" i="1"/>
                              </m:ctrlPr>
                            </m:sSubSupPr>
                            <m:e>
                              <m:r>
                                <a:rPr lang="en-US" sz="2400" b="1" i="1"/>
                                <m:t>𝐔</m:t>
                              </m:r>
                            </m:e>
                            <m:sub>
                              <m:r>
                                <a:rPr lang="en-US" sz="2400" i="1"/>
                                <m:t>𝑃</m:t>
                              </m:r>
                            </m:sub>
                            <m:sup>
                              <m:r>
                                <a:rPr lang="en-US" sz="2400" i="1"/>
                                <m:t>𝑛</m:t>
                              </m:r>
                            </m:sup>
                          </m:sSubSup>
                        </m:num>
                        <m:den>
                          <m:r>
                            <a:rPr lang="en-US" sz="2400" i="1"/>
                            <m:t>𝛿</m:t>
                          </m:r>
                          <m:r>
                            <a:rPr lang="en-US" sz="2400" i="1"/>
                            <m:t>𝑡</m:t>
                          </m:r>
                        </m:den>
                      </m:f>
                      <m:r>
                        <a:rPr lang="en-US" sz="2400" i="1"/>
                        <m:t>=</m:t>
                      </m:r>
                      <m:limLow>
                        <m:limLowPr>
                          <m:ctrlPr>
                            <a:rPr lang="en-US" sz="2400" i="1"/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400" i="1"/>
                              </m:ctrlPr>
                            </m:groupChrPr>
                            <m:e>
                              <m:r>
                                <a:rPr lang="en-US" sz="2400" i="1"/>
                                <m:t>−</m:t>
                              </m:r>
                              <m:sSubSup>
                                <m:sSubSupPr>
                                  <m:ctrlPr>
                                    <a:rPr lang="en-US" sz="2400" i="1"/>
                                  </m:ctrlPr>
                                </m:sSubSupPr>
                                <m:e>
                                  <m:r>
                                    <a:rPr lang="en-US" sz="2400" i="1"/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/>
                                    <m:t>𝑃</m:t>
                                  </m:r>
                                </m:sub>
                                <m:sup>
                                  <m:r>
                                    <a:rPr lang="en-US" sz="2400" i="1"/>
                                    <m:t>′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400" i="1"/>
                                  </m:ctrlPr>
                                </m:sSubSupPr>
                                <m:e>
                                  <m:r>
                                    <a:rPr lang="en-US" sz="2400" b="1" i="1"/>
                                    <m:t>𝐔</m:t>
                                  </m:r>
                                </m:e>
                                <m:sub>
                                  <m:r>
                                    <a:rPr lang="en-US" sz="2400" i="1"/>
                                    <m:t>𝑃</m:t>
                                  </m:r>
                                </m:sub>
                                <m:sup>
                                  <m:r>
                                    <a:rPr lang="en-US" sz="2400" i="1"/>
                                    <m:t>𝑛</m:t>
                                  </m:r>
                                  <m:r>
                                    <a:rPr lang="en-US" sz="2400" i="1"/>
                                    <m:t>+</m:t>
                                  </m:r>
                                  <m:r>
                                    <a:rPr lang="en-US" sz="2400" i="1"/>
                                    <m:t>1</m:t>
                                  </m:r>
                                </m:sup>
                              </m:sSubSup>
                              <m:r>
                                <a:rPr lang="en-US" sz="2400" i="1"/>
                                <m:t>+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en-US" sz="2400" i="1"/>
                                  </m:ctrlPr>
                                </m:naryPr>
                                <m:sub>
                                  <m:r>
                                    <a:rPr lang="en-US" sz="2400" i="1"/>
                                    <m:t>𝑁𝑃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2400" i="1"/>
                                      </m:ctrlPr>
                                    </m:sSubSupPr>
                                    <m:e>
                                      <m:r>
                                        <a:rPr lang="en-US" sz="2400" i="1"/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i="1"/>
                                        <m:t>𝑁𝑃</m:t>
                                      </m:r>
                                    </m:sub>
                                    <m:sup>
                                      <m:r>
                                        <a:rPr lang="en-US" sz="2400" i="1"/>
                                        <m:t>′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sz="2400" i="1"/>
                                      </m:ctrlPr>
                                    </m:sSubSupPr>
                                    <m:e>
                                      <m:r>
                                        <a:rPr lang="en-US" sz="2400" b="1" i="1"/>
                                        <m:t>𝐔</m:t>
                                      </m:r>
                                    </m:e>
                                    <m:sub>
                                      <m:r>
                                        <a:rPr lang="en-US" sz="2400" i="1"/>
                                        <m:t>𝑁𝑃</m:t>
                                      </m:r>
                                    </m:sub>
                                    <m:sup>
                                      <m:r>
                                        <a:rPr lang="en-US" sz="2400" i="1"/>
                                        <m:t>𝑛</m:t>
                                      </m:r>
                                      <m:r>
                                        <a:rPr lang="en-US" sz="2400" i="1"/>
                                        <m:t>+</m:t>
                                      </m:r>
                                      <m:r>
                                        <a:rPr lang="en-US" sz="2400" i="1"/>
                                        <m:t>1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groupChr>
                        </m:e>
                        <m:lim>
                          <m:r>
                            <a:rPr lang="fa-IR" sz="2400"/>
                            <m:t>وجابجایی</m:t>
                          </m:r>
                          <m:r>
                            <a:rPr lang="fa-IR" sz="2400"/>
                            <m:t> </m:t>
                          </m:r>
                          <m:r>
                            <a:rPr lang="fa-IR" sz="2400"/>
                            <m:t>نفوذ</m:t>
                          </m:r>
                          <m:r>
                            <a:rPr lang="fa-IR" sz="2400"/>
                            <m:t> </m:t>
                          </m:r>
                          <m:r>
                            <a:rPr lang="fa-IR" sz="2400"/>
                            <m:t>ترم‌های</m:t>
                          </m:r>
                          <m:r>
                            <a:rPr lang="fa-IR" sz="2400"/>
                            <m:t> </m:t>
                          </m:r>
                          <m:r>
                            <a:rPr lang="fa-IR" sz="2400"/>
                            <m:t>گسسته‌سازی</m:t>
                          </m:r>
                          <m:r>
                            <a:rPr lang="fa-IR" sz="2400"/>
                            <m:t> </m:t>
                          </m:r>
                        </m:lim>
                      </m:limLow>
                      <m:r>
                        <a:rPr lang="en-US" sz="2400" i="1"/>
                        <m:t>−</m:t>
                      </m:r>
                      <m:r>
                        <a:rPr lang="en-US" sz="2400"/>
                        <m:t>∇</m:t>
                      </m:r>
                      <m:r>
                        <a:rPr lang="en-US" sz="2400" i="1"/>
                        <m:t>𝑝</m:t>
                      </m:r>
                    </m:oMath>
                  </m:oMathPara>
                </a14:m>
                <a:endParaRPr lang="en-US" sz="2400" b="1" dirty="0" smtClean="0">
                  <a:cs typeface="B Titr" panose="00000700000000000000" pitchFamily="2" charset="-78"/>
                </a:endParaRPr>
              </a:p>
              <a:p>
                <a:pPr marL="109728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/>
                          </m:ctrlPr>
                        </m:dPr>
                        <m:e>
                          <m:f>
                            <m:fPr>
                              <m:ctrlPr>
                                <a:rPr lang="en-US" sz="2400" i="1"/>
                              </m:ctrlPr>
                            </m:fPr>
                            <m:num>
                              <m:r>
                                <a:rPr lang="en-US" sz="2400" i="1"/>
                                <m:t>𝜈</m:t>
                              </m:r>
                            </m:num>
                            <m:den>
                              <m:r>
                                <a:rPr lang="en-US" sz="2400" i="1"/>
                                <m:t>𝛿</m:t>
                              </m:r>
                              <m:r>
                                <a:rPr lang="en-US" sz="2400" i="1"/>
                                <m:t>𝑡</m:t>
                              </m:r>
                            </m:den>
                          </m:f>
                          <m:r>
                            <a:rPr lang="en-US" sz="2400" i="1"/>
                            <m:t>+</m:t>
                          </m:r>
                          <m:sSubSup>
                            <m:sSubSupPr>
                              <m:ctrlPr>
                                <a:rPr lang="en-US" sz="2400" i="1"/>
                              </m:ctrlPr>
                            </m:sSubSupPr>
                            <m:e>
                              <m:r>
                                <a:rPr lang="en-US" sz="2400" i="1"/>
                                <m:t>𝑎</m:t>
                              </m:r>
                            </m:e>
                            <m:sub>
                              <m:r>
                                <a:rPr lang="en-US" sz="2400" i="1"/>
                                <m:t>𝑃</m:t>
                              </m:r>
                            </m:sub>
                            <m:sup>
                              <m:r>
                                <a:rPr lang="en-US" sz="2400" i="1"/>
                                <m:t>′</m:t>
                              </m:r>
                            </m:sup>
                          </m:sSubSup>
                        </m:e>
                      </m:d>
                      <m:sSubSup>
                        <m:sSubSupPr>
                          <m:ctrlPr>
                            <a:rPr lang="en-US" sz="2400" i="1"/>
                          </m:ctrlPr>
                        </m:sSubSupPr>
                        <m:e>
                          <m:r>
                            <a:rPr lang="en-US" sz="2400" b="1" i="1"/>
                            <m:t>𝐔</m:t>
                          </m:r>
                        </m:e>
                        <m:sub>
                          <m:r>
                            <a:rPr lang="en-US" sz="2400" i="1"/>
                            <m:t>𝑃</m:t>
                          </m:r>
                        </m:sub>
                        <m:sup>
                          <m:r>
                            <a:rPr lang="en-US" sz="2400" i="1"/>
                            <m:t>𝑛</m:t>
                          </m:r>
                          <m:r>
                            <a:rPr lang="en-US" sz="2400" i="1"/>
                            <m:t>+</m:t>
                          </m:r>
                          <m:r>
                            <a:rPr lang="en-US" sz="2400" i="1"/>
                            <m:t>1</m:t>
                          </m:r>
                        </m:sup>
                      </m:sSubSup>
                      <m:r>
                        <a:rPr lang="en-US" sz="2400" i="1"/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2400" i="1"/>
                          </m:ctrlPr>
                        </m:naryPr>
                        <m:sub>
                          <m:r>
                            <a:rPr lang="en-US" sz="2400" i="1"/>
                            <m:t>𝑁𝑃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/>
                              </m:ctrlPr>
                            </m:sSubSupPr>
                            <m:e>
                              <m:r>
                                <a:rPr lang="en-US" sz="2400" i="1"/>
                                <m:t>𝑎</m:t>
                              </m:r>
                            </m:e>
                            <m:sub>
                              <m:r>
                                <a:rPr lang="en-US" sz="2400" i="1"/>
                                <m:t>𝑁𝑃</m:t>
                              </m:r>
                            </m:sub>
                            <m:sup>
                              <m:r>
                                <a:rPr lang="en-US" sz="2400" i="1"/>
                                <m:t>′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/>
                              </m:ctrlPr>
                            </m:sSubSupPr>
                            <m:e>
                              <m:r>
                                <a:rPr lang="en-US" sz="2400" b="1" i="1"/>
                                <m:t>𝐔</m:t>
                              </m:r>
                            </m:e>
                            <m:sub>
                              <m:r>
                                <a:rPr lang="en-US" sz="2400" i="1"/>
                                <m:t>𝑁𝑃</m:t>
                              </m:r>
                            </m:sub>
                            <m:sup>
                              <m:r>
                                <a:rPr lang="en-US" sz="2400" i="1"/>
                                <m:t>𝑛</m:t>
                              </m:r>
                              <m:r>
                                <a:rPr lang="en-US" sz="2400" i="1"/>
                                <m:t>+</m:t>
                              </m:r>
                              <m:r>
                                <a:rPr lang="en-US" sz="2400" i="1"/>
                                <m:t>1</m:t>
                              </m:r>
                            </m:sup>
                          </m:sSubSup>
                        </m:e>
                      </m:nary>
                      <m:r>
                        <a:rPr lang="en-US" sz="2400" i="1"/>
                        <m:t>+</m:t>
                      </m:r>
                      <m:f>
                        <m:fPr>
                          <m:ctrlPr>
                            <a:rPr lang="en-US" sz="2400" i="1"/>
                          </m:ctrlPr>
                        </m:fPr>
                        <m:num>
                          <m:r>
                            <a:rPr lang="en-US" sz="2400" i="1"/>
                            <m:t>𝜈</m:t>
                          </m:r>
                        </m:num>
                        <m:den>
                          <m:r>
                            <a:rPr lang="en-US" sz="2400" i="1"/>
                            <m:t>𝛿</m:t>
                          </m:r>
                          <m:r>
                            <a:rPr lang="en-US" sz="2400" i="1"/>
                            <m:t>𝑡</m:t>
                          </m:r>
                        </m:den>
                      </m:f>
                      <m:sSubSup>
                        <m:sSubSupPr>
                          <m:ctrlPr>
                            <a:rPr lang="en-US" sz="2400" i="1"/>
                          </m:ctrlPr>
                        </m:sSubSupPr>
                        <m:e>
                          <m:r>
                            <a:rPr lang="en-US" sz="2400" b="1" i="1"/>
                            <m:t>𝐔</m:t>
                          </m:r>
                        </m:e>
                        <m:sub>
                          <m:r>
                            <a:rPr lang="en-US" sz="2400" i="1"/>
                            <m:t>𝑃</m:t>
                          </m:r>
                        </m:sub>
                        <m:sup>
                          <m:r>
                            <a:rPr lang="en-US" sz="2400" i="1"/>
                            <m:t>𝑛</m:t>
                          </m:r>
                        </m:sup>
                      </m:sSubSup>
                      <m:r>
                        <a:rPr lang="en-US" sz="2400" i="1"/>
                        <m:t>−</m:t>
                      </m:r>
                      <m:r>
                        <a:rPr lang="en-US" sz="2400"/>
                        <m:t>∇</m:t>
                      </m:r>
                      <m:r>
                        <a:rPr lang="en-US" sz="2400" i="1"/>
                        <m:t>𝑝</m:t>
                      </m:r>
                    </m:oMath>
                  </m:oMathPara>
                </a14:m>
                <a:endParaRPr lang="en-US" sz="2400" dirty="0" smtClean="0"/>
              </a:p>
              <a:p>
                <a:pPr marL="109728" indent="0" algn="just">
                  <a:lnSpc>
                    <a:spcPct val="150000"/>
                  </a:lnSpc>
                  <a:buNone/>
                </a:pPr>
                <a:endParaRPr lang="en-US" sz="2400" b="1" dirty="0" smtClean="0">
                  <a:cs typeface="B Titr" panose="00000700000000000000" pitchFamily="2" charset="-78"/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62484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8385550"/>
                  </p:ext>
                </p:extLst>
              </p:nvPr>
            </p:nvGraphicFramePr>
            <p:xfrm>
              <a:off x="2515466" y="3886200"/>
              <a:ext cx="3810000" cy="838201"/>
            </p:xfrm>
            <a:graphic>
              <a:graphicData uri="http://schemas.openxmlformats.org/drawingml/2006/table">
                <a:tbl>
                  <a:tblPr rtl="1" firstRow="1" firstCol="1" bandRow="1"/>
                  <a:tblGrid>
                    <a:gridCol w="835537"/>
                    <a:gridCol w="2974463"/>
                  </a:tblGrid>
                  <a:tr h="838201">
                    <a:tc>
                      <a:txBody>
                        <a:bodyPr/>
                        <a:lstStyle/>
                        <a:p>
                          <a:pPr algn="ctr" rtl="1"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/>
                                        <a:ea typeface="Calibri"/>
                                        <a:cs typeface="B Nazani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/>
                                        <a:ea typeface="Calibri"/>
                                        <a:cs typeface="B Nazanin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/>
                                        <a:ea typeface="Calibri"/>
                                        <a:cs typeface="B Nazanin"/>
                                      </a:rPr>
                                      <m:t>𝑃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/>
                                        <a:ea typeface="Calibri"/>
                                        <a:cs typeface="B Nazani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B Nazanin"/>
                                      </a:rPr>
                                      <m:t>𝐔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/>
                                        <a:ea typeface="Calibri"/>
                                        <a:cs typeface="B Nazanin"/>
                                      </a:rPr>
                                      <m:t>𝑃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Calibri"/>
                                    <a:cs typeface="B Nazanin"/>
                                  </a:rPr>
                                  <m:t>=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Calibri"/>
                                    <a:cs typeface="B Nazanin"/>
                                  </a:rPr>
                                  <m:t>𝐇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effectLst/>
                                        <a:latin typeface="Cambria Math"/>
                                        <a:ea typeface="Calibri"/>
                                        <a:cs typeface="B Nazani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B Nazanin"/>
                                      </a:rPr>
                                      <m:t>𝐔</m:t>
                                    </m:r>
                                  </m:e>
                                </m:d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Calibri"/>
                                    <a:cs typeface="B Nazanin"/>
                                  </a:rPr>
                                  <m:t>−</m:t>
                                </m:r>
                                <m:r>
                                  <a:rPr lang="en-US" sz="2400">
                                    <a:effectLst/>
                                    <a:latin typeface="Cambria Math"/>
                                    <a:ea typeface="Calibri"/>
                                    <a:cs typeface="B Nazanin"/>
                                  </a:rPr>
                                  <m:t>∇</m:t>
                                </m:r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Calibri"/>
                                    <a:cs typeface="B Nazanin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8385550"/>
                  </p:ext>
                </p:extLst>
              </p:nvPr>
            </p:nvGraphicFramePr>
            <p:xfrm>
              <a:off x="2515466" y="3886200"/>
              <a:ext cx="3810000" cy="838201"/>
            </p:xfrm>
            <a:graphic>
              <a:graphicData uri="http://schemas.openxmlformats.org/drawingml/2006/table">
                <a:tbl>
                  <a:tblPr rtl="1" firstRow="1" firstCol="1" bandRow="1"/>
                  <a:tblGrid>
                    <a:gridCol w="835537"/>
                    <a:gridCol w="2974463"/>
                  </a:tblGrid>
                  <a:tr h="838201">
                    <a:tc>
                      <a:txBody>
                        <a:bodyPr/>
                        <a:lstStyle/>
                        <a:p>
                          <a:pPr algn="ctr" rtl="1"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1">
                          <a:blip r:embed="rId3"/>
                          <a:stretch>
                            <a:fillRect l="-28279" t="-73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10" name="Straight Arrow Connector 9"/>
          <p:cNvCxnSpPr/>
          <p:nvPr/>
        </p:nvCxnSpPr>
        <p:spPr>
          <a:xfrm flipH="1" flipV="1">
            <a:off x="2754023" y="4572000"/>
            <a:ext cx="47625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 Box 294"/>
          <p:cNvSpPr txBox="1"/>
          <p:nvPr/>
        </p:nvSpPr>
        <p:spPr>
          <a:xfrm>
            <a:off x="1676400" y="5181600"/>
            <a:ext cx="2203161" cy="5715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spcAft>
                <a:spcPts val="0"/>
              </a:spcAft>
            </a:pPr>
            <a:r>
              <a:rPr lang="fa-IR" sz="2400" dirty="0">
                <a:effectLst/>
                <a:ea typeface="Calibri"/>
                <a:cs typeface="B Nazanin"/>
              </a:rPr>
              <a:t>ضرایب قطری ماتریس</a:t>
            </a:r>
            <a:endParaRPr lang="en-US" sz="2400" dirty="0">
              <a:effectLst/>
              <a:ea typeface="Calibri"/>
              <a:cs typeface="Arial"/>
            </a:endParaRPr>
          </a:p>
        </p:txBody>
      </p:sp>
      <p:sp>
        <p:nvSpPr>
          <p:cNvPr id="12" name="Text Box 296"/>
          <p:cNvSpPr txBox="1"/>
          <p:nvPr/>
        </p:nvSpPr>
        <p:spPr>
          <a:xfrm>
            <a:off x="4561754" y="4891087"/>
            <a:ext cx="3515446" cy="12954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spcAft>
                <a:spcPts val="0"/>
              </a:spcAft>
            </a:pPr>
            <a:r>
              <a:rPr lang="fa-IR" sz="2400" dirty="0">
                <a:effectLst/>
                <a:ea typeface="Calibri"/>
                <a:cs typeface="B Nazanin"/>
              </a:rPr>
              <a:t>شامل ضرایب قطری و ترم‌های چشمه ( نیروهای حجمی+ </a:t>
            </a:r>
            <a:endParaRPr lang="en-US" sz="2400" dirty="0">
              <a:effectLst/>
              <a:ea typeface="Calibri"/>
              <a:cs typeface="Arial"/>
            </a:endParaRPr>
          </a:p>
          <a:p>
            <a:pPr algn="r" rtl="1">
              <a:spcAft>
                <a:spcPts val="0"/>
              </a:spcAft>
            </a:pPr>
            <a:r>
              <a:rPr lang="fa-IR" sz="2400" dirty="0">
                <a:effectLst/>
                <a:ea typeface="Calibri"/>
                <a:cs typeface="B Nazanin"/>
              </a:rPr>
              <a:t>نصف گسسته‌سازی ترم گذرا)</a:t>
            </a:r>
            <a:endParaRPr lang="en-US" sz="2400" dirty="0">
              <a:effectLst/>
              <a:ea typeface="Calibri"/>
              <a:cs typeface="Arial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056929" y="4457699"/>
            <a:ext cx="608013" cy="438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97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6248400"/>
              </a:xfrm>
            </p:spPr>
            <p:txBody>
              <a:bodyPr>
                <a:normAutofit/>
              </a:bodyPr>
              <a:lstStyle/>
              <a:p>
                <a:pPr marL="109728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/>
                          </m:ctrlPr>
                        </m:sSubPr>
                        <m:e>
                          <m:r>
                            <a:rPr lang="en-US" sz="2400" b="1" i="1"/>
                            <m:t>𝐔</m:t>
                          </m:r>
                        </m:e>
                        <m:sub>
                          <m:r>
                            <a:rPr lang="en-US" sz="2400" i="1"/>
                            <m:t>𝑃</m:t>
                          </m:r>
                        </m:sub>
                      </m:sSub>
                      <m:r>
                        <a:rPr lang="en-US" sz="2400" i="1"/>
                        <m:t>=</m:t>
                      </m:r>
                      <m:f>
                        <m:fPr>
                          <m:ctrlPr>
                            <a:rPr lang="en-US" sz="2400" i="1"/>
                          </m:ctrlPr>
                        </m:fPr>
                        <m:num>
                          <m:r>
                            <a:rPr lang="en-US" sz="2400" i="1"/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/>
                              </m:ctrlPr>
                            </m:sSubPr>
                            <m:e>
                              <m:r>
                                <a:rPr lang="en-US" sz="2400" i="1"/>
                                <m:t>𝑎</m:t>
                              </m:r>
                            </m:e>
                            <m:sub>
                              <m:r>
                                <a:rPr lang="en-US" sz="2400" i="1"/>
                                <m:t>𝑃</m:t>
                              </m:r>
                            </m:sub>
                          </m:sSub>
                        </m:den>
                      </m:f>
                      <m:r>
                        <a:rPr lang="en-US" sz="2400" b="1" i="1"/>
                        <m:t>𝐇</m:t>
                      </m:r>
                      <m:d>
                        <m:dPr>
                          <m:ctrlPr>
                            <a:rPr lang="en-US" sz="2400" i="1"/>
                          </m:ctrlPr>
                        </m:dPr>
                        <m:e>
                          <m:r>
                            <a:rPr lang="en-US" sz="2400" b="1" i="1"/>
                            <m:t>𝐔</m:t>
                          </m:r>
                        </m:e>
                      </m:d>
                      <m:r>
                        <a:rPr lang="en-US" sz="2400" i="1"/>
                        <m:t>−</m:t>
                      </m:r>
                      <m:f>
                        <m:fPr>
                          <m:ctrlPr>
                            <a:rPr lang="en-US" sz="2400" i="1"/>
                          </m:ctrlPr>
                        </m:fPr>
                        <m:num>
                          <m:r>
                            <a:rPr lang="en-US" sz="2400" i="1"/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/>
                              </m:ctrlPr>
                            </m:sSubPr>
                            <m:e>
                              <m:r>
                                <a:rPr lang="en-US" sz="2400" i="1"/>
                                <m:t>𝑎</m:t>
                              </m:r>
                            </m:e>
                            <m:sub>
                              <m:r>
                                <a:rPr lang="en-US" sz="2400" i="1"/>
                                <m:t>𝑃</m:t>
                              </m:r>
                            </m:sub>
                          </m:sSub>
                        </m:den>
                      </m:f>
                      <m:r>
                        <a:rPr lang="en-US" sz="2400"/>
                        <m:t>∇</m:t>
                      </m:r>
                      <m:r>
                        <a:rPr lang="en-US" sz="2400" i="1"/>
                        <m:t>𝑝</m:t>
                      </m:r>
                    </m:oMath>
                  </m:oMathPara>
                </a14:m>
                <a:endParaRPr lang="en-US" sz="2400" b="1" dirty="0" smtClean="0">
                  <a:cs typeface="B Titr" panose="00000700000000000000" pitchFamily="2" charset="-78"/>
                </a:endParaRPr>
              </a:p>
              <a:p>
                <a:pPr algn="just" rtl="1">
                  <a:lnSpc>
                    <a:spcPct val="150000"/>
                  </a:lnSpc>
                </a:pPr>
                <a:r>
                  <a:rPr lang="fa-IR" sz="2400" b="1" dirty="0">
                    <a:cs typeface="B Titr" panose="00000700000000000000" pitchFamily="2" charset="-78"/>
                  </a:rPr>
                  <a:t>ترکیب این معادلات با معادله پیوستگی می‌دهد</a:t>
                </a:r>
                <a:r>
                  <a:rPr lang="fa-IR" sz="2400" b="1" dirty="0" smtClean="0">
                    <a:cs typeface="B Titr" panose="00000700000000000000" pitchFamily="2" charset="-78"/>
                  </a:rPr>
                  <a:t>:</a:t>
                </a:r>
                <a:endParaRPr lang="en-US" sz="2400" b="1" dirty="0" smtClean="0">
                  <a:cs typeface="B Titr" panose="00000700000000000000" pitchFamily="2" charset="-78"/>
                </a:endParaRPr>
              </a:p>
              <a:p>
                <a:pPr marL="109728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/>
                        <m:t>∇</m:t>
                      </m:r>
                      <m:r>
                        <a:rPr lang="en-US" sz="2400" i="1"/>
                        <m:t>.(</m:t>
                      </m:r>
                      <m:f>
                        <m:fPr>
                          <m:ctrlPr>
                            <a:rPr lang="en-US" sz="2400" i="1"/>
                          </m:ctrlPr>
                        </m:fPr>
                        <m:num>
                          <m:r>
                            <a:rPr lang="en-US" sz="2400" i="1"/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/>
                              </m:ctrlPr>
                            </m:sSubPr>
                            <m:e>
                              <m:r>
                                <a:rPr lang="en-US" sz="2400" i="1"/>
                                <m:t>𝑎</m:t>
                              </m:r>
                            </m:e>
                            <m:sub>
                              <m:r>
                                <a:rPr lang="en-US" sz="2400" i="1"/>
                                <m:t>𝑃</m:t>
                              </m:r>
                            </m:sub>
                          </m:sSub>
                        </m:den>
                      </m:f>
                      <m:r>
                        <a:rPr lang="en-US" sz="2400"/>
                        <m:t>∇</m:t>
                      </m:r>
                      <m:r>
                        <a:rPr lang="en-US" sz="2400" i="1"/>
                        <m:t>𝑝</m:t>
                      </m:r>
                      <m:r>
                        <a:rPr lang="en-US" sz="2400" i="1"/>
                        <m:t>)=</m:t>
                      </m:r>
                      <m:r>
                        <a:rPr lang="en-US" sz="2400"/>
                        <m:t>∇</m:t>
                      </m:r>
                      <m:r>
                        <a:rPr lang="en-US" sz="2400" i="1"/>
                        <m:t>.</m:t>
                      </m:r>
                      <m:d>
                        <m:dPr>
                          <m:ctrlPr>
                            <a:rPr lang="en-US" sz="2400" i="1"/>
                          </m:ctrlPr>
                        </m:dPr>
                        <m:e>
                          <m:f>
                            <m:fPr>
                              <m:ctrlPr>
                                <a:rPr lang="en-US" sz="2400" i="1"/>
                              </m:ctrlPr>
                            </m:fPr>
                            <m:num>
                              <m:r>
                                <a:rPr lang="en-US" sz="2400" b="1" i="1"/>
                                <m:t>𝐇</m:t>
                              </m:r>
                              <m:d>
                                <m:dPr>
                                  <m:ctrlPr>
                                    <a:rPr lang="en-US" sz="2400" i="1"/>
                                  </m:ctrlPr>
                                </m:dPr>
                                <m:e>
                                  <m:r>
                                    <a:rPr lang="en-US" sz="2400" b="1" i="1"/>
                                    <m:t>𝐔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2400" i="1"/>
                                  </m:ctrlPr>
                                </m:sSubPr>
                                <m:e>
                                  <m:r>
                                    <a:rPr lang="en-US" sz="2400" i="1"/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/>
                                    <m:t>𝑃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400" b="1" dirty="0" smtClean="0">
                  <a:cs typeface="B Titr" panose="00000700000000000000" pitchFamily="2" charset="-78"/>
                </a:endParaRPr>
              </a:p>
              <a:p>
                <a:pPr algn="just" rtl="1">
                  <a:lnSpc>
                    <a:spcPct val="150000"/>
                  </a:lnSpc>
                </a:pPr>
                <a:r>
                  <a:rPr lang="fa-IR" sz="2400" b="1" dirty="0">
                    <a:cs typeface="B Titr" panose="00000700000000000000" pitchFamily="2" charset="-78"/>
                  </a:rPr>
                  <a:t>در این معادله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400" b="1" dirty="0">
                    <a:cs typeface="B Titr" panose="00000700000000000000" pitchFamily="2" charset="-78"/>
                  </a:rPr>
                  <a:t> </a:t>
                </a:r>
                <a:r>
                  <a:rPr lang="fa-IR" sz="2400" b="1" dirty="0">
                    <a:cs typeface="B Titr" panose="00000700000000000000" pitchFamily="2" charset="-78"/>
                  </a:rPr>
                  <a:t>و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H(U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fa-IR" sz="2400" b="1" dirty="0" smtClean="0">
                    <a:cs typeface="B Titr" panose="00000700000000000000" pitchFamily="2" charset="-78"/>
                  </a:rPr>
                  <a:t> </a:t>
                </a:r>
                <a:r>
                  <a:rPr lang="en-US" sz="2400" b="1" dirty="0" smtClean="0">
                    <a:cs typeface="B Titr" panose="00000700000000000000" pitchFamily="2" charset="-78"/>
                  </a:rPr>
                  <a:t> </a:t>
                </a:r>
                <a:r>
                  <a:rPr lang="fa-IR" sz="2400" b="1" dirty="0" smtClean="0">
                    <a:cs typeface="B Titr" panose="00000700000000000000" pitchFamily="2" charset="-78"/>
                  </a:rPr>
                  <a:t>از </a:t>
                </a:r>
                <a:r>
                  <a:rPr lang="fa-IR" sz="2400" b="1" dirty="0">
                    <a:cs typeface="B Titr" panose="00000700000000000000" pitchFamily="2" charset="-78"/>
                  </a:rPr>
                  <a:t>میدان سرعت گام قبلی محاسبه </a:t>
                </a:r>
                <a:r>
                  <a:rPr lang="fa-IR" sz="2400" b="1" dirty="0" smtClean="0">
                    <a:cs typeface="B Titr" panose="00000700000000000000" pitchFamily="2" charset="-78"/>
                  </a:rPr>
                  <a:t>شده‌اند.</a:t>
                </a: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62484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248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6248400"/>
              </a:xfrm>
            </p:spPr>
            <p:txBody>
              <a:bodyPr>
                <a:normAutofit lnSpcReduction="10000"/>
              </a:bodyPr>
              <a:lstStyle/>
              <a:p>
                <a:pPr marL="109728" indent="0" algn="just" rtl="1">
                  <a:lnSpc>
                    <a:spcPct val="150000"/>
                  </a:lnSpc>
                  <a:buNone/>
                </a:pPr>
                <a:endParaRPr lang="fa-IR" sz="2400" dirty="0" smtClean="0">
                  <a:cs typeface="B Titr" panose="00000700000000000000" pitchFamily="2" charset="-78"/>
                </a:endParaRPr>
              </a:p>
              <a:p>
                <a:pPr algn="just" rtl="1">
                  <a:lnSpc>
                    <a:spcPct val="150000"/>
                  </a:lnSpc>
                </a:pPr>
                <a:r>
                  <a:rPr lang="fa-IR" sz="2400" dirty="0">
                    <a:cs typeface="B Titr" panose="00000700000000000000" pitchFamily="2" charset="-78"/>
                  </a:rPr>
                  <a:t>حلگر تحلیل تنش خطی برای جامد الاستیک در مسائل پایا و گذرا </a:t>
                </a:r>
                <a:r>
                  <a:rPr lang="fa-IR" sz="2400" dirty="0" smtClean="0">
                    <a:cs typeface="B Titr" panose="00000700000000000000" pitchFamily="2" charset="-78"/>
                  </a:rPr>
                  <a:t>.</a:t>
                </a:r>
                <a:endParaRPr lang="en-US" sz="2400" b="1" dirty="0" smtClean="0">
                  <a:cs typeface="B Titr" panose="00000700000000000000" pitchFamily="2" charset="-78"/>
                </a:endParaRPr>
              </a:p>
              <a:p>
                <a:pPr algn="just" rtl="1">
                  <a:lnSpc>
                    <a:spcPct val="150000"/>
                  </a:lnSpc>
                </a:pPr>
                <a:r>
                  <a:rPr lang="fa-IR" sz="2400" b="1" dirty="0">
                    <a:cs typeface="B Titr" panose="00000700000000000000" pitchFamily="2" charset="-78"/>
                  </a:rPr>
                  <a:t>تعادل ممنتوم با معادلات برداری زیر بیان می‌شود: </a:t>
                </a:r>
                <a:endParaRPr lang="fa-IR" sz="2400" b="1" dirty="0" smtClean="0">
                  <a:cs typeface="B Titr" panose="00000700000000000000" pitchFamily="2" charset="-78"/>
                </a:endParaRPr>
              </a:p>
              <a:p>
                <a:pPr marL="109728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/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/>
                              </m:ctrlPr>
                            </m:sSupPr>
                            <m:e>
                              <m:r>
                                <a:rPr lang="en-US" sz="2400" i="1"/>
                                <m:t>𝜕</m:t>
                              </m:r>
                            </m:e>
                            <m:sup>
                              <m:r>
                                <a:rPr lang="en-US" sz="2400" i="1"/>
                                <m:t>2</m:t>
                              </m:r>
                            </m:sup>
                          </m:sSup>
                          <m:r>
                            <a:rPr lang="en-US" sz="2400" i="1"/>
                            <m:t>(</m:t>
                          </m:r>
                          <m:r>
                            <a:rPr lang="en-US" sz="2400" i="1"/>
                            <m:t>𝜌</m:t>
                          </m:r>
                          <m:r>
                            <a:rPr lang="en-US" sz="2400" b="1" i="1"/>
                            <m:t>𝐮</m:t>
                          </m:r>
                          <m:r>
                            <a:rPr lang="en-US" sz="2400" i="1"/>
                            <m:t>)</m:t>
                          </m:r>
                        </m:num>
                        <m:den>
                          <m:r>
                            <a:rPr lang="en-US" sz="2400" i="1"/>
                            <m:t>𝜕</m:t>
                          </m:r>
                          <m:sSup>
                            <m:sSupPr>
                              <m:ctrlPr>
                                <a:rPr lang="en-US" sz="2400" i="1"/>
                              </m:ctrlPr>
                            </m:sSupPr>
                            <m:e>
                              <m:r>
                                <a:rPr lang="en-US" sz="2400" i="1"/>
                                <m:t>𝑡</m:t>
                              </m:r>
                            </m:e>
                            <m:sup>
                              <m:r>
                                <a:rPr lang="en-US" sz="2400" i="1"/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/>
                        <m:t>−</m:t>
                      </m:r>
                      <m:r>
                        <a:rPr lang="en-US" sz="2400"/>
                        <m:t>∇</m:t>
                      </m:r>
                      <m:r>
                        <a:rPr lang="en-US" sz="2400" i="1"/>
                        <m:t>.</m:t>
                      </m:r>
                      <m:r>
                        <a:rPr lang="en-US" sz="2400" b="1" i="1"/>
                        <m:t>𝝈</m:t>
                      </m:r>
                      <m:r>
                        <a:rPr lang="en-US" sz="2400" b="1" i="1"/>
                        <m:t>=</m:t>
                      </m:r>
                      <m:r>
                        <a:rPr lang="en-US" sz="2400" i="1"/>
                        <m:t>0</m:t>
                      </m:r>
                    </m:oMath>
                  </m:oMathPara>
                </a14:m>
                <a:endParaRPr lang="fa-IR" sz="2400" b="1" dirty="0" smtClean="0">
                  <a:cs typeface="B Titr" panose="00000700000000000000" pitchFamily="2" charset="-78"/>
                </a:endParaRPr>
              </a:p>
              <a:p>
                <a:pPr algn="just" rtl="1">
                  <a:lnSpc>
                    <a:spcPct val="150000"/>
                  </a:lnSpc>
                </a:pPr>
                <a:r>
                  <a:rPr lang="fa-IR" sz="2400" b="1" dirty="0">
                    <a:cs typeface="B Titr" panose="00000700000000000000" pitchFamily="2" charset="-78"/>
                  </a:rPr>
                  <a:t>برای بستن دستگاه معادله، یک رابطه ساختاری باید تعیین شود، و در مورد حلگر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stressedFoam</a:t>
                </a:r>
                <a:r>
                  <a:rPr lang="en-US" sz="2400" b="1" dirty="0">
                    <a:cs typeface="B Titr" panose="00000700000000000000" pitchFamily="2" charset="-78"/>
                  </a:rPr>
                  <a:t>، </a:t>
                </a:r>
                <a:r>
                  <a:rPr lang="fa-IR" sz="2400" b="1" dirty="0" smtClean="0">
                    <a:cs typeface="B Titr" panose="00000700000000000000" pitchFamily="2" charset="-78"/>
                  </a:rPr>
                  <a:t>رابطه </a:t>
                </a:r>
                <a:r>
                  <a:rPr lang="fa-IR" sz="2400" b="1" dirty="0">
                    <a:cs typeface="B Titr" panose="00000700000000000000" pitchFamily="2" charset="-78"/>
                  </a:rPr>
                  <a:t>ساختاری</a:t>
                </a:r>
                <a:r>
                  <a:rPr lang="fa-IR" sz="2400" b="1" dirty="0" smtClean="0">
                    <a:cs typeface="B Titr" panose="00000700000000000000" pitchFamily="2" charset="-78"/>
                  </a:rPr>
                  <a:t> </a:t>
                </a:r>
                <a:r>
                  <a:rPr lang="fa-IR" sz="2400" b="1" dirty="0">
                    <a:cs typeface="B Titr" panose="00000700000000000000" pitchFamily="2" charset="-78"/>
                  </a:rPr>
                  <a:t>از یک رابطه الاستیک خطی استفاده می‌کند</a:t>
                </a:r>
                <a:r>
                  <a:rPr lang="fa-IR" sz="2400" b="1" dirty="0" smtClean="0">
                    <a:cs typeface="B Titr" panose="00000700000000000000" pitchFamily="2" charset="-78"/>
                  </a:rPr>
                  <a:t>:</a:t>
                </a:r>
              </a:p>
              <a:p>
                <a:pPr marL="109728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/>
                        <m:t>𝝈</m:t>
                      </m:r>
                      <m:r>
                        <a:rPr lang="en-US" sz="2400" b="1" i="1"/>
                        <m:t>=</m:t>
                      </m:r>
                      <m:r>
                        <a:rPr lang="en-US" sz="2400" i="1"/>
                        <m:t>2</m:t>
                      </m:r>
                      <m:r>
                        <a:rPr lang="en-US" sz="2400" i="1"/>
                        <m:t>𝜇𝜀</m:t>
                      </m:r>
                      <m:r>
                        <a:rPr lang="en-US" sz="2400" i="1"/>
                        <m:t>+</m:t>
                      </m:r>
                      <m:r>
                        <a:rPr lang="en-US" sz="2400" i="1"/>
                        <m:t>𝜆</m:t>
                      </m:r>
                      <m:r>
                        <a:rPr lang="en-US" sz="2400" i="1"/>
                        <m:t>𝑡𝑟</m:t>
                      </m:r>
                      <m:d>
                        <m:dPr>
                          <m:ctrlPr>
                            <a:rPr lang="en-US" sz="2400" i="1"/>
                          </m:ctrlPr>
                        </m:dPr>
                        <m:e>
                          <m:r>
                            <a:rPr lang="en-US" sz="2400" i="1"/>
                            <m:t>𝜀</m:t>
                          </m:r>
                        </m:e>
                      </m:d>
                      <m:r>
                        <a:rPr lang="en-US" sz="2400" b="1" i="1"/>
                        <m:t>𝐈</m:t>
                      </m:r>
                    </m:oMath>
                  </m:oMathPara>
                </a14:m>
                <a:endParaRPr lang="fa-IR" sz="2400" b="1" dirty="0" smtClean="0">
                  <a:cs typeface="B Titr" panose="00000700000000000000" pitchFamily="2" charset="-78"/>
                </a:endParaRPr>
              </a:p>
              <a:p>
                <a:pPr marL="109728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/>
                        <m:t>𝜀</m:t>
                      </m:r>
                      <m:r>
                        <a:rPr lang="en-US" sz="2400" i="1"/>
                        <m:t>=</m:t>
                      </m:r>
                      <m:f>
                        <m:fPr>
                          <m:ctrlPr>
                            <a:rPr lang="en-US" sz="2400" i="1"/>
                          </m:ctrlPr>
                        </m:fPr>
                        <m:num>
                          <m:r>
                            <a:rPr lang="en-US" sz="2400" i="1"/>
                            <m:t>1</m:t>
                          </m:r>
                        </m:num>
                        <m:den>
                          <m:r>
                            <a:rPr lang="en-US" sz="2400" i="1"/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i="1"/>
                          </m:ctrlPr>
                        </m:dPr>
                        <m:e>
                          <m:r>
                            <a:rPr lang="en-US" sz="2400"/>
                            <m:t>∇</m:t>
                          </m:r>
                          <m:r>
                            <a:rPr lang="en-US" sz="2400" b="1" i="1"/>
                            <m:t>𝐮</m:t>
                          </m:r>
                          <m:r>
                            <a:rPr lang="en-US" sz="2400" b="1"/>
                            <m:t>+</m:t>
                          </m:r>
                          <m:sSup>
                            <m:sSupPr>
                              <m:ctrlPr>
                                <a:rPr lang="en-US" sz="2400" b="1" i="1"/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/>
                                  </m:ctrlPr>
                                </m:dPr>
                                <m:e>
                                  <m:r>
                                    <a:rPr lang="en-US" sz="2400"/>
                                    <m:t>∇</m:t>
                                  </m:r>
                                  <m:r>
                                    <a:rPr lang="en-US" sz="2400" b="1" i="1"/>
                                    <m:t>𝐮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/>
                                <m:t>𝑇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1" dirty="0" smtClean="0">
                  <a:cs typeface="B Titr" panose="00000700000000000000" pitchFamily="2" charset="-78"/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6248400"/>
              </a:xfrm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توضیح حلگر 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StressedFoam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60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6248400"/>
              </a:xfrm>
            </p:spPr>
            <p:txBody>
              <a:bodyPr>
                <a:normAutofit/>
              </a:bodyPr>
              <a:lstStyle/>
              <a:p>
                <a:pPr marL="109728" indent="0" algn="just" rtl="1">
                  <a:lnSpc>
                    <a:spcPct val="150000"/>
                  </a:lnSpc>
                  <a:buNone/>
                </a:pPr>
                <a:endParaRPr lang="fa-IR" sz="2400" dirty="0" smtClean="0">
                  <a:cs typeface="B Titr" panose="00000700000000000000" pitchFamily="2" charset="-78"/>
                </a:endParaRPr>
              </a:p>
              <a:p>
                <a:pPr algn="just" rtl="1">
                  <a:lnSpc>
                    <a:spcPct val="150000"/>
                  </a:lnSpc>
                </a:pPr>
                <a:r>
                  <a:rPr lang="fa-IR" sz="2400" dirty="0">
                    <a:cs typeface="B Titr" panose="00000700000000000000" pitchFamily="2" charset="-78"/>
                  </a:rPr>
                  <a:t>با ترکیب معادلات </a:t>
                </a:r>
                <a:r>
                  <a:rPr lang="fa-IR" sz="2400" dirty="0" smtClean="0">
                    <a:cs typeface="B Titr" panose="00000700000000000000" pitchFamily="2" charset="-78"/>
                  </a:rPr>
                  <a:t>قبل، </a:t>
                </a:r>
                <a:r>
                  <a:rPr lang="fa-IR" sz="2400" dirty="0">
                    <a:cs typeface="B Titr" panose="00000700000000000000" pitchFamily="2" charset="-78"/>
                  </a:rPr>
                  <a:t>معادله حاکم برای جسم جامد الاستیک خطی با تنها متغیر مجهول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fa-IR" sz="2400" dirty="0">
                    <a:cs typeface="B Titr" panose="00000700000000000000" pitchFamily="2" charset="-78"/>
                  </a:rPr>
                  <a:t>بصورت زیر نوشته می‌شود</a:t>
                </a:r>
                <a:r>
                  <a:rPr lang="fa-IR" sz="2400" dirty="0" smtClean="0">
                    <a:cs typeface="B Titr" panose="00000700000000000000" pitchFamily="2" charset="-78"/>
                  </a:rPr>
                  <a:t>:</a:t>
                </a:r>
              </a:p>
              <a:p>
                <a:pPr marL="109728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/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/>
                              </m:ctrlPr>
                            </m:sSupPr>
                            <m:e>
                              <m:r>
                                <a:rPr lang="en-US" sz="2400" i="1"/>
                                <m:t>𝜕</m:t>
                              </m:r>
                            </m:e>
                            <m:sup>
                              <m:r>
                                <a:rPr lang="en-US" sz="2400" i="1"/>
                                <m:t>2</m:t>
                              </m:r>
                            </m:sup>
                          </m:sSup>
                          <m:r>
                            <a:rPr lang="en-US" sz="2400" i="1"/>
                            <m:t>(</m:t>
                          </m:r>
                          <m:r>
                            <a:rPr lang="en-US" sz="2400" i="1"/>
                            <m:t>𝜌</m:t>
                          </m:r>
                          <m:r>
                            <a:rPr lang="en-US" sz="2400" b="1" i="1"/>
                            <m:t>𝐮</m:t>
                          </m:r>
                          <m:r>
                            <a:rPr lang="en-US" sz="2400" i="1"/>
                            <m:t>)</m:t>
                          </m:r>
                        </m:num>
                        <m:den>
                          <m:r>
                            <a:rPr lang="en-US" sz="2400" i="1"/>
                            <m:t>𝜕</m:t>
                          </m:r>
                          <m:sSup>
                            <m:sSupPr>
                              <m:ctrlPr>
                                <a:rPr lang="en-US" sz="2400" i="1"/>
                              </m:ctrlPr>
                            </m:sSupPr>
                            <m:e>
                              <m:r>
                                <a:rPr lang="en-US" sz="2400" i="1"/>
                                <m:t>𝑡</m:t>
                              </m:r>
                            </m:e>
                            <m:sup>
                              <m:r>
                                <a:rPr lang="en-US" sz="2400" i="1"/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/>
                        <m:t>−</m:t>
                      </m:r>
                      <m:r>
                        <a:rPr lang="en-US" sz="2400"/>
                        <m:t>∇</m:t>
                      </m:r>
                      <m:r>
                        <a:rPr lang="en-US" sz="2400" i="1"/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/>
                          </m:ctrlPr>
                        </m:dPr>
                        <m:e>
                          <m:r>
                            <a:rPr lang="en-US" sz="2400" i="1"/>
                            <m:t>𝜇</m:t>
                          </m:r>
                          <m:r>
                            <a:rPr lang="en-US" sz="2400"/>
                            <m:t>∇</m:t>
                          </m:r>
                          <m:r>
                            <a:rPr lang="en-US" sz="2400" b="1" i="1"/>
                            <m:t>𝐮</m:t>
                          </m:r>
                          <m:r>
                            <a:rPr lang="en-US" sz="2400" b="1"/>
                            <m:t>+</m:t>
                          </m:r>
                          <m:r>
                            <a:rPr lang="en-US" sz="2400" i="1"/>
                            <m:t>𝜇</m:t>
                          </m:r>
                          <m:sSup>
                            <m:sSupPr>
                              <m:ctrlPr>
                                <a:rPr lang="en-US" sz="2400" b="1" i="1"/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/>
                                  </m:ctrlPr>
                                </m:dPr>
                                <m:e>
                                  <m:r>
                                    <a:rPr lang="en-US" sz="2400"/>
                                    <m:t>∇</m:t>
                                  </m:r>
                                  <m:r>
                                    <a:rPr lang="en-US" sz="2400" b="1" i="1"/>
                                    <m:t>𝐮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/>
                                <m:t>𝑇</m:t>
                              </m:r>
                            </m:sup>
                          </m:sSup>
                          <m:r>
                            <a:rPr lang="en-US" sz="2400" b="1" i="1"/>
                            <m:t>+</m:t>
                          </m:r>
                          <m:r>
                            <a:rPr lang="en-US" sz="2400" i="1"/>
                            <m:t>𝜆</m:t>
                          </m:r>
                          <m:r>
                            <a:rPr lang="en-US" sz="2400" b="1" i="1"/>
                            <m:t>𝐈</m:t>
                          </m:r>
                          <m:r>
                            <a:rPr lang="en-US" sz="2400" i="1"/>
                            <m:t>𝑡𝑟</m:t>
                          </m:r>
                          <m:d>
                            <m:dPr>
                              <m:ctrlPr>
                                <a:rPr lang="en-US" sz="2400" i="1"/>
                              </m:ctrlPr>
                            </m:dPr>
                            <m:e>
                              <m:r>
                                <a:rPr lang="en-US" sz="2400"/>
                                <m:t>∇</m:t>
                              </m:r>
                              <m:r>
                                <a:rPr lang="en-US" sz="2400" b="1" i="1"/>
                                <m:t>𝐮</m:t>
                              </m:r>
                            </m:e>
                          </m:d>
                        </m:e>
                      </m:d>
                      <m:r>
                        <a:rPr lang="en-US" sz="2400" b="1" i="1"/>
                        <m:t>=</m:t>
                      </m:r>
                      <m:r>
                        <a:rPr lang="en-US" sz="2400" i="1"/>
                        <m:t>0</m:t>
                      </m:r>
                    </m:oMath>
                  </m:oMathPara>
                </a14:m>
                <a:endParaRPr lang="en-US" sz="2400" b="1" dirty="0" smtClean="0">
                  <a:cs typeface="B Titr" panose="00000700000000000000" pitchFamily="2" charset="-78"/>
                </a:endParaRPr>
              </a:p>
              <a:p>
                <a:pPr algn="just" rtl="1">
                  <a:lnSpc>
                    <a:spcPct val="150000"/>
                  </a:lnSpc>
                </a:pPr>
                <a:r>
                  <a:rPr lang="fa-IR" sz="2400" b="1" dirty="0">
                    <a:cs typeface="B Titr" panose="00000700000000000000" pitchFamily="2" charset="-78"/>
                  </a:rPr>
                  <a:t>بعد از حل بردار جابه‌جایی، بدست آوردن توزیع تنش و کرنش در جسم جامد با استفاده از معادلات </a:t>
                </a:r>
                <a:r>
                  <a:rPr lang="fa-IR" sz="2400" b="1" dirty="0" smtClean="0">
                    <a:cs typeface="B Titr" panose="00000700000000000000" pitchFamily="2" charset="-78"/>
                  </a:rPr>
                  <a:t>تنش و کرنش قبلی بدست می‌آید.</a:t>
                </a:r>
              </a:p>
              <a:p>
                <a:pPr algn="just" rtl="1">
                  <a:lnSpc>
                    <a:spcPct val="150000"/>
                  </a:lnSpc>
                </a:pPr>
                <a:r>
                  <a:rPr lang="fa-IR" sz="2400" b="1" dirty="0">
                    <a:cs typeface="B Titr" panose="00000700000000000000" pitchFamily="2" charset="-78"/>
                  </a:rPr>
                  <a:t>در مسائل تنش جامد، ما معمولا با یک شرط مرزی با نیروی کشش ثابت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2400" b="1" dirty="0">
                    <a:cs typeface="B Titr" panose="00000700000000000000" pitchFamily="2" charset="-78"/>
                  </a:rPr>
                  <a:t>) </a:t>
                </a:r>
                <a:r>
                  <a:rPr lang="fa-IR" sz="2400" b="1" dirty="0" smtClean="0">
                    <a:cs typeface="B Titr" panose="00000700000000000000" pitchFamily="2" charset="-78"/>
                  </a:rPr>
                  <a:t>) مواجهیم</a:t>
                </a:r>
                <a:r>
                  <a:rPr lang="fa-IR" sz="2400" b="1" dirty="0">
                    <a:cs typeface="B Titr" panose="00000700000000000000" pitchFamily="2" charset="-78"/>
                  </a:rPr>
                  <a:t>، که می تواند به صورت زیر بیان شود</a:t>
                </a:r>
                <a:r>
                  <a:rPr lang="fa-IR" sz="2400" b="1" dirty="0" smtClean="0">
                    <a:cs typeface="B Titr" panose="00000700000000000000" pitchFamily="2" charset="-78"/>
                  </a:rPr>
                  <a:t>:</a:t>
                </a:r>
                <a:endParaRPr lang="en-US" sz="2400" b="1" dirty="0" smtClean="0">
                  <a:cs typeface="B Titr" panose="00000700000000000000" pitchFamily="2" charset="-78"/>
                </a:endParaRPr>
              </a:p>
              <a:p>
                <a:pPr marL="109728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/>
                        <m:t>𝐓</m:t>
                      </m:r>
                      <m:r>
                        <a:rPr lang="en-US" sz="2400"/>
                        <m:t>=</m:t>
                      </m:r>
                      <m:r>
                        <a:rPr lang="en-US" sz="2400" b="1" i="1"/>
                        <m:t>𝛔</m:t>
                      </m:r>
                      <m:r>
                        <a:rPr lang="en-US" sz="2400"/>
                        <m:t>.</m:t>
                      </m:r>
                      <m:r>
                        <a:rPr lang="en-US" sz="2400" b="1" i="1"/>
                        <m:t>𝐧</m:t>
                      </m:r>
                    </m:oMath>
                  </m:oMathPara>
                </a14:m>
                <a:endParaRPr lang="en-US" sz="2400" b="1" dirty="0" smtClean="0">
                  <a:cs typeface="B Titr" panose="00000700000000000000" pitchFamily="2" charset="-78"/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6248400"/>
              </a:xfrm>
              <a:blipFill rotWithShape="1">
                <a:blip r:embed="rId2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توضیح حلگر 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StressedFoam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43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48400"/>
          </a:xfrm>
        </p:spPr>
        <p:txBody>
          <a:bodyPr>
            <a:normAutofit fontScale="92500" lnSpcReduction="20000"/>
          </a:bodyPr>
          <a:lstStyle/>
          <a:p>
            <a:pPr marL="109728" indent="0" algn="just" rtl="1">
              <a:lnSpc>
                <a:spcPct val="150000"/>
              </a:lnSpc>
              <a:buNone/>
            </a:pPr>
            <a:endParaRPr lang="fa-IR" sz="2400" dirty="0" smtClean="0">
              <a:cs typeface="B Titr" panose="000007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dirty="0">
                <a:cs typeface="B Titr" panose="00000700000000000000" pitchFamily="2" charset="-78"/>
              </a:rPr>
              <a:t>با این حال، از آنجا که جابه جایی </a:t>
            </a:r>
            <a:r>
              <a:rPr lang="en-US" sz="2400" dirty="0">
                <a:cs typeface="B Titr" panose="00000700000000000000" pitchFamily="2" charset="-78"/>
              </a:rPr>
              <a:t>u </a:t>
            </a:r>
            <a:r>
              <a:rPr lang="fa-IR" sz="2400" dirty="0">
                <a:cs typeface="B Titr" panose="00000700000000000000" pitchFamily="2" charset="-78"/>
              </a:rPr>
              <a:t>متغیر محاسباتی در حلگر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stressedFoam</a:t>
            </a:r>
            <a:r>
              <a:rPr lang="en-US" sz="2400" dirty="0">
                <a:cs typeface="B Titr" panose="00000700000000000000" pitchFamily="2" charset="-78"/>
              </a:rPr>
              <a:t> </a:t>
            </a:r>
            <a:r>
              <a:rPr lang="fa-IR" sz="2400" dirty="0">
                <a:cs typeface="B Titr" panose="00000700000000000000" pitchFamily="2" charset="-78"/>
              </a:rPr>
              <a:t>است، ما باید نیروی کشش را به جابجایی روی مرز تبدیل کنیم</a:t>
            </a:r>
            <a:r>
              <a:rPr lang="fa-IR" sz="2400" dirty="0" smtClean="0">
                <a:cs typeface="B Titr" panose="00000700000000000000" pitchFamily="2" charset="-78"/>
              </a:rPr>
              <a:t>:</a:t>
            </a:r>
            <a:endParaRPr lang="en-US" sz="2400" dirty="0" smtClean="0">
              <a:cs typeface="B Titr" panose="00000700000000000000" pitchFamily="2" charset="-78"/>
            </a:endParaRPr>
          </a:p>
          <a:p>
            <a:pPr algn="just" rtl="1">
              <a:lnSpc>
                <a:spcPct val="150000"/>
              </a:lnSpc>
            </a:pPr>
            <a:endParaRPr lang="en-US" sz="2400" dirty="0">
              <a:cs typeface="B Titr" panose="00000700000000000000" pitchFamily="2" charset="-78"/>
            </a:endParaRPr>
          </a:p>
          <a:p>
            <a:pPr algn="just" rtl="1">
              <a:lnSpc>
                <a:spcPct val="150000"/>
              </a:lnSpc>
            </a:pPr>
            <a:endParaRPr lang="en-US" sz="2400" dirty="0" smtClean="0">
              <a:cs typeface="B Titr" panose="00000700000000000000" pitchFamily="2" charset="-78"/>
            </a:endParaRPr>
          </a:p>
          <a:p>
            <a:pPr algn="just" rtl="1">
              <a:lnSpc>
                <a:spcPct val="150000"/>
              </a:lnSpc>
            </a:pPr>
            <a:endParaRPr lang="en-US" sz="2400" dirty="0">
              <a:cs typeface="B Titr" panose="00000700000000000000" pitchFamily="2" charset="-78"/>
            </a:endParaRPr>
          </a:p>
          <a:p>
            <a:pPr algn="just" rtl="1">
              <a:lnSpc>
                <a:spcPct val="150000"/>
              </a:lnSpc>
            </a:pPr>
            <a:endParaRPr lang="en-US" sz="2400" dirty="0" smtClean="0">
              <a:cs typeface="B Titr" panose="00000700000000000000" pitchFamily="2" charset="-78"/>
            </a:endParaRPr>
          </a:p>
          <a:p>
            <a:pPr algn="just" rtl="1">
              <a:lnSpc>
                <a:spcPct val="150000"/>
              </a:lnSpc>
            </a:pPr>
            <a:endParaRPr lang="en-US" sz="2400" dirty="0" smtClean="0">
              <a:cs typeface="B Titr" panose="00000700000000000000" pitchFamily="2" charset="-78"/>
            </a:endParaRPr>
          </a:p>
          <a:p>
            <a:pPr algn="just" rtl="1">
              <a:lnSpc>
                <a:spcPct val="150000"/>
              </a:lnSpc>
            </a:pPr>
            <a:endParaRPr lang="en-US" sz="2400" dirty="0" smtClean="0">
              <a:cs typeface="B Titr" panose="000007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cs typeface="B Titr" panose="00000700000000000000" pitchFamily="2" charset="-78"/>
              </a:rPr>
              <a:t>در </a:t>
            </a:r>
            <a:r>
              <a:rPr lang="fa-IR" sz="2400" dirty="0">
                <a:cs typeface="B Titr" panose="00000700000000000000" pitchFamily="2" charset="-78"/>
              </a:rPr>
              <a:t>نتیجه، معادله بالا یک مرز گرادیان جابه جایی (نوع نویمان) می دهد، که می تواند از نیروی کشش داده شده و ترم های صریح در سمت راست بدست آید. این فرایند به عنوان مرز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tractionDisplacement</a:t>
            </a:r>
            <a:r>
              <a:rPr lang="en-US" sz="2400" dirty="0">
                <a:cs typeface="B Titr" panose="00000700000000000000" pitchFamily="2" charset="-78"/>
              </a:rPr>
              <a:t> </a:t>
            </a:r>
            <a:r>
              <a:rPr lang="fa-IR" sz="2400" dirty="0">
                <a:cs typeface="B Titr" panose="00000700000000000000" pitchFamily="2" charset="-78"/>
              </a:rPr>
              <a:t>در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stressedFoam </a:t>
            </a:r>
            <a:r>
              <a:rPr lang="fa-IR" sz="2400" dirty="0" smtClean="0">
                <a:cs typeface="B Titr" panose="00000700000000000000" pitchFamily="2" charset="-78"/>
              </a:rPr>
              <a:t>اجرا </a:t>
            </a:r>
            <a:r>
              <a:rPr lang="fa-IR" sz="2400" dirty="0">
                <a:cs typeface="B Titr" panose="00000700000000000000" pitchFamily="2" charset="-78"/>
              </a:rPr>
              <a:t>شده است. </a:t>
            </a:r>
            <a:endParaRPr lang="en-US" sz="2400" b="1" dirty="0" smtClean="0">
              <a:cs typeface="B Titr" panose="00000700000000000000" pitchFamily="2" charset="-78"/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توضیح حلگر 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StressedFoam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2437095"/>
                  </p:ext>
                </p:extLst>
              </p:nvPr>
            </p:nvGraphicFramePr>
            <p:xfrm>
              <a:off x="-76200" y="1828800"/>
              <a:ext cx="8534400" cy="2590800"/>
            </p:xfrm>
            <a:graphic>
              <a:graphicData uri="http://schemas.openxmlformats.org/drawingml/2006/table">
                <a:tbl>
                  <a:tblPr rtl="1" firstRow="1" firstCol="1" bandRow="1"/>
                  <a:tblGrid>
                    <a:gridCol w="8534400"/>
                  </a:tblGrid>
                  <a:tr h="508207"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Calibri"/>
                                    <a:cs typeface="B Nazanin"/>
                                  </a:rPr>
                                  <m:t>𝐓</m:t>
                                </m:r>
                                <m:r>
                                  <a:rPr lang="en-US" sz="2400">
                                    <a:effectLst/>
                                    <a:latin typeface="Cambria Math"/>
                                    <a:ea typeface="Calibri"/>
                                    <a:cs typeface="B Nazanin"/>
                                  </a:rPr>
                                  <m:t>=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Calibri"/>
                                    <a:cs typeface="B Nazanin"/>
                                  </a:rPr>
                                  <m:t>𝛔</m:t>
                                </m:r>
                                <m:r>
                                  <a:rPr lang="en-US" sz="2400">
                                    <a:effectLst/>
                                    <a:latin typeface="Cambria Math"/>
                                    <a:ea typeface="Calibri"/>
                                    <a:cs typeface="B Nazanin"/>
                                  </a:rPr>
                                  <m:t>.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Calibri"/>
                                    <a:cs typeface="B Nazanin"/>
                                  </a:rPr>
                                  <m:t>𝐧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Calibri"/>
                                    <a:cs typeface="B Nazanin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B Nazani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/>
                                        <a:ea typeface="Calibri"/>
                                        <a:cs typeface="B Nazanin"/>
                                      </a:rPr>
                                      <m:t>𝜇</m:t>
                                    </m:r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  <a:ea typeface="Calibri"/>
                                        <a:cs typeface="B Nazanin"/>
                                      </a:rPr>
                                      <m:t>∇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B Nazanin"/>
                                      </a:rPr>
                                      <m:t>𝐮</m:t>
                                    </m:r>
                                    <m:r>
                                      <a:rPr lang="en-US" sz="2400" b="1">
                                        <a:effectLst/>
                                        <a:latin typeface="Cambria Math"/>
                                        <a:ea typeface="Calibri"/>
                                        <a:cs typeface="B Nazanin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/>
                                        <a:ea typeface="Calibri"/>
                                        <a:cs typeface="B Nazanin"/>
                                      </a:rPr>
                                      <m:t>𝜇</m:t>
                                    </m:r>
                                    <m:sSup>
                                      <m:sSupPr>
                                        <m:ctrlPr>
                                          <a:rPr lang="en-US" sz="2400" b="1" i="1">
                                            <a:effectLst/>
                                            <a:latin typeface="Cambria Math"/>
                                            <a:ea typeface="Calibri"/>
                                            <a:cs typeface="B Nazanin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400" b="1" i="1">
                                                <a:effectLst/>
                                                <a:latin typeface="Cambria Math"/>
                                                <a:ea typeface="Calibri"/>
                                                <a:cs typeface="B Nazanin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>
                                                <a:effectLst/>
                                                <a:latin typeface="Cambria Math"/>
                                                <a:ea typeface="Calibri"/>
                                                <a:cs typeface="B Nazanin"/>
                                              </a:rPr>
                                              <m:t>∇</m:t>
                                            </m:r>
                                            <m:r>
                                              <a:rPr lang="en-US" sz="2400" b="1" i="1">
                                                <a:effectLst/>
                                                <a:latin typeface="Cambria Math"/>
                                                <a:ea typeface="Calibri"/>
                                                <a:cs typeface="B Nazanin"/>
                                              </a:rPr>
                                              <m:t>𝐮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4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B Nazanin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B Nazanin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/>
                                        <a:ea typeface="Calibri"/>
                                        <a:cs typeface="B Nazanin"/>
                                      </a:rPr>
                                      <m:t>𝜆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B Nazanin"/>
                                      </a:rPr>
                                      <m:t>𝐈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/>
                                        <a:ea typeface="Calibri"/>
                                        <a:cs typeface="B Nazanin"/>
                                      </a:rPr>
                                      <m:t>𝑡𝑟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B Nazanin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>
                                            <a:effectLst/>
                                            <a:latin typeface="Cambria Math"/>
                                            <a:ea typeface="Calibri"/>
                                            <a:cs typeface="B Nazanin"/>
                                          </a:rPr>
                                          <m:t>∇</m:t>
                                        </m:r>
                                        <m:r>
                                          <a:rPr lang="en-US" sz="2400" b="1" i="1">
                                            <a:effectLst/>
                                            <a:latin typeface="Cambria Math"/>
                                            <a:ea typeface="Calibri"/>
                                            <a:cs typeface="B Nazanin"/>
                                          </a:rPr>
                                          <m:t>𝐮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Calibri"/>
                                    <a:cs typeface="B Nazanin"/>
                                  </a:rPr>
                                  <m:t>.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Calibri"/>
                                    <a:cs typeface="B Nazanin"/>
                                  </a:rPr>
                                  <m:t>𝐧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982976"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>
                                    <a:effectLst/>
                                    <a:latin typeface="Cambria Math"/>
                                    <a:ea typeface="Calibri"/>
                                    <a:cs typeface="B Nazanin"/>
                                  </a:rPr>
                                  <m:t>                 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Calibri"/>
                                    <a:cs typeface="B Nazanin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B Nazanin"/>
                                      </a:rPr>
                                    </m:ctrlPr>
                                  </m:dPr>
                                  <m:e>
                                    <m:limLow>
                                      <m:limLowPr>
                                        <m:ctrlPr>
                                          <a:rPr lang="en-US" sz="24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B Nazanin"/>
                                          </a:rPr>
                                        </m:ctrlPr>
                                      </m:limLowPr>
                                      <m:e>
                                        <m:groupChr>
                                          <m:groupChrPr>
                                            <m:chr m:val="⏟"/>
                                            <m:ctrlPr>
                                              <a:rPr lang="en-US" sz="2400" i="1">
                                                <a:effectLst/>
                                                <a:latin typeface="Cambria Math"/>
                                                <a:ea typeface="Calibri"/>
                                                <a:cs typeface="B Nazanin"/>
                                              </a:rPr>
                                            </m:ctrlPr>
                                          </m:groupChr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400" i="1">
                                                    <a:effectLst/>
                                                    <a:latin typeface="Cambria Math"/>
                                                    <a:ea typeface="Calibri"/>
                                                    <a:cs typeface="B Nazanin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400" i="1">
                                                    <a:effectLst/>
                                                    <a:latin typeface="Cambria Math"/>
                                                    <a:ea typeface="Calibri"/>
                                                    <a:cs typeface="B Nazanin"/>
                                                  </a:rPr>
                                                  <m:t>2</m:t>
                                                </m:r>
                                                <m:r>
                                                  <a:rPr lang="en-US" sz="2400" i="1">
                                                    <a:effectLst/>
                                                    <a:latin typeface="Cambria Math"/>
                                                    <a:ea typeface="Calibri"/>
                                                    <a:cs typeface="B Nazanin"/>
                                                  </a:rPr>
                                                  <m:t>𝜇</m:t>
                                                </m:r>
                                                <m:r>
                                                  <a:rPr lang="en-US" sz="2400" i="1">
                                                    <a:effectLst/>
                                                    <a:latin typeface="Cambria Math"/>
                                                    <a:ea typeface="Calibri"/>
                                                    <a:cs typeface="B Nazanin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en-US" sz="2400" i="1">
                                                    <a:effectLst/>
                                                    <a:latin typeface="Cambria Math"/>
                                                    <a:ea typeface="Calibri"/>
                                                    <a:cs typeface="B Nazanin"/>
                                                  </a:rPr>
                                                  <m:t>𝜆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sz="2400">
                                                <a:effectLst/>
                                                <a:latin typeface="Cambria Math"/>
                                                <a:ea typeface="Calibri"/>
                                                <a:cs typeface="B Nazanin"/>
                                              </a:rPr>
                                              <m:t>∇</m:t>
                                            </m:r>
                                            <m:r>
                                              <a:rPr lang="en-US" sz="2400" b="1" i="1">
                                                <a:effectLst/>
                                                <a:latin typeface="Cambria Math"/>
                                                <a:ea typeface="Calibri"/>
                                                <a:cs typeface="B Nazanin"/>
                                              </a:rPr>
                                              <m:t>𝐮</m:t>
                                            </m:r>
                                          </m:e>
                                        </m:groupChr>
                                      </m:e>
                                      <m:lim>
                                        <m:r>
                                          <a:rPr lang="en-US" sz="24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B Nazanin"/>
                                          </a:rPr>
                                          <m:t>𝑖𝑚𝑝𝑙𝑖𝑐𝑖𝑡</m:t>
                                        </m:r>
                                      </m:lim>
                                    </m:limLow>
                                    <m:r>
                                      <a:rPr lang="en-US" sz="2400" b="1">
                                        <a:effectLst/>
                                        <a:latin typeface="Cambria Math"/>
                                        <a:ea typeface="Calibri"/>
                                        <a:cs typeface="B Nazanin"/>
                                      </a:rPr>
                                      <m:t>+</m:t>
                                    </m:r>
                                    <m:limLow>
                                      <m:limLowPr>
                                        <m:ctrlPr>
                                          <a:rPr lang="en-US" sz="24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B Nazanin"/>
                                          </a:rPr>
                                        </m:ctrlPr>
                                      </m:limLowPr>
                                      <m:e>
                                        <m:groupChr>
                                          <m:groupChrPr>
                                            <m:chr m:val="⏟"/>
                                            <m:ctrlPr>
                                              <a:rPr lang="en-US" sz="2400" i="1">
                                                <a:effectLst/>
                                                <a:latin typeface="Cambria Math"/>
                                                <a:ea typeface="Calibri"/>
                                                <a:cs typeface="B Nazanin"/>
                                              </a:rPr>
                                            </m:ctrlPr>
                                          </m:groupChrPr>
                                          <m:e>
                                            <m:r>
                                              <a:rPr lang="en-US" sz="2400" i="1">
                                                <a:effectLst/>
                                                <a:latin typeface="Cambria Math"/>
                                                <a:ea typeface="Calibri"/>
                                                <a:cs typeface="B Nazanin"/>
                                              </a:rPr>
                                              <m:t>𝜇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2400" b="1" i="1">
                                                    <a:effectLst/>
                                                    <a:latin typeface="Cambria Math"/>
                                                    <a:ea typeface="Calibri"/>
                                                    <a:cs typeface="B Nazanin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sz="2400" b="1" i="1">
                                                        <a:effectLst/>
                                                        <a:latin typeface="Cambria Math"/>
                                                        <a:ea typeface="Calibri"/>
                                                        <a:cs typeface="B Nazanin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2400">
                                                        <a:effectLst/>
                                                        <a:latin typeface="Cambria Math"/>
                                                        <a:ea typeface="Calibri"/>
                                                        <a:cs typeface="B Nazanin"/>
                                                      </a:rPr>
                                                      <m:t>∇</m:t>
                                                    </m:r>
                                                    <m:r>
                                                      <a:rPr lang="en-US" sz="2400" b="1" i="1">
                                                        <a:effectLst/>
                                                        <a:latin typeface="Cambria Math"/>
                                                        <a:ea typeface="Calibri"/>
                                                        <a:cs typeface="B Nazanin"/>
                                                      </a:rPr>
                                                      <m:t>𝐮</m:t>
                                                    </m:r>
                                                  </m:e>
                                                </m:d>
                                              </m:e>
                                              <m:sup>
                                                <m:r>
                                                  <a:rPr lang="en-US" sz="2400" i="1">
                                                    <a:effectLst/>
                                                    <a:latin typeface="Cambria Math"/>
                                                    <a:ea typeface="Calibri"/>
                                                    <a:cs typeface="B Nazanin"/>
                                                  </a:rPr>
                                                  <m:t>𝑇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2400" b="1" i="1">
                                                <a:effectLst/>
                                                <a:latin typeface="Cambria Math"/>
                                                <a:ea typeface="Calibri"/>
                                                <a:cs typeface="B Nazanin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400" i="1">
                                                <a:effectLst/>
                                                <a:latin typeface="Cambria Math"/>
                                                <a:ea typeface="Calibri"/>
                                                <a:cs typeface="B Nazanin"/>
                                              </a:rPr>
                                              <m:t>𝜆</m:t>
                                            </m:r>
                                            <m:r>
                                              <a:rPr lang="en-US" sz="2400" b="1" i="1">
                                                <a:effectLst/>
                                                <a:latin typeface="Cambria Math"/>
                                                <a:ea typeface="Calibri"/>
                                                <a:cs typeface="B Nazanin"/>
                                              </a:rPr>
                                              <m:t>𝐈</m:t>
                                            </m:r>
                                            <m:r>
                                              <a:rPr lang="en-US" sz="2400" i="1">
                                                <a:effectLst/>
                                                <a:latin typeface="Cambria Math"/>
                                                <a:ea typeface="Calibri"/>
                                                <a:cs typeface="B Nazanin"/>
                                              </a:rPr>
                                              <m:t>𝑡𝑟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2400" i="1">
                                                    <a:effectLst/>
                                                    <a:latin typeface="Cambria Math"/>
                                                    <a:ea typeface="Calibri"/>
                                                    <a:cs typeface="B Nazanin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400">
                                                    <a:effectLst/>
                                                    <a:latin typeface="Cambria Math"/>
                                                    <a:ea typeface="Calibri"/>
                                                    <a:cs typeface="B Nazanin"/>
                                                  </a:rPr>
                                                  <m:t>∇</m:t>
                                                </m:r>
                                                <m:r>
                                                  <a:rPr lang="en-US" sz="2400" b="1" i="1">
                                                    <a:effectLst/>
                                                    <a:latin typeface="Cambria Math"/>
                                                    <a:ea typeface="Calibri"/>
                                                    <a:cs typeface="B Nazanin"/>
                                                  </a:rPr>
                                                  <m:t>𝐮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sz="2400" i="1">
                                                <a:effectLst/>
                                                <a:latin typeface="Cambria Math"/>
                                                <a:ea typeface="Calibri"/>
                                                <a:cs typeface="B Nazanin"/>
                                              </a:rPr>
                                              <m:t>−(</m:t>
                                            </m:r>
                                            <m:r>
                                              <a:rPr lang="en-US" sz="2400" i="1">
                                                <a:effectLst/>
                                                <a:latin typeface="Cambria Math"/>
                                                <a:ea typeface="Calibri"/>
                                                <a:cs typeface="B Nazanin"/>
                                              </a:rPr>
                                              <m:t>𝜇</m:t>
                                            </m:r>
                                            <m:r>
                                              <a:rPr lang="en-US" sz="2400" i="1">
                                                <a:effectLst/>
                                                <a:latin typeface="Cambria Math"/>
                                                <a:ea typeface="Calibri"/>
                                                <a:cs typeface="B Nazanin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400" i="1">
                                                <a:effectLst/>
                                                <a:latin typeface="Cambria Math"/>
                                                <a:ea typeface="Calibri"/>
                                                <a:cs typeface="B Nazanin"/>
                                              </a:rPr>
                                              <m:t>𝜆</m:t>
                                            </m:r>
                                            <m:r>
                                              <a:rPr lang="en-US" sz="2400" i="1">
                                                <a:effectLst/>
                                                <a:latin typeface="Cambria Math"/>
                                                <a:ea typeface="Calibri"/>
                                                <a:cs typeface="B Nazanin"/>
                                              </a:rPr>
                                              <m:t>)</m:t>
                                            </m:r>
                                            <m:r>
                                              <a:rPr lang="en-US" sz="2400">
                                                <a:effectLst/>
                                                <a:latin typeface="Cambria Math"/>
                                                <a:ea typeface="Calibri"/>
                                                <a:cs typeface="B Nazanin"/>
                                              </a:rPr>
                                              <m:t>∇</m:t>
                                            </m:r>
                                            <m:r>
                                              <a:rPr lang="en-US" sz="2400" b="1" i="1">
                                                <a:effectLst/>
                                                <a:latin typeface="Cambria Math"/>
                                                <a:ea typeface="Calibri"/>
                                                <a:cs typeface="B Nazanin"/>
                                              </a:rPr>
                                              <m:t>𝐮</m:t>
                                            </m:r>
                                          </m:e>
                                        </m:groupChr>
                                      </m:e>
                                      <m:lim>
                                        <m:r>
                                          <a:rPr lang="en-US" sz="24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B Nazanin"/>
                                          </a:rPr>
                                          <m:t>𝑒𝑥𝑝𝑙𝑖𝑐𝑖𝑡</m:t>
                                        </m:r>
                                      </m:lim>
                                    </m:limLow>
                                  </m:e>
                                </m:d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Calibri"/>
                                    <a:cs typeface="B Nazanin"/>
                                  </a:rPr>
                                  <m:t>.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Calibri"/>
                                    <a:cs typeface="B Nazanin"/>
                                  </a:rPr>
                                  <m:t>𝐧</m:t>
                                </m:r>
                              </m:oMath>
                            </m:oMathPara>
                          </a14:m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1099617"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>
                                    <a:effectLst/>
                                    <a:latin typeface="Cambria Math"/>
                                    <a:ea typeface="Calibri"/>
                                    <a:cs typeface="B Nazanin"/>
                                  </a:rPr>
                                  <m:t>→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effectLst/>
                                        <a:latin typeface="Cambria Math"/>
                                        <a:ea typeface="Calibri"/>
                                        <a:cs typeface="B Nazani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  <a:ea typeface="Calibri"/>
                                        <a:cs typeface="B Nazanin"/>
                                      </a:rPr>
                                      <m:t>∇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B Nazanin"/>
                                      </a:rPr>
                                      <m:t>𝐮</m:t>
                                    </m:r>
                                  </m:e>
                                </m:d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Calibri"/>
                                    <a:cs typeface="B Nazanin"/>
                                  </a:rPr>
                                  <m:t>.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Calibri"/>
                                    <a:cs typeface="B Nazanin"/>
                                  </a:rPr>
                                  <m:t>𝐧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Calibri"/>
                                    <a:cs typeface="B Nazanin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B Nazani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B Nazanin"/>
                                      </a:rPr>
                                      <m:t>𝐓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B Nazanin"/>
                                      </a:rPr>
                                      <m:t>−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400" b="1" i="1">
                                            <a:effectLst/>
                                            <a:latin typeface="Cambria Math"/>
                                            <a:ea typeface="Calibri"/>
                                            <a:cs typeface="B Nazanin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B Nazanin"/>
                                          </a:rPr>
                                          <m:t>𝜇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400" b="1" i="1">
                                                <a:effectLst/>
                                                <a:latin typeface="Cambria Math"/>
                                                <a:ea typeface="Calibri"/>
                                                <a:cs typeface="B Nazanin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400" b="1" i="1">
                                                    <a:effectLst/>
                                                    <a:latin typeface="Cambria Math"/>
                                                    <a:ea typeface="Calibri"/>
                                                    <a:cs typeface="B Nazanin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400">
                                                    <a:effectLst/>
                                                    <a:latin typeface="Cambria Math"/>
                                                    <a:ea typeface="Calibri"/>
                                                    <a:cs typeface="B Nazanin"/>
                                                  </a:rPr>
                                                  <m:t>∇</m:t>
                                                </m:r>
                                                <m:r>
                                                  <a:rPr lang="en-US" sz="2400" b="1" i="1">
                                                    <a:effectLst/>
                                                    <a:latin typeface="Cambria Math"/>
                                                    <a:ea typeface="Calibri"/>
                                                    <a:cs typeface="B Nazanin"/>
                                                  </a:rPr>
                                                  <m:t>𝐮</m:t>
                                                </m:r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sz="2400" i="1">
                                                <a:effectLst/>
                                                <a:latin typeface="Cambria Math"/>
                                                <a:ea typeface="Calibri"/>
                                                <a:cs typeface="B Nazanin"/>
                                              </a:rPr>
                                              <m:t>𝑇</m:t>
                                            </m:r>
                                          </m:sup>
                                        </m:sSup>
                                        <m:r>
                                          <a:rPr lang="en-US" sz="2400" b="1" i="1">
                                            <a:effectLst/>
                                            <a:latin typeface="Cambria Math"/>
                                            <a:ea typeface="Calibri"/>
                                            <a:cs typeface="B Nazanin"/>
                                          </a:rPr>
                                          <m:t>+</m:t>
                                        </m:r>
                                        <m:r>
                                          <a:rPr lang="en-US" sz="24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B Nazanin"/>
                                          </a:rPr>
                                          <m:t>𝜆</m:t>
                                        </m:r>
                                        <m:r>
                                          <a:rPr lang="en-US" sz="2400" b="1" i="1">
                                            <a:effectLst/>
                                            <a:latin typeface="Cambria Math"/>
                                            <a:ea typeface="Calibri"/>
                                            <a:cs typeface="B Nazanin"/>
                                          </a:rPr>
                                          <m:t>𝐈</m:t>
                                        </m:r>
                                        <m:r>
                                          <a:rPr lang="en-US" sz="24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B Nazanin"/>
                                          </a:rPr>
                                          <m:t>𝑡𝑟</m:t>
                                        </m:r>
                                        <m:d>
                                          <m:dPr>
                                            <m:ctrlPr>
                                              <a:rPr lang="en-US" sz="2400" i="1">
                                                <a:effectLst/>
                                                <a:latin typeface="Cambria Math"/>
                                                <a:ea typeface="Calibri"/>
                                                <a:cs typeface="B Nazanin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>
                                                <a:effectLst/>
                                                <a:latin typeface="Cambria Math"/>
                                                <a:ea typeface="Calibri"/>
                                                <a:cs typeface="B Nazanin"/>
                                              </a:rPr>
                                              <m:t>∇</m:t>
                                            </m:r>
                                            <m:r>
                                              <a:rPr lang="en-US" sz="2400" b="1" i="1">
                                                <a:effectLst/>
                                                <a:latin typeface="Cambria Math"/>
                                                <a:ea typeface="Calibri"/>
                                                <a:cs typeface="B Nazanin"/>
                                              </a:rPr>
                                              <m:t>𝐮</m:t>
                                            </m:r>
                                          </m:e>
                                        </m:d>
                                        <m:r>
                                          <a:rPr lang="en-US" sz="24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B Nazanin"/>
                                          </a:rPr>
                                          <m:t>−(</m:t>
                                        </m:r>
                                        <m:r>
                                          <a:rPr lang="en-US" sz="24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B Nazanin"/>
                                          </a:rPr>
                                          <m:t>𝜇</m:t>
                                        </m:r>
                                        <m:r>
                                          <a:rPr lang="en-US" sz="24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B Nazanin"/>
                                          </a:rPr>
                                          <m:t>+</m:t>
                                        </m:r>
                                        <m:r>
                                          <a:rPr lang="en-US" sz="24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B Nazanin"/>
                                          </a:rPr>
                                          <m:t>𝜆</m:t>
                                        </m:r>
                                        <m:r>
                                          <a:rPr lang="en-US" sz="24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B Nazanin"/>
                                          </a:rPr>
                                          <m:t>)</m:t>
                                        </m:r>
                                        <m:r>
                                          <a:rPr lang="en-US" sz="2400">
                                            <a:effectLst/>
                                            <a:latin typeface="Cambria Math"/>
                                            <a:ea typeface="Calibri"/>
                                            <a:cs typeface="B Nazanin"/>
                                          </a:rPr>
                                          <m:t>∇</m:t>
                                        </m:r>
                                        <m:r>
                                          <a:rPr lang="en-US" sz="2400" b="1" i="1">
                                            <a:effectLst/>
                                            <a:latin typeface="Cambria Math"/>
                                            <a:ea typeface="Calibri"/>
                                            <a:cs typeface="B Nazanin"/>
                                          </a:rPr>
                                          <m:t>𝐮</m:t>
                                        </m:r>
                                      </m:e>
                                    </m:d>
                                    <m:r>
                                      <a:rPr lang="en-US" sz="2400" i="1">
                                        <a:effectLst/>
                                        <a:latin typeface="Cambria Math"/>
                                        <a:ea typeface="Calibri"/>
                                        <a:cs typeface="B Nazanin"/>
                                      </a:rPr>
                                      <m:t>.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B Nazanin"/>
                                      </a:rPr>
                                      <m:t>𝐧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4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B Nazanin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B Nazanin"/>
                                          </a:rPr>
                                          <m:t>2</m:t>
                                        </m:r>
                                        <m:r>
                                          <a:rPr lang="en-US" sz="24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B Nazanin"/>
                                          </a:rPr>
                                          <m:t>𝜇</m:t>
                                        </m:r>
                                        <m:r>
                                          <a:rPr lang="en-US" sz="24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B Nazanin"/>
                                          </a:rPr>
                                          <m:t>+</m:t>
                                        </m:r>
                                        <m:r>
                                          <a:rPr lang="en-US" sz="24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B Nazanin"/>
                                          </a:rPr>
                                          <m:t>𝜆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en-US" sz="2400" dirty="0" smtClean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2437095"/>
                  </p:ext>
                </p:extLst>
              </p:nvPr>
            </p:nvGraphicFramePr>
            <p:xfrm>
              <a:off x="-76200" y="1828800"/>
              <a:ext cx="8534400" cy="2590800"/>
            </p:xfrm>
            <a:graphic>
              <a:graphicData uri="http://schemas.openxmlformats.org/drawingml/2006/table">
                <a:tbl>
                  <a:tblPr rtl="1" firstRow="1" firstCol="1" bandRow="1"/>
                  <a:tblGrid>
                    <a:gridCol w="8534400"/>
                  </a:tblGrid>
                  <a:tr h="5082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1">
                          <a:blip r:embed="rId2"/>
                          <a:stretch>
                            <a:fillRect b="-412048"/>
                          </a:stretch>
                        </a:blipFill>
                      </a:tcPr>
                    </a:tc>
                  </a:tr>
                  <a:tr h="9829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1">
                          <a:blip r:embed="rId2"/>
                          <a:stretch>
                            <a:fillRect t="-51235" b="-111111"/>
                          </a:stretch>
                        </a:blipFill>
                      </a:tcPr>
                    </a:tc>
                  </a:tr>
                  <a:tr h="10996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1">
                          <a:blip r:embed="rId2"/>
                          <a:stretch>
                            <a:fillRect t="-13611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5821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تعامل سازه-سیال: برهم‌کنش جامد تغییرشکل‌پذیر غوطه‌ور در سیال و یا حاوی سیال با سیال.</a:t>
            </a:r>
          </a:p>
          <a:p>
            <a:pPr algn="r" rtl="1"/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مسائل تعامل سازه – سیال به دو صورت کوپلینگ یک و دو طرفه می‌باشند. </a:t>
            </a:r>
            <a:endParaRPr lang="fa-IR" sz="2400" dirty="0" smtClean="0">
              <a:solidFill>
                <a:srgbClr val="0000FF"/>
              </a:solidFill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تعامل سازه-سیال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352011262"/>
              </p:ext>
            </p:extLst>
          </p:nvPr>
        </p:nvGraphicFramePr>
        <p:xfrm>
          <a:off x="1676400" y="2819400"/>
          <a:ext cx="57912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150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A8590BD6-88F0-4069-B526-20D475599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>
                                            <p:graphicEl>
                                              <a:dgm id="{A8590BD6-88F0-4069-B526-20D475599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>
                                            <p:graphicEl>
                                              <a:dgm id="{A8590BD6-88F0-4069-B526-20D475599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>
                                            <p:graphicEl>
                                              <a:dgm id="{A8590BD6-88F0-4069-B526-20D4755996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>
                                            <p:graphicEl>
                                              <a:dgm id="{A8590BD6-88F0-4069-B526-20D475599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9960F1C5-67B8-4171-9C9D-F81043A68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>
                                            <p:graphicEl>
                                              <a:dgm id="{9960F1C5-67B8-4171-9C9D-F81043A68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>
                                            <p:graphicEl>
                                              <a:dgm id="{9960F1C5-67B8-4171-9C9D-F81043A68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3779BF69-D44E-4524-86FB-6E70D2642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>
                                            <p:graphicEl>
                                              <a:dgm id="{3779BF69-D44E-4524-86FB-6E70D2642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>
                                            <p:graphicEl>
                                              <a:dgm id="{3779BF69-D44E-4524-86FB-6E70D2642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>
                                            <p:graphicEl>
                                              <a:dgm id="{3779BF69-D44E-4524-86FB-6E70D2642D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>
                                            <p:graphicEl>
                                              <a:dgm id="{3779BF69-D44E-4524-86FB-6E70D2642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BD2CE02E-E38D-4C8F-B600-9C7B7F025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2">
                                            <p:graphicEl>
                                              <a:dgm id="{BD2CE02E-E38D-4C8F-B600-9C7B7F0257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>
                                            <p:graphicEl>
                                              <a:dgm id="{BD2CE02E-E38D-4C8F-B600-9C7B7F025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5748BDB4-B187-4C25-B8B1-90067D3D4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>
                                            <p:graphicEl>
                                              <a:dgm id="{5748BDB4-B187-4C25-B8B1-90067D3D4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>
                                            <p:graphicEl>
                                              <a:dgm id="{5748BDB4-B187-4C25-B8B1-90067D3D4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graphicEl>
                                              <a:dgm id="{5748BDB4-B187-4C25-B8B1-90067D3D4B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>
                                            <p:graphicEl>
                                              <a:dgm id="{5748BDB4-B187-4C25-B8B1-90067D3D4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0E0C329A-984B-4116-B574-D88609E6E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2">
                                            <p:graphicEl>
                                              <a:dgm id="{0E0C329A-984B-4116-B574-D88609E6EA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>
                                            <p:graphicEl>
                                              <a:dgm id="{0E0C329A-984B-4116-B574-D88609E6E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EB03F52B-C034-4D3E-A713-AE90C2618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>
                                            <p:graphicEl>
                                              <a:dgm id="{EB03F52B-C034-4D3E-A713-AE90C2618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>
                                            <p:graphicEl>
                                              <a:dgm id="{EB03F52B-C034-4D3E-A713-AE90C2618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>
                                            <p:graphicEl>
                                              <a:dgm id="{EB03F52B-C034-4D3E-A713-AE90C2618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>
                                            <p:graphicEl>
                                              <a:dgm id="{EB03F52B-C034-4D3E-A713-AE90C2618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6F9C8C4A-0C5D-4975-AC5B-44D073D0C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>
                                            <p:graphicEl>
                                              <a:dgm id="{6F9C8C4A-0C5D-4975-AC5B-44D073D0C0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>
                                            <p:graphicEl>
                                              <a:dgm id="{6F9C8C4A-0C5D-4975-AC5B-44D073D0C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2" grpId="0">
        <p:bldSub>
          <a:bldDgm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کوپلینگ به دو بخش ضعیف و قوی تقسیم می‌شود:</a:t>
            </a:r>
          </a:p>
          <a:p>
            <a:pPr marL="109728" indent="0" algn="r" rtl="1"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تعامل سازه-سیال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03299077"/>
              </p:ext>
            </p:extLst>
          </p:nvPr>
        </p:nvGraphicFramePr>
        <p:xfrm>
          <a:off x="857798" y="2184400"/>
          <a:ext cx="7689272" cy="482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413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86116F-A253-4BD6-B9A0-66A90A4A0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6C86116F-A253-4BD6-B9A0-66A90A4A0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6C86116F-A253-4BD6-B9A0-66A90A4A0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2D1F0A-8FF3-41A9-B954-B238EA36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112D1F0A-8FF3-41A9-B954-B238EA36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112D1F0A-8FF3-41A9-B954-B238EA36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CDC7F4-EB0A-481A-A471-7983469DD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65CDC7F4-EB0A-481A-A471-7983469DD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graphicEl>
                                              <a:dgm id="{65CDC7F4-EB0A-481A-A471-7983469DD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98DB7A-E16E-4201-A6C7-81BFA9549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A098DB7A-E16E-4201-A6C7-81BFA9549C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A098DB7A-E16E-4201-A6C7-81BFA9549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A098DB7A-E16E-4201-A6C7-81BFA9549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4B3968-F021-4EC2-9794-3DCE38B14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244B3968-F021-4EC2-9794-3DCE38B146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244B3968-F021-4EC2-9794-3DCE38B14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244B3968-F021-4EC2-9794-3DCE38B14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0D97A3-D3CC-436D-B6C9-1D75F4E43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080D97A3-D3CC-436D-B6C9-1D75F4E435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080D97A3-D3CC-436D-B6C9-1D75F4E43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080D97A3-D3CC-436D-B6C9-1D75F4E43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0F76DD-4F85-457E-A025-12C841336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150F76DD-4F85-457E-A025-12C841336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150F76DD-4F85-457E-A025-12C841336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4180</TotalTime>
  <Words>1056</Words>
  <Application>Microsoft Office PowerPoint</Application>
  <PresentationFormat>On-screen Show (4:3)</PresentationFormat>
  <Paragraphs>113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            تشریح معادلات حلگرهای icoFoam و stressedFoam موردنیاز برای ایجاد حلگر FSI  آرش محبوبی دوست مهر94 MarketCode.ir    </vt:lpstr>
      <vt:lpstr>توضیح حلگر icoFoam</vt:lpstr>
      <vt:lpstr>PowerPoint Presentation</vt:lpstr>
      <vt:lpstr>PowerPoint Presentation</vt:lpstr>
      <vt:lpstr>توضیح حلگر StressedFoam </vt:lpstr>
      <vt:lpstr>توضیح حلگر StressedFoam </vt:lpstr>
      <vt:lpstr>توضیح حلگر StressedFoam </vt:lpstr>
      <vt:lpstr>تعامل سازه-سیال</vt:lpstr>
      <vt:lpstr>تعامل سازه-سیال</vt:lpstr>
      <vt:lpstr>تعامل سازه-سیال</vt:lpstr>
      <vt:lpstr>تعامل سازه-سیال</vt:lpstr>
      <vt:lpstr>تعامل سازه-سیال</vt:lpstr>
      <vt:lpstr>آنچه در این کد خواهید آموخت</vt:lpstr>
      <vt:lpstr>نکات و الزامات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YousefKhah</dc:creator>
  <cp:lastModifiedBy>arash</cp:lastModifiedBy>
  <cp:revision>201</cp:revision>
  <dcterms:created xsi:type="dcterms:W3CDTF">2006-08-16T00:00:00Z</dcterms:created>
  <dcterms:modified xsi:type="dcterms:W3CDTF">2015-10-08T07:22:24Z</dcterms:modified>
</cp:coreProperties>
</file>