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368" r:id="rId2"/>
    <p:sldId id="397" r:id="rId3"/>
    <p:sldId id="398" r:id="rId4"/>
    <p:sldId id="399" r:id="rId5"/>
    <p:sldId id="400" r:id="rId6"/>
    <p:sldId id="401" r:id="rId7"/>
    <p:sldId id="413" r:id="rId8"/>
    <p:sldId id="414" r:id="rId9"/>
    <p:sldId id="415" r:id="rId10"/>
    <p:sldId id="416" r:id="rId11"/>
    <p:sldId id="395" r:id="rId12"/>
    <p:sldId id="4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eed" initials="S" lastIdx="45" clrIdx="0">
    <p:extLst>
      <p:ext uri="{19B8F6BF-5375-455C-9EA6-DF929625EA0E}">
        <p15:presenceInfo xmlns:p15="http://schemas.microsoft.com/office/powerpoint/2012/main" userId="Sae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un\confined\2\tube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un\confined\2\tube\New%20Microsoft%20Excel%20Work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un\confined\2\tube\New%20Microsoft%20Excel%20Workshe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50740419662195"/>
          <c:y val="3.7037037037037035E-2"/>
          <c:w val="0.7561378733977917"/>
          <c:h val="0.81621172353455818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Velocity!$C$3:$C$1046</c:f>
              <c:numCache>
                <c:formatCode>General</c:formatCode>
                <c:ptCount val="1044"/>
                <c:pt idx="0">
                  <c:v>1E-4</c:v>
                </c:pt>
                <c:pt idx="1">
                  <c:v>2.0000000000000001E-4</c:v>
                </c:pt>
                <c:pt idx="2">
                  <c:v>4.0000000000000002E-4</c:v>
                </c:pt>
                <c:pt idx="3">
                  <c:v>5.0000000000000001E-4</c:v>
                </c:pt>
                <c:pt idx="4">
                  <c:v>5.9999999999999995E-4</c:v>
                </c:pt>
                <c:pt idx="5">
                  <c:v>7.000000000000001E-4</c:v>
                </c:pt>
                <c:pt idx="6">
                  <c:v>8.0000000000000004E-4</c:v>
                </c:pt>
                <c:pt idx="7">
                  <c:v>8.9999999999999998E-4</c:v>
                </c:pt>
                <c:pt idx="8">
                  <c:v>1E-3</c:v>
                </c:pt>
                <c:pt idx="9">
                  <c:v>1.1000000000000001E-3</c:v>
                </c:pt>
                <c:pt idx="10">
                  <c:v>1.1999999999999999E-3</c:v>
                </c:pt>
                <c:pt idx="11">
                  <c:v>1.2999999999999999E-3</c:v>
                </c:pt>
                <c:pt idx="12">
                  <c:v>1.4000000000000002E-3</c:v>
                </c:pt>
                <c:pt idx="13">
                  <c:v>1.5E-3</c:v>
                </c:pt>
                <c:pt idx="14">
                  <c:v>1.6000000000000001E-3</c:v>
                </c:pt>
                <c:pt idx="15">
                  <c:v>1.7000000000000001E-3</c:v>
                </c:pt>
                <c:pt idx="16">
                  <c:v>1.8E-3</c:v>
                </c:pt>
                <c:pt idx="17">
                  <c:v>1.9E-3</c:v>
                </c:pt>
                <c:pt idx="18">
                  <c:v>2E-3</c:v>
                </c:pt>
                <c:pt idx="19">
                  <c:v>2.0999999999999999E-3</c:v>
                </c:pt>
                <c:pt idx="20">
                  <c:v>2.2000000000000001E-3</c:v>
                </c:pt>
                <c:pt idx="21">
                  <c:v>2.3E-3</c:v>
                </c:pt>
                <c:pt idx="22">
                  <c:v>2.3999999999999998E-3</c:v>
                </c:pt>
                <c:pt idx="23">
                  <c:v>2.5000000000000001E-3</c:v>
                </c:pt>
                <c:pt idx="24">
                  <c:v>2.5999999999999999E-3</c:v>
                </c:pt>
                <c:pt idx="25">
                  <c:v>2.7000000000000001E-3</c:v>
                </c:pt>
                <c:pt idx="26">
                  <c:v>2.8000000000000004E-3</c:v>
                </c:pt>
                <c:pt idx="27">
                  <c:v>2.8999999999999998E-3</c:v>
                </c:pt>
                <c:pt idx="28">
                  <c:v>3.0000000000000001E-3</c:v>
                </c:pt>
                <c:pt idx="29">
                  <c:v>3.0999999999999999E-3</c:v>
                </c:pt>
                <c:pt idx="30">
                  <c:v>3.2000000000000002E-3</c:v>
                </c:pt>
                <c:pt idx="31">
                  <c:v>3.3E-3</c:v>
                </c:pt>
                <c:pt idx="32">
                  <c:v>3.4000000000000002E-3</c:v>
                </c:pt>
                <c:pt idx="33">
                  <c:v>3.4999999999999996E-3</c:v>
                </c:pt>
                <c:pt idx="34">
                  <c:v>3.7000000000000002E-3</c:v>
                </c:pt>
                <c:pt idx="35">
                  <c:v>3.8E-3</c:v>
                </c:pt>
                <c:pt idx="36">
                  <c:v>3.9000000000000003E-3</c:v>
                </c:pt>
                <c:pt idx="37">
                  <c:v>4.0000000000000001E-3</c:v>
                </c:pt>
                <c:pt idx="38">
                  <c:v>4.0999999999999995E-3</c:v>
                </c:pt>
                <c:pt idx="39">
                  <c:v>4.1999999999999997E-3</c:v>
                </c:pt>
                <c:pt idx="40">
                  <c:v>4.3E-3</c:v>
                </c:pt>
                <c:pt idx="41">
                  <c:v>4.4000000000000003E-3</c:v>
                </c:pt>
                <c:pt idx="42">
                  <c:v>4.5000000000000005E-3</c:v>
                </c:pt>
                <c:pt idx="43">
                  <c:v>4.5999999999999999E-3</c:v>
                </c:pt>
                <c:pt idx="44">
                  <c:v>4.6999999999999993E-3</c:v>
                </c:pt>
                <c:pt idx="45">
                  <c:v>4.7999999999999996E-3</c:v>
                </c:pt>
                <c:pt idx="46">
                  <c:v>4.8999999999999998E-3</c:v>
                </c:pt>
                <c:pt idx="47">
                  <c:v>5.0000000000000001E-3</c:v>
                </c:pt>
                <c:pt idx="48">
                  <c:v>5.1000000000000004E-3</c:v>
                </c:pt>
                <c:pt idx="49">
                  <c:v>5.1999999999999998E-3</c:v>
                </c:pt>
                <c:pt idx="50">
                  <c:v>5.3E-3</c:v>
                </c:pt>
                <c:pt idx="51">
                  <c:v>5.4000000000000003E-3</c:v>
                </c:pt>
                <c:pt idx="52">
                  <c:v>5.5000000000000005E-3</c:v>
                </c:pt>
                <c:pt idx="53">
                  <c:v>5.6000000000000008E-3</c:v>
                </c:pt>
                <c:pt idx="54">
                  <c:v>5.6999999999999993E-3</c:v>
                </c:pt>
                <c:pt idx="55">
                  <c:v>5.7999999999999996E-3</c:v>
                </c:pt>
                <c:pt idx="56">
                  <c:v>5.8999999999999999E-3</c:v>
                </c:pt>
                <c:pt idx="57">
                  <c:v>6.0000000000000001E-3</c:v>
                </c:pt>
                <c:pt idx="58">
                  <c:v>6.0999999999999995E-3</c:v>
                </c:pt>
                <c:pt idx="59">
                  <c:v>6.1999999999999998E-3</c:v>
                </c:pt>
                <c:pt idx="60">
                  <c:v>6.3E-3</c:v>
                </c:pt>
                <c:pt idx="61">
                  <c:v>6.4000000000000003E-3</c:v>
                </c:pt>
                <c:pt idx="62">
                  <c:v>6.5000000000000006E-3</c:v>
                </c:pt>
                <c:pt idx="63">
                  <c:v>6.6E-3</c:v>
                </c:pt>
                <c:pt idx="64">
                  <c:v>6.7000000000000002E-3</c:v>
                </c:pt>
                <c:pt idx="65">
                  <c:v>6.8000000000000005E-3</c:v>
                </c:pt>
                <c:pt idx="66">
                  <c:v>6.8999999999999999E-3</c:v>
                </c:pt>
                <c:pt idx="67">
                  <c:v>6.9999999999999993E-3</c:v>
                </c:pt>
                <c:pt idx="68">
                  <c:v>7.0999999999999995E-3</c:v>
                </c:pt>
                <c:pt idx="69">
                  <c:v>7.1999999999999998E-3</c:v>
                </c:pt>
                <c:pt idx="70">
                  <c:v>7.3000000000000001E-3</c:v>
                </c:pt>
                <c:pt idx="71">
                  <c:v>7.4000000000000003E-3</c:v>
                </c:pt>
                <c:pt idx="72">
                  <c:v>7.4999999999999997E-3</c:v>
                </c:pt>
                <c:pt idx="73">
                  <c:v>7.6E-3</c:v>
                </c:pt>
                <c:pt idx="74">
                  <c:v>7.7000000000000002E-3</c:v>
                </c:pt>
                <c:pt idx="75">
                  <c:v>7.8000000000000005E-3</c:v>
                </c:pt>
                <c:pt idx="76">
                  <c:v>7.9000000000000008E-3</c:v>
                </c:pt>
                <c:pt idx="77">
                  <c:v>8.0000000000000002E-3</c:v>
                </c:pt>
                <c:pt idx="78">
                  <c:v>8.1000000000000013E-3</c:v>
                </c:pt>
                <c:pt idx="79">
                  <c:v>8.199999999999999E-3</c:v>
                </c:pt>
                <c:pt idx="80">
                  <c:v>8.3000000000000001E-3</c:v>
                </c:pt>
                <c:pt idx="81">
                  <c:v>8.3999999999999995E-3</c:v>
                </c:pt>
                <c:pt idx="82">
                  <c:v>8.5000000000000006E-3</c:v>
                </c:pt>
                <c:pt idx="83">
                  <c:v>8.6E-3</c:v>
                </c:pt>
                <c:pt idx="84">
                  <c:v>8.6999999999999994E-3</c:v>
                </c:pt>
                <c:pt idx="85">
                  <c:v>8.8000000000000005E-3</c:v>
                </c:pt>
                <c:pt idx="86">
                  <c:v>8.8999999999999999E-3</c:v>
                </c:pt>
                <c:pt idx="87">
                  <c:v>9.0000000000000011E-3</c:v>
                </c:pt>
                <c:pt idx="88">
                  <c:v>9.1000000000000004E-3</c:v>
                </c:pt>
                <c:pt idx="89">
                  <c:v>9.1999999999999998E-3</c:v>
                </c:pt>
                <c:pt idx="90">
                  <c:v>9.300000000000001E-3</c:v>
                </c:pt>
                <c:pt idx="91">
                  <c:v>9.3999999999999986E-3</c:v>
                </c:pt>
                <c:pt idx="92">
                  <c:v>9.4999999999999998E-3</c:v>
                </c:pt>
                <c:pt idx="93">
                  <c:v>9.7000000000000003E-3</c:v>
                </c:pt>
                <c:pt idx="94">
                  <c:v>9.7999999999999997E-3</c:v>
                </c:pt>
                <c:pt idx="95">
                  <c:v>9.8999999999999991E-3</c:v>
                </c:pt>
                <c:pt idx="96">
                  <c:v>0.01</c:v>
                </c:pt>
                <c:pt idx="97">
                  <c:v>1.01E-2</c:v>
                </c:pt>
                <c:pt idx="98">
                  <c:v>1.0200000000000001E-2</c:v>
                </c:pt>
                <c:pt idx="99">
                  <c:v>1.03E-2</c:v>
                </c:pt>
                <c:pt idx="100">
                  <c:v>1.04E-2</c:v>
                </c:pt>
                <c:pt idx="101">
                  <c:v>1.0500000000000001E-2</c:v>
                </c:pt>
                <c:pt idx="102">
                  <c:v>1.06E-2</c:v>
                </c:pt>
                <c:pt idx="103">
                  <c:v>1.0700000000000001E-2</c:v>
                </c:pt>
                <c:pt idx="104">
                  <c:v>1.0800000000000001E-2</c:v>
                </c:pt>
                <c:pt idx="105">
                  <c:v>1.09E-2</c:v>
                </c:pt>
                <c:pt idx="106">
                  <c:v>1.1000000000000001E-2</c:v>
                </c:pt>
                <c:pt idx="107">
                  <c:v>1.11E-2</c:v>
                </c:pt>
                <c:pt idx="108">
                  <c:v>1.1200000000000002E-2</c:v>
                </c:pt>
                <c:pt idx="109">
                  <c:v>1.1299999999999999E-2</c:v>
                </c:pt>
                <c:pt idx="110">
                  <c:v>1.1399999999999999E-2</c:v>
                </c:pt>
                <c:pt idx="111">
                  <c:v>1.15E-2</c:v>
                </c:pt>
                <c:pt idx="112">
                  <c:v>1.1599999999999999E-2</c:v>
                </c:pt>
                <c:pt idx="113">
                  <c:v>1.1699999999999999E-2</c:v>
                </c:pt>
                <c:pt idx="114">
                  <c:v>1.18E-2</c:v>
                </c:pt>
                <c:pt idx="115">
                  <c:v>1.1899999999999999E-2</c:v>
                </c:pt>
                <c:pt idx="116">
                  <c:v>1.2E-2</c:v>
                </c:pt>
                <c:pt idx="117">
                  <c:v>1.21E-2</c:v>
                </c:pt>
                <c:pt idx="118">
                  <c:v>1.2199999999999999E-2</c:v>
                </c:pt>
                <c:pt idx="119">
                  <c:v>1.23E-2</c:v>
                </c:pt>
                <c:pt idx="120">
                  <c:v>1.24E-2</c:v>
                </c:pt>
                <c:pt idx="121">
                  <c:v>1.2500000000000001E-2</c:v>
                </c:pt>
                <c:pt idx="122">
                  <c:v>1.26E-2</c:v>
                </c:pt>
                <c:pt idx="123">
                  <c:v>1.2699999999999999E-2</c:v>
                </c:pt>
                <c:pt idx="124">
                  <c:v>1.2800000000000001E-2</c:v>
                </c:pt>
                <c:pt idx="125">
                  <c:v>1.29E-2</c:v>
                </c:pt>
                <c:pt idx="126">
                  <c:v>1.3000000000000001E-2</c:v>
                </c:pt>
                <c:pt idx="127">
                  <c:v>1.3100000000000001E-2</c:v>
                </c:pt>
                <c:pt idx="128">
                  <c:v>1.32E-2</c:v>
                </c:pt>
                <c:pt idx="129">
                  <c:v>1.3300000000000001E-2</c:v>
                </c:pt>
                <c:pt idx="130">
                  <c:v>1.34E-2</c:v>
                </c:pt>
                <c:pt idx="131">
                  <c:v>1.3600000000000001E-2</c:v>
                </c:pt>
                <c:pt idx="132">
                  <c:v>1.38E-2</c:v>
                </c:pt>
                <c:pt idx="133">
                  <c:v>1.3899999999999999E-2</c:v>
                </c:pt>
                <c:pt idx="134">
                  <c:v>1.3999999999999999E-2</c:v>
                </c:pt>
                <c:pt idx="135">
                  <c:v>1.41E-2</c:v>
                </c:pt>
                <c:pt idx="136">
                  <c:v>1.4199999999999999E-2</c:v>
                </c:pt>
                <c:pt idx="137">
                  <c:v>1.43E-2</c:v>
                </c:pt>
                <c:pt idx="138">
                  <c:v>1.44E-2</c:v>
                </c:pt>
                <c:pt idx="139">
                  <c:v>1.4499999999999999E-2</c:v>
                </c:pt>
                <c:pt idx="140">
                  <c:v>1.46E-2</c:v>
                </c:pt>
                <c:pt idx="141">
                  <c:v>1.47E-2</c:v>
                </c:pt>
                <c:pt idx="142">
                  <c:v>1.4800000000000001E-2</c:v>
                </c:pt>
                <c:pt idx="143">
                  <c:v>1.49E-2</c:v>
                </c:pt>
                <c:pt idx="144">
                  <c:v>1.4999999999999999E-2</c:v>
                </c:pt>
                <c:pt idx="145">
                  <c:v>1.5100000000000001E-2</c:v>
                </c:pt>
                <c:pt idx="146">
                  <c:v>1.52E-2</c:v>
                </c:pt>
                <c:pt idx="147">
                  <c:v>1.5300000000000001E-2</c:v>
                </c:pt>
                <c:pt idx="148">
                  <c:v>1.54E-2</c:v>
                </c:pt>
                <c:pt idx="149">
                  <c:v>1.55E-2</c:v>
                </c:pt>
                <c:pt idx="150">
                  <c:v>1.5600000000000001E-2</c:v>
                </c:pt>
                <c:pt idx="151">
                  <c:v>1.5700000000000002E-2</c:v>
                </c:pt>
                <c:pt idx="152">
                  <c:v>1.5800000000000002E-2</c:v>
                </c:pt>
                <c:pt idx="153">
                  <c:v>1.5900000000000001E-2</c:v>
                </c:pt>
                <c:pt idx="154">
                  <c:v>1.6E-2</c:v>
                </c:pt>
                <c:pt idx="155">
                  <c:v>1.61E-2</c:v>
                </c:pt>
                <c:pt idx="156">
                  <c:v>1.6200000000000003E-2</c:v>
                </c:pt>
                <c:pt idx="157">
                  <c:v>1.6299999999999999E-2</c:v>
                </c:pt>
                <c:pt idx="158">
                  <c:v>1.6399999999999998E-2</c:v>
                </c:pt>
                <c:pt idx="159">
                  <c:v>1.6500000000000001E-2</c:v>
                </c:pt>
                <c:pt idx="160">
                  <c:v>1.66E-2</c:v>
                </c:pt>
                <c:pt idx="161">
                  <c:v>1.67E-2</c:v>
                </c:pt>
                <c:pt idx="162">
                  <c:v>1.6799999999999999E-2</c:v>
                </c:pt>
                <c:pt idx="163">
                  <c:v>1.6899999999999998E-2</c:v>
                </c:pt>
                <c:pt idx="164">
                  <c:v>1.7000000000000001E-2</c:v>
                </c:pt>
                <c:pt idx="165">
                  <c:v>1.7100000000000001E-2</c:v>
                </c:pt>
                <c:pt idx="166">
                  <c:v>1.7299999999999999E-2</c:v>
                </c:pt>
                <c:pt idx="167">
                  <c:v>1.7500000000000002E-2</c:v>
                </c:pt>
                <c:pt idx="168">
                  <c:v>1.7600000000000001E-2</c:v>
                </c:pt>
                <c:pt idx="169">
                  <c:v>1.77E-2</c:v>
                </c:pt>
                <c:pt idx="170">
                  <c:v>1.78E-2</c:v>
                </c:pt>
                <c:pt idx="171">
                  <c:v>1.7899999999999999E-2</c:v>
                </c:pt>
                <c:pt idx="172">
                  <c:v>1.8000000000000002E-2</c:v>
                </c:pt>
                <c:pt idx="173">
                  <c:v>1.8100000000000002E-2</c:v>
                </c:pt>
                <c:pt idx="174">
                  <c:v>1.8200000000000001E-2</c:v>
                </c:pt>
                <c:pt idx="175">
                  <c:v>1.83E-2</c:v>
                </c:pt>
                <c:pt idx="176">
                  <c:v>1.84E-2</c:v>
                </c:pt>
                <c:pt idx="177">
                  <c:v>1.8500000000000003E-2</c:v>
                </c:pt>
                <c:pt idx="178">
                  <c:v>1.8600000000000002E-2</c:v>
                </c:pt>
                <c:pt idx="179">
                  <c:v>1.8700000000000001E-2</c:v>
                </c:pt>
                <c:pt idx="180">
                  <c:v>1.8799999999999997E-2</c:v>
                </c:pt>
                <c:pt idx="181">
                  <c:v>1.89E-2</c:v>
                </c:pt>
                <c:pt idx="182">
                  <c:v>1.9E-2</c:v>
                </c:pt>
                <c:pt idx="183">
                  <c:v>1.9099999999999999E-2</c:v>
                </c:pt>
                <c:pt idx="184">
                  <c:v>1.9199999999999998E-2</c:v>
                </c:pt>
                <c:pt idx="185">
                  <c:v>1.9299999999999998E-2</c:v>
                </c:pt>
                <c:pt idx="186">
                  <c:v>1.9400000000000001E-2</c:v>
                </c:pt>
                <c:pt idx="187">
                  <c:v>1.95E-2</c:v>
                </c:pt>
                <c:pt idx="188">
                  <c:v>1.9599999999999999E-2</c:v>
                </c:pt>
                <c:pt idx="189">
                  <c:v>1.9699999999999999E-2</c:v>
                </c:pt>
                <c:pt idx="190">
                  <c:v>1.9799999999999998E-2</c:v>
                </c:pt>
                <c:pt idx="191">
                  <c:v>1.9900000000000001E-2</c:v>
                </c:pt>
                <c:pt idx="192">
                  <c:v>0.02</c:v>
                </c:pt>
                <c:pt idx="193">
                  <c:v>2.0099999999999996E-2</c:v>
                </c:pt>
                <c:pt idx="194">
                  <c:v>2.0199999999999999E-2</c:v>
                </c:pt>
                <c:pt idx="195">
                  <c:v>2.0299999999999999E-2</c:v>
                </c:pt>
                <c:pt idx="196">
                  <c:v>2.0400000000000001E-2</c:v>
                </c:pt>
                <c:pt idx="197">
                  <c:v>2.0499999999999997E-2</c:v>
                </c:pt>
                <c:pt idx="198">
                  <c:v>2.06E-2</c:v>
                </c:pt>
                <c:pt idx="199">
                  <c:v>2.07E-2</c:v>
                </c:pt>
                <c:pt idx="200">
                  <c:v>2.0799999999999999E-2</c:v>
                </c:pt>
                <c:pt idx="201">
                  <c:v>2.0899999999999998E-2</c:v>
                </c:pt>
                <c:pt idx="202">
                  <c:v>2.1000000000000001E-2</c:v>
                </c:pt>
                <c:pt idx="203">
                  <c:v>2.1099999999999997E-2</c:v>
                </c:pt>
                <c:pt idx="204">
                  <c:v>2.12E-2</c:v>
                </c:pt>
                <c:pt idx="205">
                  <c:v>2.1299999999999999E-2</c:v>
                </c:pt>
                <c:pt idx="206">
                  <c:v>2.1400000000000002E-2</c:v>
                </c:pt>
                <c:pt idx="207">
                  <c:v>2.1499999999999998E-2</c:v>
                </c:pt>
                <c:pt idx="208">
                  <c:v>2.1600000000000001E-2</c:v>
                </c:pt>
                <c:pt idx="209">
                  <c:v>2.1700000000000001E-2</c:v>
                </c:pt>
                <c:pt idx="210">
                  <c:v>2.18E-2</c:v>
                </c:pt>
                <c:pt idx="211">
                  <c:v>2.1899999999999999E-2</c:v>
                </c:pt>
                <c:pt idx="212">
                  <c:v>2.2000000000000002E-2</c:v>
                </c:pt>
                <c:pt idx="213">
                  <c:v>2.2099999999999998E-2</c:v>
                </c:pt>
                <c:pt idx="214">
                  <c:v>2.2200000000000001E-2</c:v>
                </c:pt>
                <c:pt idx="215">
                  <c:v>2.23E-2</c:v>
                </c:pt>
                <c:pt idx="216">
                  <c:v>2.2400000000000003E-2</c:v>
                </c:pt>
                <c:pt idx="217">
                  <c:v>2.2499999999999999E-2</c:v>
                </c:pt>
                <c:pt idx="218">
                  <c:v>2.2599999999999999E-2</c:v>
                </c:pt>
                <c:pt idx="219">
                  <c:v>2.2700000000000001E-2</c:v>
                </c:pt>
                <c:pt idx="220">
                  <c:v>2.2799999999999997E-2</c:v>
                </c:pt>
                <c:pt idx="221">
                  <c:v>2.29E-2</c:v>
                </c:pt>
                <c:pt idx="222">
                  <c:v>2.3E-2</c:v>
                </c:pt>
                <c:pt idx="223">
                  <c:v>2.3099999999999999E-2</c:v>
                </c:pt>
                <c:pt idx="224">
                  <c:v>2.3199999999999998E-2</c:v>
                </c:pt>
                <c:pt idx="225">
                  <c:v>2.3300000000000001E-2</c:v>
                </c:pt>
                <c:pt idx="226">
                  <c:v>2.3399999999999997E-2</c:v>
                </c:pt>
                <c:pt idx="227">
                  <c:v>2.35E-2</c:v>
                </c:pt>
                <c:pt idx="228">
                  <c:v>2.3599999999999999E-2</c:v>
                </c:pt>
                <c:pt idx="229">
                  <c:v>2.3700000000000002E-2</c:v>
                </c:pt>
                <c:pt idx="230">
                  <c:v>2.3799999999999998E-2</c:v>
                </c:pt>
                <c:pt idx="231">
                  <c:v>2.3900000000000001E-2</c:v>
                </c:pt>
                <c:pt idx="232">
                  <c:v>2.4E-2</c:v>
                </c:pt>
                <c:pt idx="233">
                  <c:v>2.41E-2</c:v>
                </c:pt>
                <c:pt idx="234">
                  <c:v>2.4199999999999999E-2</c:v>
                </c:pt>
                <c:pt idx="235">
                  <c:v>2.4300000000000002E-2</c:v>
                </c:pt>
                <c:pt idx="236">
                  <c:v>2.4399999999999998E-2</c:v>
                </c:pt>
                <c:pt idx="237">
                  <c:v>2.4500000000000001E-2</c:v>
                </c:pt>
                <c:pt idx="238">
                  <c:v>2.46E-2</c:v>
                </c:pt>
                <c:pt idx="239">
                  <c:v>2.4700000000000003E-2</c:v>
                </c:pt>
                <c:pt idx="240">
                  <c:v>2.4799999999999999E-2</c:v>
                </c:pt>
                <c:pt idx="241">
                  <c:v>2.4900000000000002E-2</c:v>
                </c:pt>
                <c:pt idx="242">
                  <c:v>2.5000000000000001E-2</c:v>
                </c:pt>
                <c:pt idx="243">
                  <c:v>2.5099999999999997E-2</c:v>
                </c:pt>
                <c:pt idx="244">
                  <c:v>2.52E-2</c:v>
                </c:pt>
                <c:pt idx="245">
                  <c:v>2.53E-2</c:v>
                </c:pt>
                <c:pt idx="246">
                  <c:v>2.5399999999999999E-2</c:v>
                </c:pt>
                <c:pt idx="247">
                  <c:v>2.5499999999999998E-2</c:v>
                </c:pt>
                <c:pt idx="248">
                  <c:v>2.5600000000000001E-2</c:v>
                </c:pt>
                <c:pt idx="249">
                  <c:v>2.5699999999999997E-2</c:v>
                </c:pt>
                <c:pt idx="250">
                  <c:v>2.58E-2</c:v>
                </c:pt>
                <c:pt idx="251">
                  <c:v>2.5899999999999999E-2</c:v>
                </c:pt>
                <c:pt idx="252">
                  <c:v>2.6000000000000002E-2</c:v>
                </c:pt>
                <c:pt idx="253">
                  <c:v>2.6099999999999998E-2</c:v>
                </c:pt>
                <c:pt idx="254">
                  <c:v>2.6200000000000001E-2</c:v>
                </c:pt>
                <c:pt idx="255">
                  <c:v>2.63E-2</c:v>
                </c:pt>
                <c:pt idx="256">
                  <c:v>2.64E-2</c:v>
                </c:pt>
                <c:pt idx="257">
                  <c:v>2.6499999999999999E-2</c:v>
                </c:pt>
                <c:pt idx="258">
                  <c:v>2.6600000000000002E-2</c:v>
                </c:pt>
                <c:pt idx="259">
                  <c:v>2.6699999999999998E-2</c:v>
                </c:pt>
                <c:pt idx="260">
                  <c:v>2.6800000000000001E-2</c:v>
                </c:pt>
                <c:pt idx="261">
                  <c:v>2.69E-2</c:v>
                </c:pt>
                <c:pt idx="262">
                  <c:v>2.7000000000000003E-2</c:v>
                </c:pt>
                <c:pt idx="263">
                  <c:v>2.7099999999999999E-2</c:v>
                </c:pt>
                <c:pt idx="264">
                  <c:v>2.7200000000000002E-2</c:v>
                </c:pt>
                <c:pt idx="265">
                  <c:v>2.7300000000000001E-2</c:v>
                </c:pt>
                <c:pt idx="266">
                  <c:v>2.7400000000000001E-2</c:v>
                </c:pt>
                <c:pt idx="267">
                  <c:v>2.75E-2</c:v>
                </c:pt>
                <c:pt idx="268">
                  <c:v>2.76E-2</c:v>
                </c:pt>
                <c:pt idx="269">
                  <c:v>2.7699999999999999E-2</c:v>
                </c:pt>
                <c:pt idx="270">
                  <c:v>2.7799999999999998E-2</c:v>
                </c:pt>
                <c:pt idx="271">
                  <c:v>2.7900000000000001E-2</c:v>
                </c:pt>
                <c:pt idx="272">
                  <c:v>2.7999999999999997E-2</c:v>
                </c:pt>
                <c:pt idx="273">
                  <c:v>2.81E-2</c:v>
                </c:pt>
                <c:pt idx="274">
                  <c:v>2.8199999999999999E-2</c:v>
                </c:pt>
                <c:pt idx="275">
                  <c:v>2.8300000000000002E-2</c:v>
                </c:pt>
                <c:pt idx="276">
                  <c:v>2.8399999999999998E-2</c:v>
                </c:pt>
                <c:pt idx="277">
                  <c:v>2.8500000000000001E-2</c:v>
                </c:pt>
                <c:pt idx="278">
                  <c:v>2.86E-2</c:v>
                </c:pt>
                <c:pt idx="279">
                  <c:v>2.87E-2</c:v>
                </c:pt>
                <c:pt idx="280">
                  <c:v>2.8799999999999999E-2</c:v>
                </c:pt>
                <c:pt idx="281">
                  <c:v>2.8900000000000002E-2</c:v>
                </c:pt>
                <c:pt idx="282">
                  <c:v>2.8999999999999998E-2</c:v>
                </c:pt>
                <c:pt idx="283">
                  <c:v>2.9100000000000001E-2</c:v>
                </c:pt>
                <c:pt idx="284">
                  <c:v>2.92E-2</c:v>
                </c:pt>
                <c:pt idx="285">
                  <c:v>2.9300000000000003E-2</c:v>
                </c:pt>
                <c:pt idx="286">
                  <c:v>2.9399999999999999E-2</c:v>
                </c:pt>
                <c:pt idx="287">
                  <c:v>2.9500000000000002E-2</c:v>
                </c:pt>
                <c:pt idx="288">
                  <c:v>2.9600000000000001E-2</c:v>
                </c:pt>
                <c:pt idx="289">
                  <c:v>2.9700000000000001E-2</c:v>
                </c:pt>
                <c:pt idx="290">
                  <c:v>2.98E-2</c:v>
                </c:pt>
                <c:pt idx="291">
                  <c:v>2.9900000000000003E-2</c:v>
                </c:pt>
                <c:pt idx="292">
                  <c:v>0.03</c:v>
                </c:pt>
                <c:pt idx="293">
                  <c:v>3.0099999999999998E-2</c:v>
                </c:pt>
                <c:pt idx="294">
                  <c:v>3.0200000000000001E-2</c:v>
                </c:pt>
                <c:pt idx="295">
                  <c:v>3.04E-2</c:v>
                </c:pt>
                <c:pt idx="296">
                  <c:v>3.0499999999999999E-2</c:v>
                </c:pt>
                <c:pt idx="297">
                  <c:v>3.0600000000000002E-2</c:v>
                </c:pt>
                <c:pt idx="298">
                  <c:v>3.0699999999999998E-2</c:v>
                </c:pt>
                <c:pt idx="299">
                  <c:v>3.0800000000000001E-2</c:v>
                </c:pt>
                <c:pt idx="300">
                  <c:v>3.0899999999999997E-2</c:v>
                </c:pt>
                <c:pt idx="301">
                  <c:v>3.1E-2</c:v>
                </c:pt>
                <c:pt idx="302">
                  <c:v>3.1099999999999999E-2</c:v>
                </c:pt>
                <c:pt idx="303">
                  <c:v>3.1200000000000002E-2</c:v>
                </c:pt>
                <c:pt idx="304">
                  <c:v>3.1300000000000001E-2</c:v>
                </c:pt>
                <c:pt idx="305">
                  <c:v>3.1400000000000004E-2</c:v>
                </c:pt>
                <c:pt idx="306">
                  <c:v>3.15E-2</c:v>
                </c:pt>
                <c:pt idx="307">
                  <c:v>3.1600000000000003E-2</c:v>
                </c:pt>
                <c:pt idx="308">
                  <c:v>3.1699999999999999E-2</c:v>
                </c:pt>
                <c:pt idx="309">
                  <c:v>3.1800000000000002E-2</c:v>
                </c:pt>
                <c:pt idx="310">
                  <c:v>3.1899999999999998E-2</c:v>
                </c:pt>
                <c:pt idx="311">
                  <c:v>3.2000000000000001E-2</c:v>
                </c:pt>
                <c:pt idx="312">
                  <c:v>3.2099999999999997E-2</c:v>
                </c:pt>
                <c:pt idx="313">
                  <c:v>3.2199999999999999E-2</c:v>
                </c:pt>
                <c:pt idx="314">
                  <c:v>3.2300000000000002E-2</c:v>
                </c:pt>
                <c:pt idx="315">
                  <c:v>3.2400000000000005E-2</c:v>
                </c:pt>
                <c:pt idx="316">
                  <c:v>3.2500000000000001E-2</c:v>
                </c:pt>
                <c:pt idx="317">
                  <c:v>3.2599999999999997E-2</c:v>
                </c:pt>
                <c:pt idx="318">
                  <c:v>3.27E-2</c:v>
                </c:pt>
                <c:pt idx="319">
                  <c:v>3.2799999999999996E-2</c:v>
                </c:pt>
                <c:pt idx="320">
                  <c:v>3.2899999999999999E-2</c:v>
                </c:pt>
                <c:pt idx="321">
                  <c:v>3.3000000000000002E-2</c:v>
                </c:pt>
                <c:pt idx="322">
                  <c:v>3.3099999999999997E-2</c:v>
                </c:pt>
                <c:pt idx="323">
                  <c:v>3.32E-2</c:v>
                </c:pt>
                <c:pt idx="324">
                  <c:v>3.3300000000000003E-2</c:v>
                </c:pt>
                <c:pt idx="325">
                  <c:v>3.3399999999999999E-2</c:v>
                </c:pt>
                <c:pt idx="326">
                  <c:v>3.3500000000000002E-2</c:v>
                </c:pt>
                <c:pt idx="327">
                  <c:v>3.3599999999999998E-2</c:v>
                </c:pt>
                <c:pt idx="328">
                  <c:v>3.3700000000000001E-2</c:v>
                </c:pt>
                <c:pt idx="329">
                  <c:v>3.3799999999999997E-2</c:v>
                </c:pt>
                <c:pt idx="330">
                  <c:v>3.39E-2</c:v>
                </c:pt>
                <c:pt idx="331">
                  <c:v>3.4000000000000002E-2</c:v>
                </c:pt>
                <c:pt idx="332">
                  <c:v>3.4099999999999998E-2</c:v>
                </c:pt>
                <c:pt idx="333">
                  <c:v>3.4200000000000001E-2</c:v>
                </c:pt>
                <c:pt idx="334">
                  <c:v>3.4300000000000004E-2</c:v>
                </c:pt>
                <c:pt idx="335">
                  <c:v>3.44E-2</c:v>
                </c:pt>
                <c:pt idx="336">
                  <c:v>3.4500000000000003E-2</c:v>
                </c:pt>
                <c:pt idx="337">
                  <c:v>3.4599999999999999E-2</c:v>
                </c:pt>
                <c:pt idx="338">
                  <c:v>3.4700000000000002E-2</c:v>
                </c:pt>
                <c:pt idx="339">
                  <c:v>3.4799999999999998E-2</c:v>
                </c:pt>
                <c:pt idx="340">
                  <c:v>3.49E-2</c:v>
                </c:pt>
                <c:pt idx="341">
                  <c:v>3.5000000000000003E-2</c:v>
                </c:pt>
                <c:pt idx="342">
                  <c:v>3.5099999999999999E-2</c:v>
                </c:pt>
                <c:pt idx="343">
                  <c:v>3.5200000000000002E-2</c:v>
                </c:pt>
                <c:pt idx="344">
                  <c:v>3.5299999999999998E-2</c:v>
                </c:pt>
                <c:pt idx="345">
                  <c:v>3.5400000000000001E-2</c:v>
                </c:pt>
                <c:pt idx="346">
                  <c:v>3.5499999999999997E-2</c:v>
                </c:pt>
                <c:pt idx="347">
                  <c:v>3.56E-2</c:v>
                </c:pt>
                <c:pt idx="348">
                  <c:v>3.5699999999999996E-2</c:v>
                </c:pt>
                <c:pt idx="349">
                  <c:v>3.5799999999999998E-2</c:v>
                </c:pt>
                <c:pt idx="350">
                  <c:v>3.5900000000000001E-2</c:v>
                </c:pt>
                <c:pt idx="351">
                  <c:v>3.6000000000000004E-2</c:v>
                </c:pt>
                <c:pt idx="352">
                  <c:v>3.61E-2</c:v>
                </c:pt>
                <c:pt idx="353">
                  <c:v>3.6200000000000003E-2</c:v>
                </c:pt>
                <c:pt idx="354">
                  <c:v>3.6299999999999999E-2</c:v>
                </c:pt>
                <c:pt idx="355">
                  <c:v>3.6400000000000002E-2</c:v>
                </c:pt>
                <c:pt idx="356">
                  <c:v>3.6499999999999998E-2</c:v>
                </c:pt>
                <c:pt idx="357">
                  <c:v>3.6600000000000001E-2</c:v>
                </c:pt>
                <c:pt idx="358">
                  <c:v>3.6699999999999997E-2</c:v>
                </c:pt>
                <c:pt idx="359">
                  <c:v>3.6799999999999999E-2</c:v>
                </c:pt>
                <c:pt idx="360">
                  <c:v>3.6900000000000002E-2</c:v>
                </c:pt>
                <c:pt idx="361">
                  <c:v>3.7000000000000005E-2</c:v>
                </c:pt>
                <c:pt idx="362">
                  <c:v>3.7100000000000001E-2</c:v>
                </c:pt>
                <c:pt idx="363">
                  <c:v>3.7200000000000004E-2</c:v>
                </c:pt>
                <c:pt idx="364">
                  <c:v>3.73E-2</c:v>
                </c:pt>
                <c:pt idx="365">
                  <c:v>3.7400000000000003E-2</c:v>
                </c:pt>
                <c:pt idx="366">
                  <c:v>3.7499999999999999E-2</c:v>
                </c:pt>
                <c:pt idx="367">
                  <c:v>3.7599999999999995E-2</c:v>
                </c:pt>
                <c:pt idx="368">
                  <c:v>3.7699999999999997E-2</c:v>
                </c:pt>
                <c:pt idx="369">
                  <c:v>3.78E-2</c:v>
                </c:pt>
                <c:pt idx="370">
                  <c:v>3.7900000000000003E-2</c:v>
                </c:pt>
                <c:pt idx="371">
                  <c:v>3.7999999999999999E-2</c:v>
                </c:pt>
                <c:pt idx="372">
                  <c:v>3.8100000000000002E-2</c:v>
                </c:pt>
                <c:pt idx="373">
                  <c:v>3.8199999999999998E-2</c:v>
                </c:pt>
                <c:pt idx="374">
                  <c:v>3.8300000000000001E-2</c:v>
                </c:pt>
                <c:pt idx="375">
                  <c:v>3.8399999999999997E-2</c:v>
                </c:pt>
                <c:pt idx="376">
                  <c:v>3.85E-2</c:v>
                </c:pt>
                <c:pt idx="377">
                  <c:v>3.8599999999999995E-2</c:v>
                </c:pt>
                <c:pt idx="378">
                  <c:v>3.8699999999999998E-2</c:v>
                </c:pt>
                <c:pt idx="379">
                  <c:v>3.8800000000000001E-2</c:v>
                </c:pt>
                <c:pt idx="380">
                  <c:v>3.8900000000000004E-2</c:v>
                </c:pt>
                <c:pt idx="381">
                  <c:v>3.9E-2</c:v>
                </c:pt>
                <c:pt idx="382">
                  <c:v>3.9100000000000003E-2</c:v>
                </c:pt>
                <c:pt idx="383">
                  <c:v>3.9199999999999999E-2</c:v>
                </c:pt>
                <c:pt idx="384">
                  <c:v>3.9300000000000002E-2</c:v>
                </c:pt>
                <c:pt idx="385">
                  <c:v>3.9399999999999998E-2</c:v>
                </c:pt>
                <c:pt idx="386">
                  <c:v>3.95E-2</c:v>
                </c:pt>
                <c:pt idx="387">
                  <c:v>3.9599999999999996E-2</c:v>
                </c:pt>
                <c:pt idx="388">
                  <c:v>3.9699999999999999E-2</c:v>
                </c:pt>
                <c:pt idx="389">
                  <c:v>3.9800000000000002E-2</c:v>
                </c:pt>
                <c:pt idx="390">
                  <c:v>3.9900000000000005E-2</c:v>
                </c:pt>
                <c:pt idx="391">
                  <c:v>0.04</c:v>
                </c:pt>
                <c:pt idx="392">
                  <c:v>4.0099999999999997E-2</c:v>
                </c:pt>
                <c:pt idx="393">
                  <c:v>4.0199999999999993E-2</c:v>
                </c:pt>
                <c:pt idx="394">
                  <c:v>4.0300000000000002E-2</c:v>
                </c:pt>
                <c:pt idx="395">
                  <c:v>4.0399999999999998E-2</c:v>
                </c:pt>
                <c:pt idx="396">
                  <c:v>4.0500000000000001E-2</c:v>
                </c:pt>
                <c:pt idx="397">
                  <c:v>4.0599999999999997E-2</c:v>
                </c:pt>
                <c:pt idx="398">
                  <c:v>4.07E-2</c:v>
                </c:pt>
                <c:pt idx="399">
                  <c:v>4.0800000000000003E-2</c:v>
                </c:pt>
                <c:pt idx="400">
                  <c:v>4.0899999999999999E-2</c:v>
                </c:pt>
                <c:pt idx="401">
                  <c:v>4.0999999999999995E-2</c:v>
                </c:pt>
                <c:pt idx="402">
                  <c:v>4.1100000000000005E-2</c:v>
                </c:pt>
                <c:pt idx="403">
                  <c:v>4.1200000000000001E-2</c:v>
                </c:pt>
                <c:pt idx="404">
                  <c:v>4.1299999999999996E-2</c:v>
                </c:pt>
                <c:pt idx="405">
                  <c:v>4.1399999999999999E-2</c:v>
                </c:pt>
                <c:pt idx="406">
                  <c:v>4.1500000000000002E-2</c:v>
                </c:pt>
                <c:pt idx="407">
                  <c:v>4.1599999999999998E-2</c:v>
                </c:pt>
                <c:pt idx="408">
                  <c:v>4.1700000000000001E-2</c:v>
                </c:pt>
              </c:numCache>
            </c:numRef>
          </c:xVal>
          <c:yVal>
            <c:numRef>
              <c:f>Velocity!$D$3:$D$1046</c:f>
              <c:numCache>
                <c:formatCode>General</c:formatCode>
                <c:ptCount val="1044"/>
                <c:pt idx="0">
                  <c:v>5.1200617684258338E-3</c:v>
                </c:pt>
                <c:pt idx="1">
                  <c:v>5.2420414818657723E-3</c:v>
                </c:pt>
                <c:pt idx="2">
                  <c:v>5.3603347142537382E-3</c:v>
                </c:pt>
                <c:pt idx="3">
                  <c:v>5.4741387897067556E-3</c:v>
                </c:pt>
                <c:pt idx="4">
                  <c:v>5.5826616287231109E-3</c:v>
                </c:pt>
                <c:pt idx="5">
                  <c:v>5.6851344638400554E-3</c:v>
                </c:pt>
                <c:pt idx="6">
                  <c:v>5.7808303833007772E-3</c:v>
                </c:pt>
                <c:pt idx="7">
                  <c:v>5.8690738677978334E-3</c:v>
                </c:pt>
                <c:pt idx="8">
                  <c:v>5.9492566850449999E-3</c:v>
                </c:pt>
                <c:pt idx="9">
                  <c:v>6.0208453072441662E-3</c:v>
                </c:pt>
                <c:pt idx="10">
                  <c:v>6.0833909776475559E-3</c:v>
                </c:pt>
                <c:pt idx="11">
                  <c:v>6.1365371280246109E-3</c:v>
                </c:pt>
                <c:pt idx="12">
                  <c:v>6.180023087395555E-3</c:v>
                </c:pt>
                <c:pt idx="13">
                  <c:v>6.2136877907646663E-3</c:v>
                </c:pt>
                <c:pt idx="14">
                  <c:v>6.2374718983967776E-3</c:v>
                </c:pt>
                <c:pt idx="15">
                  <c:v>6.2514151467217222E-3</c:v>
                </c:pt>
                <c:pt idx="16">
                  <c:v>6.2556521097818889E-3</c:v>
                </c:pt>
                <c:pt idx="17">
                  <c:v>6.2504095501369449E-3</c:v>
                </c:pt>
                <c:pt idx="18">
                  <c:v>6.2359984715779446E-3</c:v>
                </c:pt>
                <c:pt idx="19">
                  <c:v>6.2128093507554443E-3</c:v>
                </c:pt>
                <c:pt idx="20">
                  <c:v>6.1813020706176667E-3</c:v>
                </c:pt>
                <c:pt idx="21">
                  <c:v>6.1419985029432219E-3</c:v>
                </c:pt>
                <c:pt idx="22">
                  <c:v>6.0954724417792219E-3</c:v>
                </c:pt>
                <c:pt idx="23">
                  <c:v>6.0423400666978341E-3</c:v>
                </c:pt>
                <c:pt idx="24">
                  <c:v>0</c:v>
                </c:pt>
                <c:pt idx="25">
                  <c:v>5.9188810984293332E-3</c:v>
                </c:pt>
                <c:pt idx="26">
                  <c:v>5.8499140209621664E-3</c:v>
                </c:pt>
                <c:pt idx="27">
                  <c:v>5.7770421769883888E-3</c:v>
                </c:pt>
                <c:pt idx="28">
                  <c:v>5.7009532716538885E-3</c:v>
                </c:pt>
                <c:pt idx="29">
                  <c:v>5.6223254733614994E-3</c:v>
                </c:pt>
                <c:pt idx="30">
                  <c:v>5.5418199963039785E-3</c:v>
                </c:pt>
                <c:pt idx="31">
                  <c:v>5.4600773917304118E-3</c:v>
                </c:pt>
                <c:pt idx="32">
                  <c:v>5.3777127795749217E-3</c:v>
                </c:pt>
                <c:pt idx="33">
                  <c:v>5.295310020446772E-3</c:v>
                </c:pt>
                <c:pt idx="34">
                  <c:v>5.2133586671617273E-3</c:v>
                </c:pt>
                <c:pt idx="35">
                  <c:v>5.132377942403156E-3</c:v>
                </c:pt>
                <c:pt idx="36">
                  <c:v>5.052859518263072E-3</c:v>
                </c:pt>
                <c:pt idx="37">
                  <c:v>4.9752420849270285E-3</c:v>
                </c:pt>
                <c:pt idx="38">
                  <c:v>4.8999187681410001E-3</c:v>
                </c:pt>
                <c:pt idx="39">
                  <c:v>4.7575018141004727E-3</c:v>
                </c:pt>
                <c:pt idx="40">
                  <c:v>4.690980911254878E-3</c:v>
                </c:pt>
                <c:pt idx="41">
                  <c:v>4.627900653415255E-3</c:v>
                </c:pt>
                <c:pt idx="42">
                  <c:v>4.5684507158067445E-3</c:v>
                </c:pt>
                <c:pt idx="43">
                  <c:v>4.5127826266818556E-3</c:v>
                </c:pt>
                <c:pt idx="44">
                  <c:v>4.4610145356920004E-3</c:v>
                </c:pt>
                <c:pt idx="45">
                  <c:v>4.4132330682542555E-3</c:v>
                </c:pt>
                <c:pt idx="46">
                  <c:v>4.369495709737139E-3</c:v>
                </c:pt>
                <c:pt idx="47">
                  <c:v>4.3298339843749999E-3</c:v>
                </c:pt>
                <c:pt idx="48">
                  <c:v>4.2942574289109945E-3</c:v>
                </c:pt>
                <c:pt idx="49">
                  <c:v>4.2627546522352395E-3</c:v>
                </c:pt>
                <c:pt idx="50">
                  <c:v>4.2352988984849672E-3</c:v>
                </c:pt>
                <c:pt idx="51">
                  <c:v>4.2118493715921999E-3</c:v>
                </c:pt>
                <c:pt idx="52">
                  <c:v>4.1923546791076613E-3</c:v>
                </c:pt>
                <c:pt idx="53">
                  <c:v>4.1767568058437721E-3</c:v>
                </c:pt>
                <c:pt idx="54">
                  <c:v>4.1649932331509053E-3</c:v>
                </c:pt>
                <c:pt idx="55">
                  <c:v>4.1570123036702442E-3</c:v>
                </c:pt>
                <c:pt idx="56">
                  <c:v>4.1527149412367058E-3</c:v>
                </c:pt>
                <c:pt idx="57">
                  <c:v>4.1520129309760168E-3</c:v>
                </c:pt>
                <c:pt idx="58">
                  <c:v>4.1548328929477225E-3</c:v>
                </c:pt>
                <c:pt idx="59">
                  <c:v>4.1611207856072276E-3</c:v>
                </c:pt>
                <c:pt idx="60">
                  <c:v>4.1708323690626331E-3</c:v>
                </c:pt>
                <c:pt idx="61">
                  <c:v>4.1839281717936166E-3</c:v>
                </c:pt>
                <c:pt idx="62">
                  <c:v>4.2003737555609778E-3</c:v>
                </c:pt>
                <c:pt idx="63">
                  <c:v>4.22014236450195E-3</c:v>
                </c:pt>
                <c:pt idx="64">
                  <c:v>4.243215190039739E-3</c:v>
                </c:pt>
                <c:pt idx="65">
                  <c:v>4.2695808410644501E-3</c:v>
                </c:pt>
                <c:pt idx="66">
                  <c:v>4.2992345492045055E-3</c:v>
                </c:pt>
                <c:pt idx="67">
                  <c:v>4.3321763144599061E-3</c:v>
                </c:pt>
                <c:pt idx="68">
                  <c:v>4.3684106402926944E-3</c:v>
                </c:pt>
                <c:pt idx="69">
                  <c:v>4.4079438845316555E-3</c:v>
                </c:pt>
                <c:pt idx="70">
                  <c:v>4.4507831997341561E-3</c:v>
                </c:pt>
                <c:pt idx="71">
                  <c:v>4.4969346788194444E-3</c:v>
                </c:pt>
                <c:pt idx="72">
                  <c:v>4.546401235792372E-3</c:v>
                </c:pt>
                <c:pt idx="73">
                  <c:v>4.5991802215576165E-3</c:v>
                </c:pt>
                <c:pt idx="74">
                  <c:v>4.6552620993720109E-3</c:v>
                </c:pt>
                <c:pt idx="75">
                  <c:v>4.7146251466539174E-3</c:v>
                </c:pt>
                <c:pt idx="76">
                  <c:v>4.7772381040784998E-3</c:v>
                </c:pt>
                <c:pt idx="77">
                  <c:v>4.8430532879299559E-3</c:v>
                </c:pt>
                <c:pt idx="78">
                  <c:v>4.9120076497395837E-3</c:v>
                </c:pt>
                <c:pt idx="79">
                  <c:v>4.9840201271904826E-3</c:v>
                </c:pt>
                <c:pt idx="80">
                  <c:v>5.0589905844794329E-3</c:v>
                </c:pt>
                <c:pt idx="81">
                  <c:v>5.1367966334025057E-3</c:v>
                </c:pt>
                <c:pt idx="82">
                  <c:v>5.2172973420884835E-3</c:v>
                </c:pt>
                <c:pt idx="83">
                  <c:v>5.3003274069891998E-3</c:v>
                </c:pt>
                <c:pt idx="84">
                  <c:v>5.3857013914320167E-3</c:v>
                </c:pt>
                <c:pt idx="85">
                  <c:v>5.4732116063435834E-3</c:v>
                </c:pt>
                <c:pt idx="86">
                  <c:v>5.5626307593451109E-3</c:v>
                </c:pt>
                <c:pt idx="87">
                  <c:v>5.6537119547525562E-3</c:v>
                </c:pt>
                <c:pt idx="88">
                  <c:v>5.7461955812242223E-3</c:v>
                </c:pt>
                <c:pt idx="89">
                  <c:v>5.8398124906751669E-3</c:v>
                </c:pt>
                <c:pt idx="90">
                  <c:v>5.9342845280965003E-3</c:v>
                </c:pt>
                <c:pt idx="91">
                  <c:v>6.0293266508313894E-3</c:v>
                </c:pt>
                <c:pt idx="92">
                  <c:v>6.1246458689371668E-3</c:v>
                </c:pt>
                <c:pt idx="93">
                  <c:v>6.2199491924709444E-3</c:v>
                </c:pt>
                <c:pt idx="94">
                  <c:v>6.3149446911281663E-3</c:v>
                </c:pt>
                <c:pt idx="95">
                  <c:v>6.4093467924330001E-3</c:v>
                </c:pt>
                <c:pt idx="96">
                  <c:v>6.5028799904717225E-3</c:v>
                </c:pt>
                <c:pt idx="97">
                  <c:v>6.5952846739027226E-3</c:v>
                </c:pt>
                <c:pt idx="98">
                  <c:v>6.6863165961371113E-3</c:v>
                </c:pt>
                <c:pt idx="99">
                  <c:v>6.7757542928059446E-3</c:v>
                </c:pt>
                <c:pt idx="100">
                  <c:v>6.8633985519408894E-3</c:v>
                </c:pt>
                <c:pt idx="101">
                  <c:v>6.949076652526834E-3</c:v>
                </c:pt>
                <c:pt idx="102">
                  <c:v>7.0326434241400554E-3</c:v>
                </c:pt>
                <c:pt idx="103">
                  <c:v>7.1139844258626111E-3</c:v>
                </c:pt>
                <c:pt idx="104">
                  <c:v>7.2696775860256113E-3</c:v>
                </c:pt>
                <c:pt idx="105">
                  <c:v>7.3439529207017223E-3</c:v>
                </c:pt>
                <c:pt idx="106">
                  <c:v>7.4158467186821661E-3</c:v>
                </c:pt>
                <c:pt idx="107">
                  <c:v>7.4853950076632777E-3</c:v>
                </c:pt>
                <c:pt idx="108">
                  <c:v>7.5526618957519444E-3</c:v>
                </c:pt>
                <c:pt idx="109">
                  <c:v>7.6177379820081669E-3</c:v>
                </c:pt>
                <c:pt idx="110">
                  <c:v>7.6807371775308893E-3</c:v>
                </c:pt>
                <c:pt idx="111">
                  <c:v>7.7417967054578887E-3</c:v>
                </c:pt>
                <c:pt idx="112">
                  <c:v>7.8010755115084998E-3</c:v>
                </c:pt>
                <c:pt idx="113">
                  <c:v>7.858750025431278E-3</c:v>
                </c:pt>
                <c:pt idx="114">
                  <c:v>7.9150131013658327E-3</c:v>
                </c:pt>
                <c:pt idx="115">
                  <c:v>7.970070838928223E-3</c:v>
                </c:pt>
                <c:pt idx="116">
                  <c:v>8.0774466196695555E-3</c:v>
                </c:pt>
                <c:pt idx="117">
                  <c:v>8.1302181879678893E-3</c:v>
                </c:pt>
                <c:pt idx="118">
                  <c:v>8.1826888190374997E-3</c:v>
                </c:pt>
                <c:pt idx="119">
                  <c:v>8.2350926929050002E-3</c:v>
                </c:pt>
                <c:pt idx="120">
                  <c:v>8.2876645194159444E-3</c:v>
                </c:pt>
                <c:pt idx="121">
                  <c:v>8.3406358295016678E-3</c:v>
                </c:pt>
                <c:pt idx="122">
                  <c:v>8.3942349751790005E-3</c:v>
                </c:pt>
                <c:pt idx="123">
                  <c:v>8.4486855400932783E-3</c:v>
                </c:pt>
                <c:pt idx="124">
                  <c:v>8.5042052798800557E-3</c:v>
                </c:pt>
                <c:pt idx="125">
                  <c:v>8.5610055923461669E-3</c:v>
                </c:pt>
                <c:pt idx="126">
                  <c:v>8.6192878087361664E-3</c:v>
                </c:pt>
                <c:pt idx="127">
                  <c:v>8.6792469024657773E-3</c:v>
                </c:pt>
                <c:pt idx="128">
                  <c:v>8.7410693698458889E-3</c:v>
                </c:pt>
                <c:pt idx="129">
                  <c:v>8.8049337599012227E-3</c:v>
                </c:pt>
                <c:pt idx="130">
                  <c:v>2.12565236E-2</c:v>
                </c:pt>
                <c:pt idx="131">
                  <c:v>1.0592079999999999</c:v>
                </c:pt>
                <c:pt idx="132">
                  <c:v>1.054038</c:v>
                </c:pt>
                <c:pt idx="133">
                  <c:v>1.0423979999999999</c:v>
                </c:pt>
                <c:pt idx="134">
                  <c:v>1.0372350000000001</c:v>
                </c:pt>
                <c:pt idx="135">
                  <c:v>1.0424329999999999</c:v>
                </c:pt>
                <c:pt idx="136">
                  <c:v>1.047609</c:v>
                </c:pt>
                <c:pt idx="137">
                  <c:v>1.0579689999999999</c:v>
                </c:pt>
                <c:pt idx="138">
                  <c:v>1.0605720000000001</c:v>
                </c:pt>
                <c:pt idx="139">
                  <c:v>1.0541290000000001</c:v>
                </c:pt>
                <c:pt idx="140">
                  <c:v>1.0399070000000001</c:v>
                </c:pt>
                <c:pt idx="141">
                  <c:v>1.028246</c:v>
                </c:pt>
                <c:pt idx="142">
                  <c:v>1.012723</c:v>
                </c:pt>
                <c:pt idx="143">
                  <c:v>1.0075670000000001</c:v>
                </c:pt>
                <c:pt idx="144">
                  <c:v>1.0166539999999999</c:v>
                </c:pt>
                <c:pt idx="145">
                  <c:v>1.0321979999999999</c:v>
                </c:pt>
                <c:pt idx="146">
                  <c:v>1.045139</c:v>
                </c:pt>
                <c:pt idx="147">
                  <c:v>1.0606690000000001</c:v>
                </c:pt>
                <c:pt idx="148">
                  <c:v>1.0645720000000001</c:v>
                </c:pt>
                <c:pt idx="149">
                  <c:v>1.0568150000000001</c:v>
                </c:pt>
                <c:pt idx="150">
                  <c:v>1.043887</c:v>
                </c:pt>
                <c:pt idx="151">
                  <c:v>1.0413060000000001</c:v>
                </c:pt>
                <c:pt idx="152">
                  <c:v>1.034877</c:v>
                </c:pt>
                <c:pt idx="153">
                  <c:v>1.0258389999999999</c:v>
                </c:pt>
                <c:pt idx="154">
                  <c:v>1.0180739999999999</c:v>
                </c:pt>
                <c:pt idx="155">
                  <c:v>1.0245930000000001</c:v>
                </c:pt>
                <c:pt idx="156">
                  <c:v>1.0297700000000001</c:v>
                </c:pt>
                <c:pt idx="157">
                  <c:v>1.028497</c:v>
                </c:pt>
                <c:pt idx="158">
                  <c:v>1.024621</c:v>
                </c:pt>
                <c:pt idx="159">
                  <c:v>1.0233479999999999</c:v>
                </c:pt>
                <c:pt idx="160">
                  <c:v>1.023355</c:v>
                </c:pt>
                <c:pt idx="161">
                  <c:v>1.0143170000000001</c:v>
                </c:pt>
                <c:pt idx="162">
                  <c:v>1.005293</c:v>
                </c:pt>
                <c:pt idx="163">
                  <c:v>1.00013</c:v>
                </c:pt>
                <c:pt idx="164">
                  <c:v>1.0066079999999999</c:v>
                </c:pt>
                <c:pt idx="165">
                  <c:v>1.0130859999999999</c:v>
                </c:pt>
                <c:pt idx="166">
                  <c:v>1.026041</c:v>
                </c:pt>
                <c:pt idx="167">
                  <c:v>1.0312380000000001</c:v>
                </c:pt>
                <c:pt idx="168">
                  <c:v>1.020899</c:v>
                </c:pt>
                <c:pt idx="169">
                  <c:v>1.015757</c:v>
                </c:pt>
                <c:pt idx="170">
                  <c:v>1.0196540000000001</c:v>
                </c:pt>
                <c:pt idx="171">
                  <c:v>1.0067539999999999</c:v>
                </c:pt>
                <c:pt idx="172">
                  <c:v>1.001592</c:v>
                </c:pt>
                <c:pt idx="173">
                  <c:v>1.000297</c:v>
                </c:pt>
                <c:pt idx="174">
                  <c:v>1.017142</c:v>
                </c:pt>
                <c:pt idx="175">
                  <c:v>1.032672</c:v>
                </c:pt>
                <c:pt idx="176">
                  <c:v>1.0352600000000001</c:v>
                </c:pt>
                <c:pt idx="177">
                  <c:v>1.0197720000000001</c:v>
                </c:pt>
                <c:pt idx="178">
                  <c:v>1.0133019999999999</c:v>
                </c:pt>
                <c:pt idx="179">
                  <c:v>0.99910100000000002</c:v>
                </c:pt>
                <c:pt idx="180">
                  <c:v>0.99913600000000002</c:v>
                </c:pt>
                <c:pt idx="181">
                  <c:v>1.006901</c:v>
                </c:pt>
                <c:pt idx="182">
                  <c:v>1.008202</c:v>
                </c:pt>
                <c:pt idx="183">
                  <c:v>1.0134270000000001</c:v>
                </c:pt>
                <c:pt idx="184">
                  <c:v>1.014721</c:v>
                </c:pt>
                <c:pt idx="185">
                  <c:v>1.018618</c:v>
                </c:pt>
                <c:pt idx="186">
                  <c:v>1.0186250000000001</c:v>
                </c:pt>
                <c:pt idx="187">
                  <c:v>1.0070190000000001</c:v>
                </c:pt>
                <c:pt idx="188">
                  <c:v>1.0057320000000001</c:v>
                </c:pt>
                <c:pt idx="189">
                  <c:v>1.007047</c:v>
                </c:pt>
                <c:pt idx="190">
                  <c:v>1.0122370000000001</c:v>
                </c:pt>
                <c:pt idx="191">
                  <c:v>1.0148330000000001</c:v>
                </c:pt>
                <c:pt idx="192">
                  <c:v>1.0148330000000001</c:v>
                </c:pt>
                <c:pt idx="193">
                  <c:v>1.014888</c:v>
                </c:pt>
                <c:pt idx="194">
                  <c:v>1.0148950000000001</c:v>
                </c:pt>
                <c:pt idx="195">
                  <c:v>1.0110620000000001</c:v>
                </c:pt>
                <c:pt idx="196">
                  <c:v>1.0110620000000001</c:v>
                </c:pt>
                <c:pt idx="197">
                  <c:v>1.0110620000000001</c:v>
                </c:pt>
                <c:pt idx="198">
                  <c:v>1.0020450000000001</c:v>
                </c:pt>
                <c:pt idx="199">
                  <c:v>1.002059</c:v>
                </c:pt>
                <c:pt idx="200">
                  <c:v>1.0020720000000001</c:v>
                </c:pt>
                <c:pt idx="201">
                  <c:v>1.0020930000000001</c:v>
                </c:pt>
                <c:pt idx="202">
                  <c:v>1.0085710000000001</c:v>
                </c:pt>
                <c:pt idx="203">
                  <c:v>1.0124610000000001</c:v>
                </c:pt>
                <c:pt idx="204">
                  <c:v>1.015063</c:v>
                </c:pt>
                <c:pt idx="205">
                  <c:v>1.0124880000000001</c:v>
                </c:pt>
                <c:pt idx="206">
                  <c:v>1.007333</c:v>
                </c:pt>
                <c:pt idx="207">
                  <c:v>1.0060530000000001</c:v>
                </c:pt>
                <c:pt idx="208">
                  <c:v>1.004793</c:v>
                </c:pt>
                <c:pt idx="209">
                  <c:v>1.006094</c:v>
                </c:pt>
                <c:pt idx="210">
                  <c:v>1.007395</c:v>
                </c:pt>
                <c:pt idx="211">
                  <c:v>1.008704</c:v>
                </c:pt>
                <c:pt idx="212">
                  <c:v>1.0087380000000001</c:v>
                </c:pt>
                <c:pt idx="213">
                  <c:v>1.006157</c:v>
                </c:pt>
                <c:pt idx="214">
                  <c:v>1.0022960000000001</c:v>
                </c:pt>
                <c:pt idx="215">
                  <c:v>1.0010080000000001</c:v>
                </c:pt>
                <c:pt idx="216">
                  <c:v>1.0010080000000001</c:v>
                </c:pt>
                <c:pt idx="217">
                  <c:v>0.99972799999999995</c:v>
                </c:pt>
                <c:pt idx="218">
                  <c:v>0.99978400000000001</c:v>
                </c:pt>
                <c:pt idx="219">
                  <c:v>1.0062690000000001</c:v>
                </c:pt>
                <c:pt idx="220">
                  <c:v>1.0114449999999999</c:v>
                </c:pt>
                <c:pt idx="221">
                  <c:v>1.0114730000000001</c:v>
                </c:pt>
                <c:pt idx="222">
                  <c:v>1.0089060000000001</c:v>
                </c:pt>
                <c:pt idx="223">
                  <c:v>1.002456</c:v>
                </c:pt>
                <c:pt idx="224">
                  <c:v>1.0011829999999999</c:v>
                </c:pt>
                <c:pt idx="225">
                  <c:v>1.002491</c:v>
                </c:pt>
                <c:pt idx="226">
                  <c:v>1.0089680000000001</c:v>
                </c:pt>
                <c:pt idx="227">
                  <c:v>1.014159</c:v>
                </c:pt>
                <c:pt idx="228">
                  <c:v>1.01546</c:v>
                </c:pt>
                <c:pt idx="229">
                  <c:v>1.010297</c:v>
                </c:pt>
                <c:pt idx="230">
                  <c:v>1.0064150000000001</c:v>
                </c:pt>
                <c:pt idx="231">
                  <c:v>1.001252</c:v>
                </c:pt>
                <c:pt idx="232">
                  <c:v>0.99226300000000001</c:v>
                </c:pt>
                <c:pt idx="233">
                  <c:v>0.99226300000000001</c:v>
                </c:pt>
                <c:pt idx="234">
                  <c:v>0.99485099999999993</c:v>
                </c:pt>
                <c:pt idx="235">
                  <c:v>1.005204</c:v>
                </c:pt>
                <c:pt idx="236">
                  <c:v>1.010381</c:v>
                </c:pt>
                <c:pt idx="237">
                  <c:v>1.0130110000000001</c:v>
                </c:pt>
                <c:pt idx="238">
                  <c:v>1.0130110000000001</c:v>
                </c:pt>
                <c:pt idx="239">
                  <c:v>1.0130110000000001</c:v>
                </c:pt>
                <c:pt idx="240">
                  <c:v>1.0065680000000001</c:v>
                </c:pt>
                <c:pt idx="241">
                  <c:v>1.0001249999999999</c:v>
                </c:pt>
                <c:pt idx="242">
                  <c:v>1.0001390000000001</c:v>
                </c:pt>
                <c:pt idx="243">
                  <c:v>1.0027490000000001</c:v>
                </c:pt>
                <c:pt idx="244">
                  <c:v>1.0079320000000001</c:v>
                </c:pt>
                <c:pt idx="245">
                  <c:v>1.011822</c:v>
                </c:pt>
                <c:pt idx="246">
                  <c:v>1.0131160000000001</c:v>
                </c:pt>
                <c:pt idx="247">
                  <c:v>1.0170049999999999</c:v>
                </c:pt>
                <c:pt idx="248">
                  <c:v>1.0208950000000001</c:v>
                </c:pt>
                <c:pt idx="249">
                  <c:v>1.0209010000000001</c:v>
                </c:pt>
                <c:pt idx="250">
                  <c:v>1.0209010000000001</c:v>
                </c:pt>
                <c:pt idx="251">
                  <c:v>1.0221960000000001</c:v>
                </c:pt>
                <c:pt idx="252">
                  <c:v>1.0221960000000001</c:v>
                </c:pt>
                <c:pt idx="253">
                  <c:v>1.0221960000000001</c:v>
                </c:pt>
                <c:pt idx="254">
                  <c:v>1.0234970000000001</c:v>
                </c:pt>
                <c:pt idx="255">
                  <c:v>1.0209360000000001</c:v>
                </c:pt>
                <c:pt idx="256">
                  <c:v>0.98565896589745206</c:v>
                </c:pt>
                <c:pt idx="257">
                  <c:v>0.95632563256321002</c:v>
                </c:pt>
                <c:pt idx="258">
                  <c:v>0.94523256589560001</c:v>
                </c:pt>
                <c:pt idx="259">
                  <c:v>0.93652125478000003</c:v>
                </c:pt>
                <c:pt idx="260">
                  <c:v>0.91707499999999997</c:v>
                </c:pt>
                <c:pt idx="261">
                  <c:v>0.90805800000000003</c:v>
                </c:pt>
                <c:pt idx="262">
                  <c:v>0.90805800000000003</c:v>
                </c:pt>
                <c:pt idx="263">
                  <c:v>0.90805800000000003</c:v>
                </c:pt>
                <c:pt idx="264">
                  <c:v>0.90290199999999998</c:v>
                </c:pt>
                <c:pt idx="265">
                  <c:v>0.90161500000000006</c:v>
                </c:pt>
                <c:pt idx="266">
                  <c:v>0.90161500000000006</c:v>
                </c:pt>
                <c:pt idx="267">
                  <c:v>0.89652365000000001</c:v>
                </c:pt>
                <c:pt idx="268">
                  <c:v>0.87452154000000004</c:v>
                </c:pt>
                <c:pt idx="269">
                  <c:v>0.89521254299999997</c:v>
                </c:pt>
                <c:pt idx="270">
                  <c:v>0.84523212560000005</c:v>
                </c:pt>
                <c:pt idx="271">
                  <c:v>0.8323253652</c:v>
                </c:pt>
                <c:pt idx="272">
                  <c:v>0.82325632500000001</c:v>
                </c:pt>
                <c:pt idx="273">
                  <c:v>0.81232563229999999</c:v>
                </c:pt>
                <c:pt idx="274">
                  <c:v>0.80123256320000003</c:v>
                </c:pt>
                <c:pt idx="275">
                  <c:v>0.79565412324999996</c:v>
                </c:pt>
                <c:pt idx="276">
                  <c:v>0.78541253600000005</c:v>
                </c:pt>
                <c:pt idx="277">
                  <c:v>0.78541256319999997</c:v>
                </c:pt>
                <c:pt idx="278">
                  <c:v>0.77452312560000003</c:v>
                </c:pt>
                <c:pt idx="279">
                  <c:v>0.76232145323</c:v>
                </c:pt>
                <c:pt idx="280">
                  <c:v>0.75124532600000005</c:v>
                </c:pt>
                <c:pt idx="281">
                  <c:v>0.74565212359999999</c:v>
                </c:pt>
                <c:pt idx="282">
                  <c:v>0.74542325698</c:v>
                </c:pt>
                <c:pt idx="283">
                  <c:v>0.74523125629999998</c:v>
                </c:pt>
                <c:pt idx="284">
                  <c:v>0.72123256319999995</c:v>
                </c:pt>
                <c:pt idx="285">
                  <c:v>0.69565895600000005</c:v>
                </c:pt>
                <c:pt idx="286">
                  <c:v>0.68562325629999998</c:v>
                </c:pt>
                <c:pt idx="287">
                  <c:v>0.6745212545</c:v>
                </c:pt>
                <c:pt idx="288">
                  <c:v>0.68452312500000001</c:v>
                </c:pt>
                <c:pt idx="289">
                  <c:v>0.66632325623300004</c:v>
                </c:pt>
                <c:pt idx="290">
                  <c:v>0.65231245868999999</c:v>
                </c:pt>
                <c:pt idx="291">
                  <c:v>0.64523125653000002</c:v>
                </c:pt>
                <c:pt idx="292">
                  <c:v>0.63212458650000003</c:v>
                </c:pt>
                <c:pt idx="293">
                  <c:v>0.62325698555999998</c:v>
                </c:pt>
                <c:pt idx="294">
                  <c:v>0.6323569</c:v>
                </c:pt>
                <c:pt idx="295">
                  <c:v>0.62323569000000001</c:v>
                </c:pt>
                <c:pt idx="296">
                  <c:v>0.61232145800000004</c:v>
                </c:pt>
                <c:pt idx="297">
                  <c:v>0.602325632</c:v>
                </c:pt>
                <c:pt idx="298">
                  <c:v>0.58565458000000004</c:v>
                </c:pt>
                <c:pt idx="299">
                  <c:v>0.59653255999999999</c:v>
                </c:pt>
                <c:pt idx="300">
                  <c:v>0.59024145478000001</c:v>
                </c:pt>
                <c:pt idx="301">
                  <c:v>0.58451225449999999</c:v>
                </c:pt>
                <c:pt idx="302">
                  <c:v>0.57452125631999995</c:v>
                </c:pt>
                <c:pt idx="303">
                  <c:v>0.57452136499999995</c:v>
                </c:pt>
                <c:pt idx="304">
                  <c:v>0.55231266000000001</c:v>
                </c:pt>
                <c:pt idx="305">
                  <c:v>0.55123256499999995</c:v>
                </c:pt>
                <c:pt idx="306">
                  <c:v>0.55012325689999997</c:v>
                </c:pt>
                <c:pt idx="307">
                  <c:v>0.54232569799999997</c:v>
                </c:pt>
                <c:pt idx="308">
                  <c:v>0.53223256632500004</c:v>
                </c:pt>
                <c:pt idx="309">
                  <c:v>0.51232563256300001</c:v>
                </c:pt>
                <c:pt idx="310">
                  <c:v>0.50231245800000002</c:v>
                </c:pt>
                <c:pt idx="311">
                  <c:v>0.48563256300000002</c:v>
                </c:pt>
                <c:pt idx="312">
                  <c:v>0.49532658899999998</c:v>
                </c:pt>
                <c:pt idx="313">
                  <c:v>0.47563254799999999</c:v>
                </c:pt>
                <c:pt idx="314">
                  <c:v>0.47563256900000001</c:v>
                </c:pt>
                <c:pt idx="315">
                  <c:v>0.45652325599999999</c:v>
                </c:pt>
                <c:pt idx="316">
                  <c:v>0.44523256900000002</c:v>
                </c:pt>
                <c:pt idx="317">
                  <c:v>0.43232569852359998</c:v>
                </c:pt>
                <c:pt idx="318">
                  <c:v>0.42125632568999999</c:v>
                </c:pt>
                <c:pt idx="319">
                  <c:v>0.41236589547800001</c:v>
                </c:pt>
                <c:pt idx="320">
                  <c:v>0.40123256979999999</c:v>
                </c:pt>
                <c:pt idx="321">
                  <c:v>0.3965212548</c:v>
                </c:pt>
                <c:pt idx="322">
                  <c:v>0.39123256979999999</c:v>
                </c:pt>
                <c:pt idx="323">
                  <c:v>0.38541256000000002</c:v>
                </c:pt>
                <c:pt idx="324">
                  <c:v>0.37521365000000001</c:v>
                </c:pt>
                <c:pt idx="325">
                  <c:v>0.34215487956320001</c:v>
                </c:pt>
                <c:pt idx="326">
                  <c:v>0.33236514588999999</c:v>
                </c:pt>
                <c:pt idx="327">
                  <c:v>0.32565478953999999</c:v>
                </c:pt>
                <c:pt idx="328">
                  <c:v>0.32125487561999999</c:v>
                </c:pt>
                <c:pt idx="329">
                  <c:v>0.30214521457999999</c:v>
                </c:pt>
                <c:pt idx="330">
                  <c:v>0.29654215895620001</c:v>
                </c:pt>
                <c:pt idx="331">
                  <c:v>0.2752145896523</c:v>
                </c:pt>
                <c:pt idx="332">
                  <c:v>0.255652145</c:v>
                </c:pt>
                <c:pt idx="333">
                  <c:v>0.25412156203000003</c:v>
                </c:pt>
                <c:pt idx="334">
                  <c:v>0.2354565898</c:v>
                </c:pt>
                <c:pt idx="335">
                  <c:v>0.222451225</c:v>
                </c:pt>
                <c:pt idx="336">
                  <c:v>0.20125632548</c:v>
                </c:pt>
                <c:pt idx="337">
                  <c:v>0.15212548400000001</c:v>
                </c:pt>
                <c:pt idx="338">
                  <c:v>0.12325632</c:v>
                </c:pt>
                <c:pt idx="339">
                  <c:v>0.102325632</c:v>
                </c:pt>
                <c:pt idx="340">
                  <c:v>9.5632560000000005E-2</c:v>
                </c:pt>
                <c:pt idx="341">
                  <c:v>2.8754256320000001E-2</c:v>
                </c:pt>
                <c:pt idx="342">
                  <c:v>7.5452635000000004E-2</c:v>
                </c:pt>
                <c:pt idx="343">
                  <c:v>6.5232145000000005E-2</c:v>
                </c:pt>
                <c:pt idx="344">
                  <c:v>1.2326523000000001E-2</c:v>
                </c:pt>
                <c:pt idx="345">
                  <c:v>9.940190845065611E-3</c:v>
                </c:pt>
                <c:pt idx="346">
                  <c:v>9.5291773478190008E-3</c:v>
                </c:pt>
                <c:pt idx="347">
                  <c:v>9.1151555379231676E-3</c:v>
                </c:pt>
                <c:pt idx="348">
                  <c:v>8.6978424919976101E-3</c:v>
                </c:pt>
                <c:pt idx="349">
                  <c:v>8.2771465513441118E-3</c:v>
                </c:pt>
                <c:pt idx="350">
                  <c:v>7.8531969918145001E-3</c:v>
                </c:pt>
                <c:pt idx="351">
                  <c:v>7.4263683954874449E-3</c:v>
                </c:pt>
                <c:pt idx="352">
                  <c:v>6.9972976048787222E-3</c:v>
                </c:pt>
                <c:pt idx="353">
                  <c:v>6.5668916702270007E-3</c:v>
                </c:pt>
                <c:pt idx="354">
                  <c:v>6.1363267898559438E-3</c:v>
                </c:pt>
                <c:pt idx="355">
                  <c:v>5.7070334752400559E-3</c:v>
                </c:pt>
                <c:pt idx="356">
                  <c:v>5.2806949615478499E-3</c:v>
                </c:pt>
                <c:pt idx="357">
                  <c:v>4.8592090606689444E-3</c:v>
                </c:pt>
                <c:pt idx="358">
                  <c:v>4.4446431265936946E-3</c:v>
                </c:pt>
                <c:pt idx="359">
                  <c:v>1.0215191311306389E-2</c:v>
                </c:pt>
                <c:pt idx="360">
                  <c:v>1.0332656436496277E-2</c:v>
                </c:pt>
                <c:pt idx="361">
                  <c:v>1.0453969107733833E-2</c:v>
                </c:pt>
                <c:pt idx="362">
                  <c:v>1.05791664123535E-2</c:v>
                </c:pt>
                <c:pt idx="363">
                  <c:v>1.0708276960584833E-2</c:v>
                </c:pt>
                <c:pt idx="364">
                  <c:v>1.0841326183742945E-2</c:v>
                </c:pt>
                <c:pt idx="365">
                  <c:v>1.0978329976399722E-2</c:v>
                </c:pt>
                <c:pt idx="366">
                  <c:v>1.1119298934936499E-2</c:v>
                </c:pt>
                <c:pt idx="367">
                  <c:v>1.1264240476820167E-2</c:v>
                </c:pt>
                <c:pt idx="368">
                  <c:v>1.1413156721327001E-2</c:v>
                </c:pt>
                <c:pt idx="369">
                  <c:v>1.1566044489542612E-2</c:v>
                </c:pt>
                <c:pt idx="370">
                  <c:v>1.1722893185085723E-2</c:v>
                </c:pt>
                <c:pt idx="371">
                  <c:v>1.1883691151936833E-2</c:v>
                </c:pt>
                <c:pt idx="372">
                  <c:v>1.2048416137695276E-2</c:v>
                </c:pt>
                <c:pt idx="373">
                  <c:v>1.2217042711045999E-2</c:v>
                </c:pt>
                <c:pt idx="374">
                  <c:v>1.2389549679226333E-2</c:v>
                </c:pt>
                <c:pt idx="375">
                  <c:v>1.2565905253092443E-2</c:v>
                </c:pt>
                <c:pt idx="376">
                  <c:v>1.2746075524224167E-2</c:v>
                </c:pt>
                <c:pt idx="377">
                  <c:v>1.2930023405287001E-2</c:v>
                </c:pt>
                <c:pt idx="378">
                  <c:v>1.3117713928222611E-2</c:v>
                </c:pt>
                <c:pt idx="379">
                  <c:v>1.3309108946058443E-2</c:v>
                </c:pt>
                <c:pt idx="380">
                  <c:v>1.3504170311821833E-2</c:v>
                </c:pt>
                <c:pt idx="381">
                  <c:v>1.3702860938178166E-2</c:v>
                </c:pt>
                <c:pt idx="382">
                  <c:v>1.3905144797431055E-2</c:v>
                </c:pt>
                <c:pt idx="383">
                  <c:v>1.4110990100436724E-2</c:v>
                </c:pt>
                <c:pt idx="384">
                  <c:v>1.4320368236965557E-2</c:v>
                </c:pt>
                <c:pt idx="385">
                  <c:v>1.4533253775702555E-2</c:v>
                </c:pt>
                <c:pt idx="386">
                  <c:v>1.474962976243761E-2</c:v>
                </c:pt>
                <c:pt idx="387">
                  <c:v>1.49694866604275E-2</c:v>
                </c:pt>
                <c:pt idx="388">
                  <c:v>1.5192821290757889E-2</c:v>
                </c:pt>
                <c:pt idx="389">
                  <c:v>1.5419646369086335E-2</c:v>
                </c:pt>
                <c:pt idx="390">
                  <c:v>1.5649980968899167E-2</c:v>
                </c:pt>
                <c:pt idx="391">
                  <c:v>1.5883862177530888E-2</c:v>
                </c:pt>
                <c:pt idx="392">
                  <c:v>1.6121342976887998E-2</c:v>
                </c:pt>
                <c:pt idx="393">
                  <c:v>1.636249012417261E-2</c:v>
                </c:pt>
                <c:pt idx="394">
                  <c:v>1.6607392628987611E-2</c:v>
                </c:pt>
                <c:pt idx="395">
                  <c:v>1.6856158574422166E-2</c:v>
                </c:pt>
                <c:pt idx="396">
                  <c:v>1.7108917236328111E-2</c:v>
                </c:pt>
                <c:pt idx="397">
                  <c:v>1.7365821202595999E-2</c:v>
                </c:pt>
                <c:pt idx="398">
                  <c:v>1.762705485026039E-2</c:v>
                </c:pt>
                <c:pt idx="399">
                  <c:v>1.7892820570203947E-2</c:v>
                </c:pt>
                <c:pt idx="400">
                  <c:v>1.8163348303900779E-2</c:v>
                </c:pt>
                <c:pt idx="401">
                  <c:v>1.8438890245225666E-2</c:v>
                </c:pt>
                <c:pt idx="402">
                  <c:v>1.871974309285478E-2</c:v>
                </c:pt>
                <c:pt idx="403">
                  <c:v>1.9006205664740667E-2</c:v>
                </c:pt>
                <c:pt idx="404">
                  <c:v>1.929862764146589E-2</c:v>
                </c:pt>
                <c:pt idx="405">
                  <c:v>1.9597367180718278E-2</c:v>
                </c:pt>
                <c:pt idx="406">
                  <c:v>1.9902816348605665E-2</c:v>
                </c:pt>
                <c:pt idx="407">
                  <c:v>2.0215384165445945E-2</c:v>
                </c:pt>
                <c:pt idx="408">
                  <c:v>2.0535498725043386E-2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263904"/>
        <c:axId val="169021536"/>
      </c:scatterChart>
      <c:valAx>
        <c:axId val="129263904"/>
        <c:scaling>
          <c:orientation val="minMax"/>
          <c:max val="3.0000000000000006E-2"/>
          <c:min val="1.0000000000000002E-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(ms)</a:t>
                </a:r>
              </a:p>
            </c:rich>
          </c:tx>
          <c:layout>
            <c:manualLayout>
              <c:xMode val="edge"/>
              <c:yMode val="edge"/>
              <c:x val="0.4270196850393701"/>
              <c:y val="0.932870370370370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9021536"/>
        <c:crosses val="autoZero"/>
        <c:crossBetween val="midCat"/>
      </c:valAx>
      <c:valAx>
        <c:axId val="169021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baseline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D/Dcj</a:t>
                </a:r>
              </a:p>
            </c:rich>
          </c:tx>
          <c:layout>
            <c:manualLayout>
              <c:xMode val="edge"/>
              <c:yMode val="edge"/>
              <c:x val="1.1110977888694955E-2"/>
              <c:y val="0.371871521241191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9263904"/>
        <c:crosses val="autoZero"/>
        <c:crossBetween val="midCat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63700506918757"/>
          <c:y val="5.0925925925925923E-2"/>
          <c:w val="0.78157316070694616"/>
          <c:h val="0.80080026455026454"/>
        </c:manualLayout>
      </c:layout>
      <c:scatterChart>
        <c:scatterStyle val="lineMarker"/>
        <c:varyColors val="0"/>
        <c:ser>
          <c:idx val="0"/>
          <c:order val="0"/>
          <c:spPr>
            <a:ln w="2159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Pressure!$B$2:$B$1291</c:f>
              <c:numCache>
                <c:formatCode>General</c:formatCode>
                <c:ptCount val="1290"/>
                <c:pt idx="0">
                  <c:v>1E-4</c:v>
                </c:pt>
                <c:pt idx="1">
                  <c:v>2.0000000000000001E-4</c:v>
                </c:pt>
                <c:pt idx="2">
                  <c:v>2.9999999999999997E-4</c:v>
                </c:pt>
                <c:pt idx="3">
                  <c:v>4.0000000000000002E-4</c:v>
                </c:pt>
                <c:pt idx="4">
                  <c:v>5.0000000000000001E-4</c:v>
                </c:pt>
                <c:pt idx="5">
                  <c:v>5.9999999999999995E-4</c:v>
                </c:pt>
                <c:pt idx="6">
                  <c:v>7.000000000000001E-4</c:v>
                </c:pt>
                <c:pt idx="7">
                  <c:v>8.0000000000000004E-4</c:v>
                </c:pt>
                <c:pt idx="8">
                  <c:v>8.9999999999999998E-4</c:v>
                </c:pt>
                <c:pt idx="9">
                  <c:v>1E-3</c:v>
                </c:pt>
                <c:pt idx="10">
                  <c:v>1.1000000000000001E-3</c:v>
                </c:pt>
                <c:pt idx="11">
                  <c:v>1.1999999999999999E-3</c:v>
                </c:pt>
                <c:pt idx="12">
                  <c:v>1.2999999999999999E-3</c:v>
                </c:pt>
                <c:pt idx="13">
                  <c:v>1.4000000000000002E-3</c:v>
                </c:pt>
                <c:pt idx="14">
                  <c:v>1.5E-3</c:v>
                </c:pt>
                <c:pt idx="15">
                  <c:v>1.6000000000000001E-3</c:v>
                </c:pt>
                <c:pt idx="16">
                  <c:v>1.7000000000000001E-3</c:v>
                </c:pt>
                <c:pt idx="17">
                  <c:v>1.8E-3</c:v>
                </c:pt>
                <c:pt idx="18">
                  <c:v>1.9E-3</c:v>
                </c:pt>
                <c:pt idx="19">
                  <c:v>2E-3</c:v>
                </c:pt>
                <c:pt idx="20">
                  <c:v>2.0999999999999999E-3</c:v>
                </c:pt>
                <c:pt idx="21">
                  <c:v>2.2000000000000001E-3</c:v>
                </c:pt>
                <c:pt idx="22">
                  <c:v>2.3E-3</c:v>
                </c:pt>
                <c:pt idx="23">
                  <c:v>2.3999999999999998E-3</c:v>
                </c:pt>
                <c:pt idx="24">
                  <c:v>2.5000000000000001E-3</c:v>
                </c:pt>
                <c:pt idx="25">
                  <c:v>2.5999999999999999E-3</c:v>
                </c:pt>
                <c:pt idx="26">
                  <c:v>2.7000000000000001E-3</c:v>
                </c:pt>
                <c:pt idx="27">
                  <c:v>2.8000000000000004E-3</c:v>
                </c:pt>
                <c:pt idx="28">
                  <c:v>2.8999999999999998E-3</c:v>
                </c:pt>
                <c:pt idx="29">
                  <c:v>3.0000000000000001E-3</c:v>
                </c:pt>
                <c:pt idx="30">
                  <c:v>3.0999999999999999E-3</c:v>
                </c:pt>
                <c:pt idx="31">
                  <c:v>3.2000000000000002E-3</c:v>
                </c:pt>
                <c:pt idx="32">
                  <c:v>3.3E-3</c:v>
                </c:pt>
                <c:pt idx="33">
                  <c:v>3.4000000000000002E-3</c:v>
                </c:pt>
                <c:pt idx="34">
                  <c:v>3.4999999999999996E-3</c:v>
                </c:pt>
                <c:pt idx="35">
                  <c:v>3.5999999999999999E-3</c:v>
                </c:pt>
                <c:pt idx="36">
                  <c:v>3.7000000000000002E-3</c:v>
                </c:pt>
                <c:pt idx="37">
                  <c:v>3.8E-3</c:v>
                </c:pt>
                <c:pt idx="38">
                  <c:v>3.9000000000000003E-3</c:v>
                </c:pt>
                <c:pt idx="39">
                  <c:v>4.0000000000000001E-3</c:v>
                </c:pt>
                <c:pt idx="40">
                  <c:v>4.0999999999999995E-3</c:v>
                </c:pt>
                <c:pt idx="41">
                  <c:v>4.1999999999999997E-3</c:v>
                </c:pt>
                <c:pt idx="42">
                  <c:v>4.3E-3</c:v>
                </c:pt>
                <c:pt idx="43">
                  <c:v>4.4000000000000003E-3</c:v>
                </c:pt>
                <c:pt idx="44">
                  <c:v>4.5000000000000005E-3</c:v>
                </c:pt>
                <c:pt idx="45">
                  <c:v>4.5999999999999999E-3</c:v>
                </c:pt>
                <c:pt idx="46">
                  <c:v>4.6999999999999993E-3</c:v>
                </c:pt>
                <c:pt idx="47">
                  <c:v>4.7999999999999996E-3</c:v>
                </c:pt>
                <c:pt idx="48">
                  <c:v>4.8999999999999998E-3</c:v>
                </c:pt>
                <c:pt idx="49">
                  <c:v>5.0000000000000001E-3</c:v>
                </c:pt>
                <c:pt idx="50">
                  <c:v>5.1000000000000004E-3</c:v>
                </c:pt>
                <c:pt idx="51">
                  <c:v>5.1999999999999998E-3</c:v>
                </c:pt>
                <c:pt idx="52">
                  <c:v>5.3E-3</c:v>
                </c:pt>
                <c:pt idx="53">
                  <c:v>5.4000000000000003E-3</c:v>
                </c:pt>
                <c:pt idx="54">
                  <c:v>5.5000000000000005E-3</c:v>
                </c:pt>
                <c:pt idx="55">
                  <c:v>5.6000000000000008E-3</c:v>
                </c:pt>
                <c:pt idx="56">
                  <c:v>5.6999999999999993E-3</c:v>
                </c:pt>
                <c:pt idx="57">
                  <c:v>5.7999999999999996E-3</c:v>
                </c:pt>
                <c:pt idx="58">
                  <c:v>5.8999999999999999E-3</c:v>
                </c:pt>
                <c:pt idx="59">
                  <c:v>6.0000000000000001E-3</c:v>
                </c:pt>
                <c:pt idx="60">
                  <c:v>6.0999999999999995E-3</c:v>
                </c:pt>
                <c:pt idx="61">
                  <c:v>6.1999999999999998E-3</c:v>
                </c:pt>
                <c:pt idx="62">
                  <c:v>6.3E-3</c:v>
                </c:pt>
                <c:pt idx="63">
                  <c:v>6.4000000000000003E-3</c:v>
                </c:pt>
                <c:pt idx="64">
                  <c:v>6.5000000000000006E-3</c:v>
                </c:pt>
                <c:pt idx="65">
                  <c:v>6.6E-3</c:v>
                </c:pt>
                <c:pt idx="66">
                  <c:v>6.7000000000000002E-3</c:v>
                </c:pt>
                <c:pt idx="67">
                  <c:v>6.8000000000000005E-3</c:v>
                </c:pt>
                <c:pt idx="68">
                  <c:v>6.8999999999999999E-3</c:v>
                </c:pt>
                <c:pt idx="69">
                  <c:v>6.9999999999999993E-3</c:v>
                </c:pt>
                <c:pt idx="70">
                  <c:v>7.0999999999999995E-3</c:v>
                </c:pt>
                <c:pt idx="71">
                  <c:v>7.1999999999999998E-3</c:v>
                </c:pt>
                <c:pt idx="72">
                  <c:v>7.3000000000000001E-3</c:v>
                </c:pt>
                <c:pt idx="73">
                  <c:v>7.4000000000000003E-3</c:v>
                </c:pt>
                <c:pt idx="74">
                  <c:v>7.4999999999999997E-3</c:v>
                </c:pt>
                <c:pt idx="75">
                  <c:v>7.6E-3</c:v>
                </c:pt>
                <c:pt idx="76">
                  <c:v>7.7000000000000002E-3</c:v>
                </c:pt>
                <c:pt idx="77">
                  <c:v>7.8000000000000005E-3</c:v>
                </c:pt>
                <c:pt idx="78">
                  <c:v>7.9000000000000008E-3</c:v>
                </c:pt>
                <c:pt idx="79">
                  <c:v>8.0000000000000002E-3</c:v>
                </c:pt>
                <c:pt idx="80">
                  <c:v>8.1000000000000013E-3</c:v>
                </c:pt>
                <c:pt idx="81">
                  <c:v>8.199999999999999E-3</c:v>
                </c:pt>
                <c:pt idx="82">
                  <c:v>8.3000000000000001E-3</c:v>
                </c:pt>
                <c:pt idx="83">
                  <c:v>8.3999999999999995E-3</c:v>
                </c:pt>
                <c:pt idx="84">
                  <c:v>8.5000000000000006E-3</c:v>
                </c:pt>
                <c:pt idx="85">
                  <c:v>8.6E-3</c:v>
                </c:pt>
                <c:pt idx="86">
                  <c:v>8.6999999999999994E-3</c:v>
                </c:pt>
                <c:pt idx="87">
                  <c:v>8.8000000000000005E-3</c:v>
                </c:pt>
                <c:pt idx="88">
                  <c:v>8.8999999999999999E-3</c:v>
                </c:pt>
                <c:pt idx="89">
                  <c:v>9.0000000000000011E-3</c:v>
                </c:pt>
                <c:pt idx="90">
                  <c:v>9.1000000000000004E-3</c:v>
                </c:pt>
                <c:pt idx="91">
                  <c:v>9.1999999999999998E-3</c:v>
                </c:pt>
                <c:pt idx="92">
                  <c:v>9.300000000000001E-3</c:v>
                </c:pt>
                <c:pt idx="93">
                  <c:v>9.3999999999999986E-3</c:v>
                </c:pt>
                <c:pt idx="94">
                  <c:v>9.4999999999999998E-3</c:v>
                </c:pt>
                <c:pt idx="95">
                  <c:v>9.5999999999999992E-3</c:v>
                </c:pt>
                <c:pt idx="96">
                  <c:v>9.7000000000000003E-3</c:v>
                </c:pt>
                <c:pt idx="97">
                  <c:v>9.7999999999999997E-3</c:v>
                </c:pt>
                <c:pt idx="98">
                  <c:v>9.8999999999999991E-3</c:v>
                </c:pt>
                <c:pt idx="99">
                  <c:v>0.01</c:v>
                </c:pt>
                <c:pt idx="100">
                  <c:v>1.01E-2</c:v>
                </c:pt>
                <c:pt idx="101">
                  <c:v>1.0200000000000001E-2</c:v>
                </c:pt>
                <c:pt idx="102">
                  <c:v>1.03E-2</c:v>
                </c:pt>
                <c:pt idx="103">
                  <c:v>1.04E-2</c:v>
                </c:pt>
                <c:pt idx="104">
                  <c:v>1.0500000000000001E-2</c:v>
                </c:pt>
                <c:pt idx="105">
                  <c:v>1.06E-2</c:v>
                </c:pt>
                <c:pt idx="106">
                  <c:v>1.0700000000000001E-2</c:v>
                </c:pt>
                <c:pt idx="107">
                  <c:v>1.09E-2</c:v>
                </c:pt>
                <c:pt idx="108">
                  <c:v>1.1000000000000001E-2</c:v>
                </c:pt>
                <c:pt idx="109">
                  <c:v>1.11E-2</c:v>
                </c:pt>
                <c:pt idx="110">
                  <c:v>1.1200000000000002E-2</c:v>
                </c:pt>
                <c:pt idx="111">
                  <c:v>1.1299999999999999E-2</c:v>
                </c:pt>
                <c:pt idx="112">
                  <c:v>1.1399999999999999E-2</c:v>
                </c:pt>
                <c:pt idx="113">
                  <c:v>1.15E-2</c:v>
                </c:pt>
                <c:pt idx="114">
                  <c:v>1.1599999999999999E-2</c:v>
                </c:pt>
                <c:pt idx="115">
                  <c:v>1.1699999999999999E-2</c:v>
                </c:pt>
                <c:pt idx="116">
                  <c:v>1.1899999999999999E-2</c:v>
                </c:pt>
                <c:pt idx="117">
                  <c:v>1.2E-2</c:v>
                </c:pt>
                <c:pt idx="118">
                  <c:v>1.21E-2</c:v>
                </c:pt>
                <c:pt idx="119">
                  <c:v>1.2199999999999999E-2</c:v>
                </c:pt>
                <c:pt idx="120">
                  <c:v>1.23E-2</c:v>
                </c:pt>
                <c:pt idx="121">
                  <c:v>1.24E-2</c:v>
                </c:pt>
                <c:pt idx="122">
                  <c:v>1.2500000000000001E-2</c:v>
                </c:pt>
                <c:pt idx="123">
                  <c:v>1.26E-2</c:v>
                </c:pt>
                <c:pt idx="124">
                  <c:v>1.2699999999999999E-2</c:v>
                </c:pt>
                <c:pt idx="125">
                  <c:v>1.2800000000000001E-2</c:v>
                </c:pt>
                <c:pt idx="126">
                  <c:v>1.29E-2</c:v>
                </c:pt>
                <c:pt idx="127">
                  <c:v>1.3000000000000001E-2</c:v>
                </c:pt>
                <c:pt idx="128">
                  <c:v>1.3100000000000001E-2</c:v>
                </c:pt>
                <c:pt idx="129">
                  <c:v>1.32E-2</c:v>
                </c:pt>
                <c:pt idx="130">
                  <c:v>1.3300000000000001E-2</c:v>
                </c:pt>
                <c:pt idx="131">
                  <c:v>1.34E-2</c:v>
                </c:pt>
                <c:pt idx="132">
                  <c:v>1.3500000000000002E-2</c:v>
                </c:pt>
                <c:pt idx="133">
                  <c:v>1.3600000000000001E-2</c:v>
                </c:pt>
                <c:pt idx="134">
                  <c:v>1.37E-2</c:v>
                </c:pt>
                <c:pt idx="135">
                  <c:v>1.3899999999999999E-2</c:v>
                </c:pt>
                <c:pt idx="136">
                  <c:v>1.3999999999999999E-2</c:v>
                </c:pt>
                <c:pt idx="137">
                  <c:v>1.41E-2</c:v>
                </c:pt>
                <c:pt idx="138">
                  <c:v>1.4199999999999999E-2</c:v>
                </c:pt>
                <c:pt idx="139">
                  <c:v>1.43E-2</c:v>
                </c:pt>
                <c:pt idx="140">
                  <c:v>1.44E-2</c:v>
                </c:pt>
                <c:pt idx="141">
                  <c:v>1.4499999999999999E-2</c:v>
                </c:pt>
                <c:pt idx="142">
                  <c:v>1.46E-2</c:v>
                </c:pt>
                <c:pt idx="143">
                  <c:v>1.47E-2</c:v>
                </c:pt>
                <c:pt idx="144">
                  <c:v>1.4800000000000001E-2</c:v>
                </c:pt>
                <c:pt idx="145">
                  <c:v>1.49E-2</c:v>
                </c:pt>
                <c:pt idx="146">
                  <c:v>1.4999999999999999E-2</c:v>
                </c:pt>
                <c:pt idx="147">
                  <c:v>1.5100000000000001E-2</c:v>
                </c:pt>
                <c:pt idx="148">
                  <c:v>1.52E-2</c:v>
                </c:pt>
                <c:pt idx="149">
                  <c:v>1.5300000000000001E-2</c:v>
                </c:pt>
                <c:pt idx="150">
                  <c:v>1.54E-2</c:v>
                </c:pt>
                <c:pt idx="151">
                  <c:v>1.55E-2</c:v>
                </c:pt>
                <c:pt idx="152">
                  <c:v>1.5600000000000001E-2</c:v>
                </c:pt>
                <c:pt idx="153">
                  <c:v>1.5700000000000002E-2</c:v>
                </c:pt>
                <c:pt idx="154">
                  <c:v>1.5800000000000002E-2</c:v>
                </c:pt>
                <c:pt idx="155">
                  <c:v>1.5900000000000001E-2</c:v>
                </c:pt>
                <c:pt idx="156">
                  <c:v>1.6E-2</c:v>
                </c:pt>
                <c:pt idx="157">
                  <c:v>1.61E-2</c:v>
                </c:pt>
                <c:pt idx="158">
                  <c:v>1.6200000000000003E-2</c:v>
                </c:pt>
                <c:pt idx="159">
                  <c:v>1.6299999999999999E-2</c:v>
                </c:pt>
                <c:pt idx="160">
                  <c:v>1.6399999999999998E-2</c:v>
                </c:pt>
                <c:pt idx="161">
                  <c:v>1.6500000000000001E-2</c:v>
                </c:pt>
                <c:pt idx="162">
                  <c:v>1.66E-2</c:v>
                </c:pt>
                <c:pt idx="163">
                  <c:v>1.67E-2</c:v>
                </c:pt>
                <c:pt idx="164">
                  <c:v>1.6799999999999999E-2</c:v>
                </c:pt>
                <c:pt idx="165">
                  <c:v>1.6899999999999998E-2</c:v>
                </c:pt>
                <c:pt idx="166">
                  <c:v>1.7000000000000001E-2</c:v>
                </c:pt>
                <c:pt idx="167">
                  <c:v>1.7100000000000001E-2</c:v>
                </c:pt>
                <c:pt idx="168">
                  <c:v>1.7299999999999999E-2</c:v>
                </c:pt>
                <c:pt idx="169">
                  <c:v>1.7399999999999999E-2</c:v>
                </c:pt>
                <c:pt idx="170">
                  <c:v>1.7500000000000002E-2</c:v>
                </c:pt>
                <c:pt idx="171">
                  <c:v>1.7600000000000001E-2</c:v>
                </c:pt>
                <c:pt idx="172">
                  <c:v>1.77E-2</c:v>
                </c:pt>
                <c:pt idx="173">
                  <c:v>1.78E-2</c:v>
                </c:pt>
                <c:pt idx="174">
                  <c:v>1.7899999999999999E-2</c:v>
                </c:pt>
                <c:pt idx="175">
                  <c:v>1.8000000000000002E-2</c:v>
                </c:pt>
                <c:pt idx="176">
                  <c:v>1.8100000000000002E-2</c:v>
                </c:pt>
                <c:pt idx="177">
                  <c:v>1.8200000000000001E-2</c:v>
                </c:pt>
                <c:pt idx="178">
                  <c:v>1.83E-2</c:v>
                </c:pt>
                <c:pt idx="179">
                  <c:v>1.84E-2</c:v>
                </c:pt>
                <c:pt idx="180">
                  <c:v>1.8500000000000003E-2</c:v>
                </c:pt>
                <c:pt idx="181">
                  <c:v>1.8600000000000002E-2</c:v>
                </c:pt>
                <c:pt idx="182">
                  <c:v>1.8700000000000001E-2</c:v>
                </c:pt>
                <c:pt idx="183">
                  <c:v>1.8799999999999997E-2</c:v>
                </c:pt>
                <c:pt idx="184">
                  <c:v>1.89E-2</c:v>
                </c:pt>
                <c:pt idx="185">
                  <c:v>1.9E-2</c:v>
                </c:pt>
                <c:pt idx="186">
                  <c:v>1.9099999999999999E-2</c:v>
                </c:pt>
                <c:pt idx="187">
                  <c:v>1.9199999999999998E-2</c:v>
                </c:pt>
                <c:pt idx="188">
                  <c:v>1.9299999999999998E-2</c:v>
                </c:pt>
                <c:pt idx="189">
                  <c:v>1.9400000000000001E-2</c:v>
                </c:pt>
                <c:pt idx="190">
                  <c:v>1.95E-2</c:v>
                </c:pt>
                <c:pt idx="191">
                  <c:v>1.9599999999999999E-2</c:v>
                </c:pt>
                <c:pt idx="192">
                  <c:v>1.9699999999999999E-2</c:v>
                </c:pt>
                <c:pt idx="193">
                  <c:v>1.9799999999999998E-2</c:v>
                </c:pt>
                <c:pt idx="194">
                  <c:v>1.9900000000000001E-2</c:v>
                </c:pt>
                <c:pt idx="195">
                  <c:v>0.02</c:v>
                </c:pt>
                <c:pt idx="196">
                  <c:v>2.0099999999999996E-2</c:v>
                </c:pt>
                <c:pt idx="197">
                  <c:v>2.0199999999999999E-2</c:v>
                </c:pt>
                <c:pt idx="198">
                  <c:v>2.0299999999999999E-2</c:v>
                </c:pt>
                <c:pt idx="199">
                  <c:v>2.0400000000000001E-2</c:v>
                </c:pt>
                <c:pt idx="200">
                  <c:v>2.0499999999999997E-2</c:v>
                </c:pt>
                <c:pt idx="201">
                  <c:v>2.06E-2</c:v>
                </c:pt>
                <c:pt idx="202">
                  <c:v>2.07E-2</c:v>
                </c:pt>
                <c:pt idx="203">
                  <c:v>2.0799999999999999E-2</c:v>
                </c:pt>
                <c:pt idx="204">
                  <c:v>2.0899999999999998E-2</c:v>
                </c:pt>
                <c:pt idx="205">
                  <c:v>2.1000000000000001E-2</c:v>
                </c:pt>
                <c:pt idx="206">
                  <c:v>2.1099999999999997E-2</c:v>
                </c:pt>
                <c:pt idx="207">
                  <c:v>2.12E-2</c:v>
                </c:pt>
                <c:pt idx="208">
                  <c:v>2.1299999999999999E-2</c:v>
                </c:pt>
                <c:pt idx="209">
                  <c:v>2.1400000000000002E-2</c:v>
                </c:pt>
                <c:pt idx="210">
                  <c:v>2.1499999999999998E-2</c:v>
                </c:pt>
                <c:pt idx="211">
                  <c:v>2.1600000000000001E-2</c:v>
                </c:pt>
                <c:pt idx="212">
                  <c:v>2.1700000000000001E-2</c:v>
                </c:pt>
                <c:pt idx="213">
                  <c:v>2.18E-2</c:v>
                </c:pt>
                <c:pt idx="214">
                  <c:v>2.1899999999999999E-2</c:v>
                </c:pt>
                <c:pt idx="215">
                  <c:v>2.2000000000000002E-2</c:v>
                </c:pt>
                <c:pt idx="216">
                  <c:v>2.2099999999999998E-2</c:v>
                </c:pt>
                <c:pt idx="217">
                  <c:v>2.2200000000000001E-2</c:v>
                </c:pt>
                <c:pt idx="218">
                  <c:v>2.23E-2</c:v>
                </c:pt>
                <c:pt idx="219">
                  <c:v>2.2400000000000003E-2</c:v>
                </c:pt>
                <c:pt idx="220">
                  <c:v>2.2499999999999999E-2</c:v>
                </c:pt>
                <c:pt idx="221">
                  <c:v>2.2599999999999999E-2</c:v>
                </c:pt>
                <c:pt idx="222">
                  <c:v>2.2700000000000001E-2</c:v>
                </c:pt>
                <c:pt idx="223">
                  <c:v>2.2799999999999997E-2</c:v>
                </c:pt>
                <c:pt idx="224">
                  <c:v>2.29E-2</c:v>
                </c:pt>
                <c:pt idx="225">
                  <c:v>2.3E-2</c:v>
                </c:pt>
                <c:pt idx="226">
                  <c:v>2.3099999999999999E-2</c:v>
                </c:pt>
                <c:pt idx="227">
                  <c:v>2.3199999999999998E-2</c:v>
                </c:pt>
                <c:pt idx="228">
                  <c:v>2.3300000000000001E-2</c:v>
                </c:pt>
                <c:pt idx="229">
                  <c:v>2.3399999999999997E-2</c:v>
                </c:pt>
                <c:pt idx="230">
                  <c:v>2.35E-2</c:v>
                </c:pt>
                <c:pt idx="231">
                  <c:v>2.3599999999999999E-2</c:v>
                </c:pt>
                <c:pt idx="232">
                  <c:v>2.3700000000000002E-2</c:v>
                </c:pt>
                <c:pt idx="233">
                  <c:v>2.3799999999999998E-2</c:v>
                </c:pt>
                <c:pt idx="234">
                  <c:v>2.3900000000000001E-2</c:v>
                </c:pt>
                <c:pt idx="235">
                  <c:v>2.41E-2</c:v>
                </c:pt>
                <c:pt idx="236">
                  <c:v>2.4199999999999999E-2</c:v>
                </c:pt>
                <c:pt idx="237">
                  <c:v>2.4300000000000002E-2</c:v>
                </c:pt>
                <c:pt idx="238">
                  <c:v>2.4399999999999998E-2</c:v>
                </c:pt>
                <c:pt idx="239">
                  <c:v>2.4500000000000001E-2</c:v>
                </c:pt>
                <c:pt idx="240">
                  <c:v>2.46E-2</c:v>
                </c:pt>
                <c:pt idx="241">
                  <c:v>2.4700000000000003E-2</c:v>
                </c:pt>
                <c:pt idx="242">
                  <c:v>2.4799999999999999E-2</c:v>
                </c:pt>
                <c:pt idx="243">
                  <c:v>2.4900000000000002E-2</c:v>
                </c:pt>
                <c:pt idx="244">
                  <c:v>2.5000000000000001E-2</c:v>
                </c:pt>
                <c:pt idx="245">
                  <c:v>2.5099999999999997E-2</c:v>
                </c:pt>
                <c:pt idx="246">
                  <c:v>2.52E-2</c:v>
                </c:pt>
                <c:pt idx="247">
                  <c:v>2.53E-2</c:v>
                </c:pt>
                <c:pt idx="248">
                  <c:v>2.5399999999999999E-2</c:v>
                </c:pt>
                <c:pt idx="249">
                  <c:v>2.5499999999999998E-2</c:v>
                </c:pt>
                <c:pt idx="250">
                  <c:v>2.5600000000000001E-2</c:v>
                </c:pt>
                <c:pt idx="251">
                  <c:v>2.5699999999999997E-2</c:v>
                </c:pt>
                <c:pt idx="252">
                  <c:v>2.58E-2</c:v>
                </c:pt>
                <c:pt idx="253">
                  <c:v>2.5899999999999999E-2</c:v>
                </c:pt>
                <c:pt idx="254">
                  <c:v>2.6000000000000002E-2</c:v>
                </c:pt>
                <c:pt idx="255">
                  <c:v>2.6099999999999998E-2</c:v>
                </c:pt>
                <c:pt idx="256">
                  <c:v>2.6200000000000001E-2</c:v>
                </c:pt>
                <c:pt idx="257">
                  <c:v>2.63E-2</c:v>
                </c:pt>
                <c:pt idx="258">
                  <c:v>2.64E-2</c:v>
                </c:pt>
                <c:pt idx="259">
                  <c:v>2.6499999999999999E-2</c:v>
                </c:pt>
                <c:pt idx="260">
                  <c:v>2.6600000000000002E-2</c:v>
                </c:pt>
                <c:pt idx="261">
                  <c:v>2.6699999999999998E-2</c:v>
                </c:pt>
                <c:pt idx="262">
                  <c:v>2.6800000000000001E-2</c:v>
                </c:pt>
                <c:pt idx="263">
                  <c:v>2.69E-2</c:v>
                </c:pt>
                <c:pt idx="264">
                  <c:v>2.7000000000000003E-2</c:v>
                </c:pt>
                <c:pt idx="265">
                  <c:v>2.7099999999999999E-2</c:v>
                </c:pt>
                <c:pt idx="266">
                  <c:v>2.7200000000000002E-2</c:v>
                </c:pt>
                <c:pt idx="267">
                  <c:v>2.7300000000000001E-2</c:v>
                </c:pt>
                <c:pt idx="268">
                  <c:v>2.7400000000000001E-2</c:v>
                </c:pt>
                <c:pt idx="269">
                  <c:v>2.76E-2</c:v>
                </c:pt>
                <c:pt idx="270">
                  <c:v>2.7699999999999999E-2</c:v>
                </c:pt>
                <c:pt idx="271">
                  <c:v>2.7799999999999998E-2</c:v>
                </c:pt>
                <c:pt idx="272">
                  <c:v>2.7900000000000001E-2</c:v>
                </c:pt>
                <c:pt idx="273">
                  <c:v>2.7999999999999997E-2</c:v>
                </c:pt>
                <c:pt idx="274">
                  <c:v>2.81E-2</c:v>
                </c:pt>
                <c:pt idx="275">
                  <c:v>2.8199999999999999E-2</c:v>
                </c:pt>
                <c:pt idx="276">
                  <c:v>2.8300000000000002E-2</c:v>
                </c:pt>
                <c:pt idx="277">
                  <c:v>2.8399999999999998E-2</c:v>
                </c:pt>
                <c:pt idx="278">
                  <c:v>2.8500000000000001E-2</c:v>
                </c:pt>
                <c:pt idx="279">
                  <c:v>2.86E-2</c:v>
                </c:pt>
                <c:pt idx="280">
                  <c:v>2.87E-2</c:v>
                </c:pt>
                <c:pt idx="281">
                  <c:v>2.8799999999999999E-2</c:v>
                </c:pt>
                <c:pt idx="282">
                  <c:v>2.8900000000000002E-2</c:v>
                </c:pt>
                <c:pt idx="283">
                  <c:v>2.8999999999999998E-2</c:v>
                </c:pt>
                <c:pt idx="284">
                  <c:v>2.9100000000000001E-2</c:v>
                </c:pt>
                <c:pt idx="285">
                  <c:v>2.92E-2</c:v>
                </c:pt>
                <c:pt idx="286">
                  <c:v>2.9300000000000003E-2</c:v>
                </c:pt>
                <c:pt idx="287">
                  <c:v>2.9399999999999999E-2</c:v>
                </c:pt>
                <c:pt idx="288">
                  <c:v>2.9500000000000002E-2</c:v>
                </c:pt>
                <c:pt idx="289">
                  <c:v>2.9600000000000001E-2</c:v>
                </c:pt>
                <c:pt idx="290">
                  <c:v>2.9700000000000001E-2</c:v>
                </c:pt>
                <c:pt idx="291">
                  <c:v>2.98E-2</c:v>
                </c:pt>
                <c:pt idx="292">
                  <c:v>2.9900000000000003E-2</c:v>
                </c:pt>
                <c:pt idx="293">
                  <c:v>0.03</c:v>
                </c:pt>
                <c:pt idx="294">
                  <c:v>3.0099999999999998E-2</c:v>
                </c:pt>
                <c:pt idx="295">
                  <c:v>3.0200000000000001E-2</c:v>
                </c:pt>
                <c:pt idx="296">
                  <c:v>3.0299999999999997E-2</c:v>
                </c:pt>
                <c:pt idx="297">
                  <c:v>3.04E-2</c:v>
                </c:pt>
                <c:pt idx="298">
                  <c:v>3.0499999999999999E-2</c:v>
                </c:pt>
                <c:pt idx="299">
                  <c:v>3.0600000000000002E-2</c:v>
                </c:pt>
                <c:pt idx="300">
                  <c:v>3.0699999999999998E-2</c:v>
                </c:pt>
                <c:pt idx="301">
                  <c:v>3.0800000000000001E-2</c:v>
                </c:pt>
                <c:pt idx="302">
                  <c:v>3.0899999999999997E-2</c:v>
                </c:pt>
                <c:pt idx="303">
                  <c:v>3.1E-2</c:v>
                </c:pt>
                <c:pt idx="304">
                  <c:v>3.1200000000000002E-2</c:v>
                </c:pt>
                <c:pt idx="305">
                  <c:v>3.1300000000000001E-2</c:v>
                </c:pt>
                <c:pt idx="306">
                  <c:v>3.1400000000000004E-2</c:v>
                </c:pt>
                <c:pt idx="307">
                  <c:v>3.15E-2</c:v>
                </c:pt>
                <c:pt idx="308">
                  <c:v>3.1600000000000003E-2</c:v>
                </c:pt>
                <c:pt idx="309">
                  <c:v>3.1699999999999999E-2</c:v>
                </c:pt>
                <c:pt idx="310">
                  <c:v>3.1800000000000002E-2</c:v>
                </c:pt>
                <c:pt idx="311">
                  <c:v>3.1899999999999998E-2</c:v>
                </c:pt>
                <c:pt idx="312">
                  <c:v>3.2000000000000001E-2</c:v>
                </c:pt>
                <c:pt idx="313">
                  <c:v>3.2099999999999997E-2</c:v>
                </c:pt>
                <c:pt idx="314">
                  <c:v>3.2199999999999999E-2</c:v>
                </c:pt>
                <c:pt idx="315">
                  <c:v>3.2300000000000002E-2</c:v>
                </c:pt>
                <c:pt idx="316">
                  <c:v>3.2400000000000005E-2</c:v>
                </c:pt>
                <c:pt idx="317">
                  <c:v>3.2500000000000001E-2</c:v>
                </c:pt>
                <c:pt idx="318">
                  <c:v>3.2599999999999997E-2</c:v>
                </c:pt>
                <c:pt idx="319">
                  <c:v>3.27E-2</c:v>
                </c:pt>
                <c:pt idx="320">
                  <c:v>3.2799999999999996E-2</c:v>
                </c:pt>
                <c:pt idx="321">
                  <c:v>3.2899999999999999E-2</c:v>
                </c:pt>
                <c:pt idx="322">
                  <c:v>3.3000000000000002E-2</c:v>
                </c:pt>
                <c:pt idx="323">
                  <c:v>3.3099999999999997E-2</c:v>
                </c:pt>
                <c:pt idx="324">
                  <c:v>3.32E-2</c:v>
                </c:pt>
                <c:pt idx="325">
                  <c:v>3.3300000000000003E-2</c:v>
                </c:pt>
                <c:pt idx="326">
                  <c:v>3.3399999999999999E-2</c:v>
                </c:pt>
                <c:pt idx="327">
                  <c:v>3.3500000000000002E-2</c:v>
                </c:pt>
                <c:pt idx="328">
                  <c:v>3.3599999999999998E-2</c:v>
                </c:pt>
                <c:pt idx="329">
                  <c:v>3.3700000000000001E-2</c:v>
                </c:pt>
                <c:pt idx="330">
                  <c:v>3.3799999999999997E-2</c:v>
                </c:pt>
                <c:pt idx="331">
                  <c:v>3.39E-2</c:v>
                </c:pt>
                <c:pt idx="332">
                  <c:v>3.4000000000000002E-2</c:v>
                </c:pt>
                <c:pt idx="333">
                  <c:v>3.4099999999999998E-2</c:v>
                </c:pt>
                <c:pt idx="334">
                  <c:v>3.4200000000000001E-2</c:v>
                </c:pt>
                <c:pt idx="335">
                  <c:v>3.4300000000000004E-2</c:v>
                </c:pt>
                <c:pt idx="336">
                  <c:v>3.44E-2</c:v>
                </c:pt>
                <c:pt idx="337">
                  <c:v>3.4500000000000003E-2</c:v>
                </c:pt>
                <c:pt idx="338">
                  <c:v>3.4599999999999999E-2</c:v>
                </c:pt>
                <c:pt idx="339">
                  <c:v>3.4700000000000002E-2</c:v>
                </c:pt>
                <c:pt idx="340">
                  <c:v>3.4799999999999998E-2</c:v>
                </c:pt>
                <c:pt idx="341">
                  <c:v>3.49E-2</c:v>
                </c:pt>
                <c:pt idx="342">
                  <c:v>3.5000000000000003E-2</c:v>
                </c:pt>
                <c:pt idx="343">
                  <c:v>3.5099999999999999E-2</c:v>
                </c:pt>
                <c:pt idx="344">
                  <c:v>3.5200000000000002E-2</c:v>
                </c:pt>
                <c:pt idx="345">
                  <c:v>3.5299999999999998E-2</c:v>
                </c:pt>
                <c:pt idx="346">
                  <c:v>3.5400000000000001E-2</c:v>
                </c:pt>
                <c:pt idx="347">
                  <c:v>3.5499999999999997E-2</c:v>
                </c:pt>
                <c:pt idx="348">
                  <c:v>3.56E-2</c:v>
                </c:pt>
                <c:pt idx="349">
                  <c:v>3.5699999999999996E-2</c:v>
                </c:pt>
                <c:pt idx="350">
                  <c:v>3.5799999999999998E-2</c:v>
                </c:pt>
                <c:pt idx="351">
                  <c:v>3.6000000000000004E-2</c:v>
                </c:pt>
                <c:pt idx="352">
                  <c:v>3.61E-2</c:v>
                </c:pt>
                <c:pt idx="353">
                  <c:v>3.6200000000000003E-2</c:v>
                </c:pt>
                <c:pt idx="354">
                  <c:v>3.6299999999999999E-2</c:v>
                </c:pt>
                <c:pt idx="355">
                  <c:v>3.6400000000000002E-2</c:v>
                </c:pt>
                <c:pt idx="356">
                  <c:v>3.6499999999999998E-2</c:v>
                </c:pt>
                <c:pt idx="357">
                  <c:v>3.6600000000000001E-2</c:v>
                </c:pt>
                <c:pt idx="358">
                  <c:v>3.6699999999999997E-2</c:v>
                </c:pt>
                <c:pt idx="359">
                  <c:v>3.6799999999999999E-2</c:v>
                </c:pt>
                <c:pt idx="360">
                  <c:v>3.6900000000000002E-2</c:v>
                </c:pt>
                <c:pt idx="361">
                  <c:v>3.7000000000000005E-2</c:v>
                </c:pt>
                <c:pt idx="362">
                  <c:v>3.7100000000000001E-2</c:v>
                </c:pt>
                <c:pt idx="363">
                  <c:v>3.7200000000000004E-2</c:v>
                </c:pt>
                <c:pt idx="364">
                  <c:v>3.73E-2</c:v>
                </c:pt>
                <c:pt idx="365">
                  <c:v>3.7400000000000003E-2</c:v>
                </c:pt>
                <c:pt idx="366">
                  <c:v>3.7499999999999999E-2</c:v>
                </c:pt>
                <c:pt idx="367">
                  <c:v>3.7599999999999995E-2</c:v>
                </c:pt>
                <c:pt idx="368">
                  <c:v>3.7699999999999997E-2</c:v>
                </c:pt>
                <c:pt idx="369">
                  <c:v>3.78E-2</c:v>
                </c:pt>
                <c:pt idx="370">
                  <c:v>3.7900000000000003E-2</c:v>
                </c:pt>
                <c:pt idx="371">
                  <c:v>3.7999999999999999E-2</c:v>
                </c:pt>
                <c:pt idx="372">
                  <c:v>3.8100000000000002E-2</c:v>
                </c:pt>
                <c:pt idx="373">
                  <c:v>3.8199999999999998E-2</c:v>
                </c:pt>
                <c:pt idx="374">
                  <c:v>3.8300000000000001E-2</c:v>
                </c:pt>
                <c:pt idx="375">
                  <c:v>3.8399999999999997E-2</c:v>
                </c:pt>
                <c:pt idx="376">
                  <c:v>3.85E-2</c:v>
                </c:pt>
                <c:pt idx="377">
                  <c:v>3.8599999999999995E-2</c:v>
                </c:pt>
                <c:pt idx="378">
                  <c:v>3.8699999999999998E-2</c:v>
                </c:pt>
                <c:pt idx="379">
                  <c:v>3.8800000000000001E-2</c:v>
                </c:pt>
                <c:pt idx="380">
                  <c:v>3.8900000000000004E-2</c:v>
                </c:pt>
                <c:pt idx="381">
                  <c:v>3.9E-2</c:v>
                </c:pt>
                <c:pt idx="382">
                  <c:v>3.9100000000000003E-2</c:v>
                </c:pt>
                <c:pt idx="383">
                  <c:v>3.9199999999999999E-2</c:v>
                </c:pt>
                <c:pt idx="384">
                  <c:v>3.9300000000000002E-2</c:v>
                </c:pt>
                <c:pt idx="385">
                  <c:v>3.9399999999999998E-2</c:v>
                </c:pt>
                <c:pt idx="386">
                  <c:v>3.95E-2</c:v>
                </c:pt>
                <c:pt idx="387">
                  <c:v>3.9599999999999996E-2</c:v>
                </c:pt>
                <c:pt idx="388">
                  <c:v>3.9699999999999999E-2</c:v>
                </c:pt>
                <c:pt idx="389">
                  <c:v>3.9800000000000002E-2</c:v>
                </c:pt>
                <c:pt idx="390">
                  <c:v>3.9900000000000005E-2</c:v>
                </c:pt>
                <c:pt idx="391">
                  <c:v>0.04</c:v>
                </c:pt>
                <c:pt idx="392">
                  <c:v>4.0099999999999997E-2</c:v>
                </c:pt>
                <c:pt idx="393">
                  <c:v>4.0199999999999993E-2</c:v>
                </c:pt>
                <c:pt idx="394">
                  <c:v>4.0300000000000002E-2</c:v>
                </c:pt>
                <c:pt idx="395">
                  <c:v>4.0399999999999998E-2</c:v>
                </c:pt>
                <c:pt idx="396">
                  <c:v>4.0500000000000001E-2</c:v>
                </c:pt>
                <c:pt idx="397">
                  <c:v>4.0599999999999997E-2</c:v>
                </c:pt>
                <c:pt idx="398">
                  <c:v>4.07E-2</c:v>
                </c:pt>
                <c:pt idx="399">
                  <c:v>4.0800000000000003E-2</c:v>
                </c:pt>
                <c:pt idx="400">
                  <c:v>4.0899999999999999E-2</c:v>
                </c:pt>
                <c:pt idx="401">
                  <c:v>4.0999999999999995E-2</c:v>
                </c:pt>
                <c:pt idx="402">
                  <c:v>4.1100000000000005E-2</c:v>
                </c:pt>
                <c:pt idx="403">
                  <c:v>4.1200000000000001E-2</c:v>
                </c:pt>
                <c:pt idx="404">
                  <c:v>4.1299999999999996E-2</c:v>
                </c:pt>
                <c:pt idx="405">
                  <c:v>4.1399999999999999E-2</c:v>
                </c:pt>
                <c:pt idx="406">
                  <c:v>4.1500000000000002E-2</c:v>
                </c:pt>
                <c:pt idx="407">
                  <c:v>4.1599999999999998E-2</c:v>
                </c:pt>
                <c:pt idx="408">
                  <c:v>4.1700000000000001E-2</c:v>
                </c:pt>
                <c:pt idx="409">
                  <c:v>4.1799999999999997E-2</c:v>
                </c:pt>
                <c:pt idx="410">
                  <c:v>4.1900000000000007E-2</c:v>
                </c:pt>
                <c:pt idx="411">
                  <c:v>4.2000000000000003E-2</c:v>
                </c:pt>
                <c:pt idx="412">
                  <c:v>4.2099999999999999E-2</c:v>
                </c:pt>
                <c:pt idx="413">
                  <c:v>4.2199999999999994E-2</c:v>
                </c:pt>
                <c:pt idx="414">
                  <c:v>4.2300000000000004E-2</c:v>
                </c:pt>
                <c:pt idx="415">
                  <c:v>4.24E-2</c:v>
                </c:pt>
                <c:pt idx="416">
                  <c:v>4.2599999999999999E-2</c:v>
                </c:pt>
                <c:pt idx="417">
                  <c:v>4.2699999999999995E-2</c:v>
                </c:pt>
                <c:pt idx="418">
                  <c:v>4.2800000000000005E-2</c:v>
                </c:pt>
                <c:pt idx="419">
                  <c:v>4.2900000000000001E-2</c:v>
                </c:pt>
                <c:pt idx="420">
                  <c:v>4.2999999999999997E-2</c:v>
                </c:pt>
                <c:pt idx="421">
                  <c:v>4.3099999999999999E-2</c:v>
                </c:pt>
                <c:pt idx="422">
                  <c:v>4.3200000000000002E-2</c:v>
                </c:pt>
                <c:pt idx="423">
                  <c:v>4.3299999999999998E-2</c:v>
                </c:pt>
                <c:pt idx="424">
                  <c:v>4.3400000000000001E-2</c:v>
                </c:pt>
                <c:pt idx="425">
                  <c:v>4.3499999999999997E-2</c:v>
                </c:pt>
                <c:pt idx="426">
                  <c:v>4.36E-2</c:v>
                </c:pt>
                <c:pt idx="427">
                  <c:v>4.3700000000000003E-2</c:v>
                </c:pt>
                <c:pt idx="428">
                  <c:v>4.3899999999999995E-2</c:v>
                </c:pt>
                <c:pt idx="429">
                  <c:v>4.4000000000000004E-2</c:v>
                </c:pt>
                <c:pt idx="430">
                  <c:v>4.41E-2</c:v>
                </c:pt>
                <c:pt idx="431">
                  <c:v>4.4199999999999996E-2</c:v>
                </c:pt>
                <c:pt idx="432">
                  <c:v>4.4299999999999999E-2</c:v>
                </c:pt>
                <c:pt idx="433">
                  <c:v>4.4400000000000002E-2</c:v>
                </c:pt>
                <c:pt idx="434">
                  <c:v>4.4500000000000005E-2</c:v>
                </c:pt>
                <c:pt idx="435">
                  <c:v>4.4600000000000001E-2</c:v>
                </c:pt>
                <c:pt idx="436">
                  <c:v>4.4699999999999997E-2</c:v>
                </c:pt>
                <c:pt idx="437">
                  <c:v>4.4800000000000006E-2</c:v>
                </c:pt>
                <c:pt idx="438">
                  <c:v>4.4900000000000002E-2</c:v>
                </c:pt>
                <c:pt idx="439">
                  <c:v>4.4999999999999998E-2</c:v>
                </c:pt>
                <c:pt idx="440">
                  <c:v>4.5100000000000001E-2</c:v>
                </c:pt>
                <c:pt idx="441">
                  <c:v>4.5199999999999997E-2</c:v>
                </c:pt>
                <c:pt idx="442">
                  <c:v>4.53E-2</c:v>
                </c:pt>
                <c:pt idx="443">
                  <c:v>4.5400000000000003E-2</c:v>
                </c:pt>
                <c:pt idx="444">
                  <c:v>4.5499999999999999E-2</c:v>
                </c:pt>
                <c:pt idx="445">
                  <c:v>4.5599999999999995E-2</c:v>
                </c:pt>
                <c:pt idx="446">
                  <c:v>4.5700000000000005E-2</c:v>
                </c:pt>
                <c:pt idx="447">
                  <c:v>4.5899999999999996E-2</c:v>
                </c:pt>
                <c:pt idx="448">
                  <c:v>4.5999999999999999E-2</c:v>
                </c:pt>
                <c:pt idx="449">
                  <c:v>4.6100000000000002E-2</c:v>
                </c:pt>
                <c:pt idx="450">
                  <c:v>4.6199999999999998E-2</c:v>
                </c:pt>
                <c:pt idx="451">
                  <c:v>4.6300000000000001E-2</c:v>
                </c:pt>
                <c:pt idx="452">
                  <c:v>4.6399999999999997E-2</c:v>
                </c:pt>
                <c:pt idx="453">
                  <c:v>4.6500000000000007E-2</c:v>
                </c:pt>
                <c:pt idx="454">
                  <c:v>4.6600000000000003E-2</c:v>
                </c:pt>
                <c:pt idx="455">
                  <c:v>4.6699999999999998E-2</c:v>
                </c:pt>
                <c:pt idx="456">
                  <c:v>4.6799999999999994E-2</c:v>
                </c:pt>
                <c:pt idx="457">
                  <c:v>4.6900000000000004E-2</c:v>
                </c:pt>
                <c:pt idx="458">
                  <c:v>4.7E-2</c:v>
                </c:pt>
                <c:pt idx="459">
                  <c:v>4.7100000000000003E-2</c:v>
                </c:pt>
                <c:pt idx="460">
                  <c:v>4.7199999999999999E-2</c:v>
                </c:pt>
                <c:pt idx="461">
                  <c:v>4.7300000000000002E-2</c:v>
                </c:pt>
                <c:pt idx="462">
                  <c:v>4.7400000000000005E-2</c:v>
                </c:pt>
                <c:pt idx="463">
                  <c:v>4.7500000000000001E-2</c:v>
                </c:pt>
                <c:pt idx="464">
                  <c:v>4.7599999999999996E-2</c:v>
                </c:pt>
                <c:pt idx="465">
                  <c:v>4.7699999999999992E-2</c:v>
                </c:pt>
                <c:pt idx="466">
                  <c:v>4.7800000000000002E-2</c:v>
                </c:pt>
                <c:pt idx="467">
                  <c:v>4.7899999999999998E-2</c:v>
                </c:pt>
                <c:pt idx="468">
                  <c:v>4.8000000000000001E-2</c:v>
                </c:pt>
                <c:pt idx="469">
                  <c:v>4.8099999999999997E-2</c:v>
                </c:pt>
                <c:pt idx="470">
                  <c:v>4.82E-2</c:v>
                </c:pt>
                <c:pt idx="471">
                  <c:v>4.8300000000000003E-2</c:v>
                </c:pt>
                <c:pt idx="472">
                  <c:v>4.8399999999999999E-2</c:v>
                </c:pt>
                <c:pt idx="473">
                  <c:v>4.8499999999999995E-2</c:v>
                </c:pt>
                <c:pt idx="474">
                  <c:v>4.8600000000000004E-2</c:v>
                </c:pt>
                <c:pt idx="475">
                  <c:v>4.87E-2</c:v>
                </c:pt>
                <c:pt idx="476">
                  <c:v>4.8799999999999996E-2</c:v>
                </c:pt>
                <c:pt idx="477">
                  <c:v>4.8899999999999999E-2</c:v>
                </c:pt>
                <c:pt idx="478">
                  <c:v>4.9000000000000002E-2</c:v>
                </c:pt>
                <c:pt idx="479">
                  <c:v>4.9100000000000005E-2</c:v>
                </c:pt>
                <c:pt idx="480">
                  <c:v>4.9200000000000001E-2</c:v>
                </c:pt>
                <c:pt idx="481">
                  <c:v>4.9299999999999997E-2</c:v>
                </c:pt>
                <c:pt idx="482">
                  <c:v>4.9400000000000006E-2</c:v>
                </c:pt>
                <c:pt idx="483">
                  <c:v>4.9500000000000002E-2</c:v>
                </c:pt>
                <c:pt idx="484">
                  <c:v>4.9599999999999998E-2</c:v>
                </c:pt>
                <c:pt idx="485">
                  <c:v>4.9699999999999994E-2</c:v>
                </c:pt>
                <c:pt idx="486">
                  <c:v>4.9800000000000004E-2</c:v>
                </c:pt>
                <c:pt idx="487">
                  <c:v>4.99E-2</c:v>
                </c:pt>
                <c:pt idx="488">
                  <c:v>0.05</c:v>
                </c:pt>
                <c:pt idx="489">
                  <c:v>5.0099999999999999E-2</c:v>
                </c:pt>
                <c:pt idx="490">
                  <c:v>5.0199999999999995E-2</c:v>
                </c:pt>
                <c:pt idx="491">
                  <c:v>5.0300000000000004E-2</c:v>
                </c:pt>
                <c:pt idx="492">
                  <c:v>5.04E-2</c:v>
                </c:pt>
                <c:pt idx="493">
                  <c:v>5.0499999999999996E-2</c:v>
                </c:pt>
                <c:pt idx="494">
                  <c:v>5.0599999999999999E-2</c:v>
                </c:pt>
                <c:pt idx="495">
                  <c:v>5.0700000000000002E-2</c:v>
                </c:pt>
                <c:pt idx="496">
                  <c:v>5.0799999999999998E-2</c:v>
                </c:pt>
                <c:pt idx="497">
                  <c:v>5.0900000000000001E-2</c:v>
                </c:pt>
                <c:pt idx="498">
                  <c:v>5.0999999999999997E-2</c:v>
                </c:pt>
                <c:pt idx="499">
                  <c:v>5.1100000000000007E-2</c:v>
                </c:pt>
                <c:pt idx="500">
                  <c:v>5.1200000000000002E-2</c:v>
                </c:pt>
                <c:pt idx="501">
                  <c:v>5.1299999999999998E-2</c:v>
                </c:pt>
                <c:pt idx="502">
                  <c:v>5.1399999999999994E-2</c:v>
                </c:pt>
                <c:pt idx="503">
                  <c:v>5.1500000000000004E-2</c:v>
                </c:pt>
                <c:pt idx="504">
                  <c:v>5.16E-2</c:v>
                </c:pt>
                <c:pt idx="505">
                  <c:v>5.1699999999999996E-2</c:v>
                </c:pt>
                <c:pt idx="506">
                  <c:v>5.1799999999999999E-2</c:v>
                </c:pt>
                <c:pt idx="507">
                  <c:v>5.1900000000000002E-2</c:v>
                </c:pt>
                <c:pt idx="508">
                  <c:v>5.2000000000000005E-2</c:v>
                </c:pt>
                <c:pt idx="509">
                  <c:v>5.21E-2</c:v>
                </c:pt>
                <c:pt idx="510">
                  <c:v>5.2199999999999996E-2</c:v>
                </c:pt>
                <c:pt idx="511">
                  <c:v>5.2300000000000006E-2</c:v>
                </c:pt>
                <c:pt idx="512">
                  <c:v>5.2400000000000002E-2</c:v>
                </c:pt>
                <c:pt idx="513">
                  <c:v>5.2499999999999998E-2</c:v>
                </c:pt>
                <c:pt idx="514">
                  <c:v>5.2600000000000001E-2</c:v>
                </c:pt>
                <c:pt idx="515">
                  <c:v>5.2699999999999997E-2</c:v>
                </c:pt>
                <c:pt idx="516">
                  <c:v>5.28E-2</c:v>
                </c:pt>
                <c:pt idx="517">
                  <c:v>5.2900000000000003E-2</c:v>
                </c:pt>
                <c:pt idx="518">
                  <c:v>5.2999999999999999E-2</c:v>
                </c:pt>
                <c:pt idx="519">
                  <c:v>5.3099999999999994E-2</c:v>
                </c:pt>
                <c:pt idx="520">
                  <c:v>5.3200000000000004E-2</c:v>
                </c:pt>
                <c:pt idx="521">
                  <c:v>5.33E-2</c:v>
                </c:pt>
                <c:pt idx="522">
                  <c:v>5.3399999999999996E-2</c:v>
                </c:pt>
                <c:pt idx="523">
                  <c:v>5.3499999999999999E-2</c:v>
                </c:pt>
                <c:pt idx="524">
                  <c:v>5.3600000000000002E-2</c:v>
                </c:pt>
                <c:pt idx="525">
                  <c:v>5.3699999999999998E-2</c:v>
                </c:pt>
                <c:pt idx="526">
                  <c:v>5.3800000000000001E-2</c:v>
                </c:pt>
                <c:pt idx="527">
                  <c:v>5.3899999999999997E-2</c:v>
                </c:pt>
                <c:pt idx="528">
                  <c:v>5.4000000000000006E-2</c:v>
                </c:pt>
                <c:pt idx="529">
                  <c:v>5.4100000000000002E-2</c:v>
                </c:pt>
                <c:pt idx="530">
                  <c:v>5.4199999999999998E-2</c:v>
                </c:pt>
                <c:pt idx="531">
                  <c:v>5.4299999999999994E-2</c:v>
                </c:pt>
                <c:pt idx="532">
                  <c:v>5.4400000000000004E-2</c:v>
                </c:pt>
                <c:pt idx="533">
                  <c:v>5.45E-2</c:v>
                </c:pt>
                <c:pt idx="534">
                  <c:v>5.4600000000000003E-2</c:v>
                </c:pt>
                <c:pt idx="535">
                  <c:v>5.4699999999999999E-2</c:v>
                </c:pt>
                <c:pt idx="536">
                  <c:v>5.4800000000000001E-2</c:v>
                </c:pt>
                <c:pt idx="537">
                  <c:v>5.4900000000000004E-2</c:v>
                </c:pt>
                <c:pt idx="538">
                  <c:v>5.5E-2</c:v>
                </c:pt>
                <c:pt idx="539">
                  <c:v>5.5099999999999996E-2</c:v>
                </c:pt>
                <c:pt idx="540">
                  <c:v>5.5199999999999999E-2</c:v>
                </c:pt>
                <c:pt idx="541">
                  <c:v>5.5300000000000002E-2</c:v>
                </c:pt>
                <c:pt idx="542">
                  <c:v>5.5399999999999998E-2</c:v>
                </c:pt>
                <c:pt idx="543">
                  <c:v>5.5500000000000001E-2</c:v>
                </c:pt>
                <c:pt idx="544">
                  <c:v>5.5599999999999997E-2</c:v>
                </c:pt>
                <c:pt idx="545">
                  <c:v>5.57E-2</c:v>
                </c:pt>
                <c:pt idx="546">
                  <c:v>5.5800000000000002E-2</c:v>
                </c:pt>
                <c:pt idx="547">
                  <c:v>5.5899999999999998E-2</c:v>
                </c:pt>
                <c:pt idx="548">
                  <c:v>5.5999999999999994E-2</c:v>
                </c:pt>
                <c:pt idx="549">
                  <c:v>5.6100000000000004E-2</c:v>
                </c:pt>
                <c:pt idx="550">
                  <c:v>5.62E-2</c:v>
                </c:pt>
                <c:pt idx="551">
                  <c:v>5.6299999999999996E-2</c:v>
                </c:pt>
                <c:pt idx="552">
                  <c:v>5.6399999999999999E-2</c:v>
                </c:pt>
                <c:pt idx="553">
                  <c:v>5.6500000000000002E-2</c:v>
                </c:pt>
                <c:pt idx="554">
                  <c:v>5.6600000000000004E-2</c:v>
                </c:pt>
                <c:pt idx="555">
                  <c:v>5.67E-2</c:v>
                </c:pt>
                <c:pt idx="556">
                  <c:v>5.6799999999999996E-2</c:v>
                </c:pt>
                <c:pt idx="557">
                  <c:v>5.6900000000000006E-2</c:v>
                </c:pt>
                <c:pt idx="558">
                  <c:v>5.7000000000000002E-2</c:v>
                </c:pt>
                <c:pt idx="559">
                  <c:v>5.7099999999999998E-2</c:v>
                </c:pt>
                <c:pt idx="560">
                  <c:v>5.7200000000000001E-2</c:v>
                </c:pt>
                <c:pt idx="561">
                  <c:v>5.7300000000000004E-2</c:v>
                </c:pt>
                <c:pt idx="562">
                  <c:v>5.74E-2</c:v>
                </c:pt>
                <c:pt idx="563">
                  <c:v>5.7500000000000002E-2</c:v>
                </c:pt>
                <c:pt idx="564">
                  <c:v>5.7599999999999998E-2</c:v>
                </c:pt>
                <c:pt idx="565">
                  <c:v>5.7699999999999994E-2</c:v>
                </c:pt>
                <c:pt idx="566">
                  <c:v>5.7800000000000004E-2</c:v>
                </c:pt>
                <c:pt idx="567">
                  <c:v>5.79E-2</c:v>
                </c:pt>
                <c:pt idx="568">
                  <c:v>5.7999999999999996E-2</c:v>
                </c:pt>
                <c:pt idx="569">
                  <c:v>5.8099999999999999E-2</c:v>
                </c:pt>
                <c:pt idx="570">
                  <c:v>5.8200000000000002E-2</c:v>
                </c:pt>
                <c:pt idx="571">
                  <c:v>5.8299999999999998E-2</c:v>
                </c:pt>
                <c:pt idx="572">
                  <c:v>5.8400000000000001E-2</c:v>
                </c:pt>
                <c:pt idx="573">
                  <c:v>5.8499999999999996E-2</c:v>
                </c:pt>
                <c:pt idx="574">
                  <c:v>5.8600000000000006E-2</c:v>
                </c:pt>
                <c:pt idx="575">
                  <c:v>5.8700000000000002E-2</c:v>
                </c:pt>
                <c:pt idx="576">
                  <c:v>5.8799999999999998E-2</c:v>
                </c:pt>
                <c:pt idx="577">
                  <c:v>5.8899999999999994E-2</c:v>
                </c:pt>
                <c:pt idx="578">
                  <c:v>5.9000000000000004E-2</c:v>
                </c:pt>
                <c:pt idx="579">
                  <c:v>5.91E-2</c:v>
                </c:pt>
                <c:pt idx="580">
                  <c:v>5.9200000000000003E-2</c:v>
                </c:pt>
                <c:pt idx="581">
                  <c:v>5.9299999999999999E-2</c:v>
                </c:pt>
                <c:pt idx="582">
                  <c:v>5.9400000000000001E-2</c:v>
                </c:pt>
                <c:pt idx="583">
                  <c:v>5.9500000000000004E-2</c:v>
                </c:pt>
                <c:pt idx="584">
                  <c:v>5.96E-2</c:v>
                </c:pt>
                <c:pt idx="585">
                  <c:v>5.9699999999999996E-2</c:v>
                </c:pt>
                <c:pt idx="586">
                  <c:v>5.9800000000000006E-2</c:v>
                </c:pt>
                <c:pt idx="587">
                  <c:v>5.9900000000000002E-2</c:v>
                </c:pt>
                <c:pt idx="588">
                  <c:v>0.06</c:v>
                </c:pt>
                <c:pt idx="589">
                  <c:v>6.0100000000000001E-2</c:v>
                </c:pt>
                <c:pt idx="590">
                  <c:v>6.0199999999999997E-2</c:v>
                </c:pt>
                <c:pt idx="591">
                  <c:v>6.0299999999999999E-2</c:v>
                </c:pt>
                <c:pt idx="592">
                  <c:v>6.0400000000000002E-2</c:v>
                </c:pt>
                <c:pt idx="593">
                  <c:v>6.0599999999999994E-2</c:v>
                </c:pt>
                <c:pt idx="594">
                  <c:v>6.0700000000000004E-2</c:v>
                </c:pt>
                <c:pt idx="595">
                  <c:v>6.08E-2</c:v>
                </c:pt>
                <c:pt idx="596">
                  <c:v>6.0899999999999996E-2</c:v>
                </c:pt>
                <c:pt idx="597">
                  <c:v>6.0999999999999999E-2</c:v>
                </c:pt>
                <c:pt idx="598">
                  <c:v>6.1100000000000002E-2</c:v>
                </c:pt>
                <c:pt idx="599">
                  <c:v>6.1200000000000004E-2</c:v>
                </c:pt>
                <c:pt idx="600">
                  <c:v>6.13E-2</c:v>
                </c:pt>
                <c:pt idx="601">
                  <c:v>6.1399999999999996E-2</c:v>
                </c:pt>
                <c:pt idx="602">
                  <c:v>6.1500000000000006E-2</c:v>
                </c:pt>
                <c:pt idx="603">
                  <c:v>6.1600000000000002E-2</c:v>
                </c:pt>
                <c:pt idx="604">
                  <c:v>6.1699999999999998E-2</c:v>
                </c:pt>
                <c:pt idx="605">
                  <c:v>6.1799999999999994E-2</c:v>
                </c:pt>
                <c:pt idx="606">
                  <c:v>6.1900000000000004E-2</c:v>
                </c:pt>
                <c:pt idx="607">
                  <c:v>6.2E-2</c:v>
                </c:pt>
                <c:pt idx="608">
                  <c:v>6.2100000000000002E-2</c:v>
                </c:pt>
                <c:pt idx="609">
                  <c:v>6.2199999999999998E-2</c:v>
                </c:pt>
                <c:pt idx="610">
                  <c:v>6.2300000000000001E-2</c:v>
                </c:pt>
                <c:pt idx="611">
                  <c:v>6.2400000000000004E-2</c:v>
                </c:pt>
                <c:pt idx="612">
                  <c:v>6.25E-2</c:v>
                </c:pt>
                <c:pt idx="613">
                  <c:v>6.2600000000000003E-2</c:v>
                </c:pt>
                <c:pt idx="614">
                  <c:v>6.2699999999999992E-2</c:v>
                </c:pt>
                <c:pt idx="615">
                  <c:v>6.2800000000000009E-2</c:v>
                </c:pt>
                <c:pt idx="616">
                  <c:v>6.2899999999999998E-2</c:v>
                </c:pt>
                <c:pt idx="617">
                  <c:v>6.3E-2</c:v>
                </c:pt>
                <c:pt idx="618">
                  <c:v>6.3099999999999989E-2</c:v>
                </c:pt>
                <c:pt idx="619">
                  <c:v>6.3200000000000006E-2</c:v>
                </c:pt>
                <c:pt idx="620">
                  <c:v>6.3299999999999995E-2</c:v>
                </c:pt>
                <c:pt idx="621">
                  <c:v>6.3399999999999998E-2</c:v>
                </c:pt>
                <c:pt idx="622">
                  <c:v>6.3500000000000001E-2</c:v>
                </c:pt>
                <c:pt idx="623">
                  <c:v>6.3600000000000004E-2</c:v>
                </c:pt>
                <c:pt idx="624">
                  <c:v>6.3700000000000007E-2</c:v>
                </c:pt>
                <c:pt idx="625">
                  <c:v>6.3799999999999996E-2</c:v>
                </c:pt>
                <c:pt idx="626">
                  <c:v>6.3899999999999998E-2</c:v>
                </c:pt>
                <c:pt idx="627">
                  <c:v>6.4000000000000001E-2</c:v>
                </c:pt>
                <c:pt idx="628">
                  <c:v>6.4100000000000004E-2</c:v>
                </c:pt>
                <c:pt idx="629">
                  <c:v>6.4199999999999993E-2</c:v>
                </c:pt>
                <c:pt idx="630">
                  <c:v>6.4299999999999996E-2</c:v>
                </c:pt>
                <c:pt idx="631">
                  <c:v>6.4399999999999999E-2</c:v>
                </c:pt>
                <c:pt idx="632">
                  <c:v>6.4500000000000002E-2</c:v>
                </c:pt>
                <c:pt idx="633">
                  <c:v>6.4600000000000005E-2</c:v>
                </c:pt>
                <c:pt idx="634">
                  <c:v>6.4699999999999994E-2</c:v>
                </c:pt>
                <c:pt idx="635">
                  <c:v>6.480000000000001E-2</c:v>
                </c:pt>
                <c:pt idx="636">
                  <c:v>6.4899999999999999E-2</c:v>
                </c:pt>
                <c:pt idx="637">
                  <c:v>6.5000000000000002E-2</c:v>
                </c:pt>
                <c:pt idx="638">
                  <c:v>6.5099999999999991E-2</c:v>
                </c:pt>
                <c:pt idx="639">
                  <c:v>6.5199999999999994E-2</c:v>
                </c:pt>
                <c:pt idx="640">
                  <c:v>6.5299999999999997E-2</c:v>
                </c:pt>
                <c:pt idx="641">
                  <c:v>6.54E-2</c:v>
                </c:pt>
                <c:pt idx="642">
                  <c:v>6.5500000000000003E-2</c:v>
                </c:pt>
                <c:pt idx="643">
                  <c:v>6.5599999999999992E-2</c:v>
                </c:pt>
                <c:pt idx="644">
                  <c:v>6.5700000000000008E-2</c:v>
                </c:pt>
                <c:pt idx="645">
                  <c:v>6.5799999999999997E-2</c:v>
                </c:pt>
                <c:pt idx="646">
                  <c:v>6.59E-2</c:v>
                </c:pt>
                <c:pt idx="647">
                  <c:v>6.6000000000000003E-2</c:v>
                </c:pt>
                <c:pt idx="648">
                  <c:v>6.6100000000000006E-2</c:v>
                </c:pt>
                <c:pt idx="649">
                  <c:v>6.6199999999999995E-2</c:v>
                </c:pt>
                <c:pt idx="650">
                  <c:v>6.6299999999999998E-2</c:v>
                </c:pt>
                <c:pt idx="651">
                  <c:v>6.6400000000000001E-2</c:v>
                </c:pt>
                <c:pt idx="652">
                  <c:v>6.6500000000000004E-2</c:v>
                </c:pt>
                <c:pt idx="653">
                  <c:v>6.6600000000000006E-2</c:v>
                </c:pt>
                <c:pt idx="654">
                  <c:v>6.6699999999999995E-2</c:v>
                </c:pt>
                <c:pt idx="655">
                  <c:v>6.6799999999999998E-2</c:v>
                </c:pt>
                <c:pt idx="656">
                  <c:v>6.6900000000000001E-2</c:v>
                </c:pt>
                <c:pt idx="657">
                  <c:v>6.7000000000000004E-2</c:v>
                </c:pt>
                <c:pt idx="658">
                  <c:v>6.7099999999999993E-2</c:v>
                </c:pt>
                <c:pt idx="659">
                  <c:v>6.7199999999999996E-2</c:v>
                </c:pt>
                <c:pt idx="660">
                  <c:v>6.7299999999999999E-2</c:v>
                </c:pt>
                <c:pt idx="661">
                  <c:v>6.7400000000000002E-2</c:v>
                </c:pt>
                <c:pt idx="662">
                  <c:v>6.7500000000000004E-2</c:v>
                </c:pt>
                <c:pt idx="663">
                  <c:v>6.7599999999999993E-2</c:v>
                </c:pt>
                <c:pt idx="664">
                  <c:v>6.7699999999999996E-2</c:v>
                </c:pt>
                <c:pt idx="665">
                  <c:v>6.7799999999999999E-2</c:v>
                </c:pt>
                <c:pt idx="666">
                  <c:v>6.7900000000000002E-2</c:v>
                </c:pt>
                <c:pt idx="667">
                  <c:v>6.8000000000000005E-2</c:v>
                </c:pt>
                <c:pt idx="668">
                  <c:v>6.8099999999999994E-2</c:v>
                </c:pt>
                <c:pt idx="669">
                  <c:v>6.8199999999999997E-2</c:v>
                </c:pt>
                <c:pt idx="670">
                  <c:v>6.83E-2</c:v>
                </c:pt>
                <c:pt idx="671">
                  <c:v>6.8400000000000002E-2</c:v>
                </c:pt>
                <c:pt idx="672">
                  <c:v>6.8499999999999991E-2</c:v>
                </c:pt>
                <c:pt idx="673">
                  <c:v>6.8600000000000008E-2</c:v>
                </c:pt>
                <c:pt idx="674">
                  <c:v>6.8699999999999997E-2</c:v>
                </c:pt>
                <c:pt idx="675">
                  <c:v>6.88E-2</c:v>
                </c:pt>
                <c:pt idx="676">
                  <c:v>6.8900000000000003E-2</c:v>
                </c:pt>
                <c:pt idx="677">
                  <c:v>6.9000000000000006E-2</c:v>
                </c:pt>
                <c:pt idx="678">
                  <c:v>6.9099999999999995E-2</c:v>
                </c:pt>
                <c:pt idx="679">
                  <c:v>6.9199999999999998E-2</c:v>
                </c:pt>
                <c:pt idx="680">
                  <c:v>6.93E-2</c:v>
                </c:pt>
                <c:pt idx="681">
                  <c:v>6.9400000000000003E-2</c:v>
                </c:pt>
                <c:pt idx="682">
                  <c:v>6.9500000000000006E-2</c:v>
                </c:pt>
                <c:pt idx="683">
                  <c:v>6.9599999999999995E-2</c:v>
                </c:pt>
                <c:pt idx="684">
                  <c:v>6.9699999999999998E-2</c:v>
                </c:pt>
                <c:pt idx="685">
                  <c:v>6.9800000000000001E-2</c:v>
                </c:pt>
                <c:pt idx="686">
                  <c:v>6.9900000000000004E-2</c:v>
                </c:pt>
                <c:pt idx="687">
                  <c:v>7.0000000000000007E-2</c:v>
                </c:pt>
                <c:pt idx="688">
                  <c:v>7.0099999999999996E-2</c:v>
                </c:pt>
                <c:pt idx="689">
                  <c:v>7.0199999999999999E-2</c:v>
                </c:pt>
                <c:pt idx="690">
                  <c:v>7.0300000000000001E-2</c:v>
                </c:pt>
                <c:pt idx="691">
                  <c:v>7.0400000000000004E-2</c:v>
                </c:pt>
                <c:pt idx="692">
                  <c:v>7.0499999999999993E-2</c:v>
                </c:pt>
                <c:pt idx="693">
                  <c:v>7.0599999999999996E-2</c:v>
                </c:pt>
                <c:pt idx="694">
                  <c:v>7.0699999999999999E-2</c:v>
                </c:pt>
                <c:pt idx="695">
                  <c:v>7.0800000000000002E-2</c:v>
                </c:pt>
                <c:pt idx="696">
                  <c:v>7.0900000000000005E-2</c:v>
                </c:pt>
                <c:pt idx="697">
                  <c:v>7.0999999999999994E-2</c:v>
                </c:pt>
                <c:pt idx="698">
                  <c:v>7.1099999999999997E-2</c:v>
                </c:pt>
                <c:pt idx="699">
                  <c:v>7.1199999999999999E-2</c:v>
                </c:pt>
                <c:pt idx="700">
                  <c:v>7.1300000000000002E-2</c:v>
                </c:pt>
                <c:pt idx="701">
                  <c:v>7.1399999999999991E-2</c:v>
                </c:pt>
                <c:pt idx="702">
                  <c:v>7.1500000000000008E-2</c:v>
                </c:pt>
                <c:pt idx="703">
                  <c:v>7.1599999999999997E-2</c:v>
                </c:pt>
                <c:pt idx="704">
                  <c:v>7.17E-2</c:v>
                </c:pt>
                <c:pt idx="705">
                  <c:v>7.1800000000000003E-2</c:v>
                </c:pt>
                <c:pt idx="706">
                  <c:v>7.1900000000000006E-2</c:v>
                </c:pt>
                <c:pt idx="707">
                  <c:v>7.2000000000000008E-2</c:v>
                </c:pt>
                <c:pt idx="708">
                  <c:v>7.2099999999999997E-2</c:v>
                </c:pt>
                <c:pt idx="709">
                  <c:v>7.22E-2</c:v>
                </c:pt>
                <c:pt idx="710">
                  <c:v>7.2300000000000003E-2</c:v>
                </c:pt>
                <c:pt idx="711">
                  <c:v>7.2400000000000006E-2</c:v>
                </c:pt>
                <c:pt idx="712">
                  <c:v>7.2499999999999995E-2</c:v>
                </c:pt>
                <c:pt idx="713">
                  <c:v>7.2599999999999998E-2</c:v>
                </c:pt>
                <c:pt idx="714">
                  <c:v>7.2700000000000001E-2</c:v>
                </c:pt>
                <c:pt idx="715">
                  <c:v>7.2800000000000004E-2</c:v>
                </c:pt>
                <c:pt idx="716">
                  <c:v>7.2900000000000006E-2</c:v>
                </c:pt>
                <c:pt idx="717">
                  <c:v>7.2999999999999995E-2</c:v>
                </c:pt>
                <c:pt idx="718">
                  <c:v>7.3099999999999998E-2</c:v>
                </c:pt>
                <c:pt idx="719">
                  <c:v>7.3200000000000001E-2</c:v>
                </c:pt>
                <c:pt idx="720">
                  <c:v>7.3300000000000004E-2</c:v>
                </c:pt>
                <c:pt idx="721">
                  <c:v>7.3399999999999993E-2</c:v>
                </c:pt>
                <c:pt idx="722">
                  <c:v>7.3499999999999996E-2</c:v>
                </c:pt>
                <c:pt idx="723">
                  <c:v>7.3599999999999999E-2</c:v>
                </c:pt>
                <c:pt idx="724">
                  <c:v>7.3700000000000002E-2</c:v>
                </c:pt>
                <c:pt idx="725">
                  <c:v>7.3800000000000004E-2</c:v>
                </c:pt>
                <c:pt idx="726">
                  <c:v>7.3899999999999993E-2</c:v>
                </c:pt>
                <c:pt idx="727">
                  <c:v>7.400000000000001E-2</c:v>
                </c:pt>
                <c:pt idx="728">
                  <c:v>7.4099999999999999E-2</c:v>
                </c:pt>
                <c:pt idx="729">
                  <c:v>7.4200000000000002E-2</c:v>
                </c:pt>
                <c:pt idx="730">
                  <c:v>7.4299999999999991E-2</c:v>
                </c:pt>
                <c:pt idx="731">
                  <c:v>7.4400000000000008E-2</c:v>
                </c:pt>
                <c:pt idx="732">
                  <c:v>7.4499999999999997E-2</c:v>
                </c:pt>
                <c:pt idx="733">
                  <c:v>7.46E-2</c:v>
                </c:pt>
                <c:pt idx="734">
                  <c:v>7.4700000000000003E-2</c:v>
                </c:pt>
                <c:pt idx="735">
                  <c:v>7.4800000000000005E-2</c:v>
                </c:pt>
                <c:pt idx="736">
                  <c:v>7.4900000000000008E-2</c:v>
                </c:pt>
                <c:pt idx="737">
                  <c:v>7.4999999999999997E-2</c:v>
                </c:pt>
                <c:pt idx="738">
                  <c:v>7.51E-2</c:v>
                </c:pt>
                <c:pt idx="739">
                  <c:v>7.5199999999999989E-2</c:v>
                </c:pt>
                <c:pt idx="740">
                  <c:v>7.5300000000000006E-2</c:v>
                </c:pt>
                <c:pt idx="741">
                  <c:v>7.5399999999999995E-2</c:v>
                </c:pt>
                <c:pt idx="742">
                  <c:v>7.5499999999999998E-2</c:v>
                </c:pt>
                <c:pt idx="743">
                  <c:v>7.5600000000000001E-2</c:v>
                </c:pt>
                <c:pt idx="744">
                  <c:v>7.5700000000000003E-2</c:v>
                </c:pt>
                <c:pt idx="745">
                  <c:v>7.5800000000000006E-2</c:v>
                </c:pt>
                <c:pt idx="746">
                  <c:v>7.5899999999999995E-2</c:v>
                </c:pt>
                <c:pt idx="747">
                  <c:v>7.5999999999999998E-2</c:v>
                </c:pt>
                <c:pt idx="748">
                  <c:v>7.6100000000000001E-2</c:v>
                </c:pt>
                <c:pt idx="749">
                  <c:v>7.6200000000000004E-2</c:v>
                </c:pt>
                <c:pt idx="750">
                  <c:v>7.6299999999999993E-2</c:v>
                </c:pt>
                <c:pt idx="751">
                  <c:v>7.6399999999999996E-2</c:v>
                </c:pt>
                <c:pt idx="752">
                  <c:v>7.6499999999999999E-2</c:v>
                </c:pt>
                <c:pt idx="753">
                  <c:v>7.6600000000000001E-2</c:v>
                </c:pt>
                <c:pt idx="754">
                  <c:v>7.6700000000000004E-2</c:v>
                </c:pt>
                <c:pt idx="755">
                  <c:v>7.6799999999999993E-2</c:v>
                </c:pt>
                <c:pt idx="756">
                  <c:v>7.690000000000001E-2</c:v>
                </c:pt>
                <c:pt idx="757">
                  <c:v>7.6999999999999999E-2</c:v>
                </c:pt>
                <c:pt idx="758">
                  <c:v>7.7100000000000002E-2</c:v>
                </c:pt>
                <c:pt idx="759">
                  <c:v>7.7199999999999991E-2</c:v>
                </c:pt>
                <c:pt idx="760">
                  <c:v>7.7300000000000008E-2</c:v>
                </c:pt>
                <c:pt idx="761">
                  <c:v>7.7399999999999997E-2</c:v>
                </c:pt>
                <c:pt idx="762">
                  <c:v>7.7499999999999999E-2</c:v>
                </c:pt>
                <c:pt idx="763">
                  <c:v>7.7600000000000002E-2</c:v>
                </c:pt>
                <c:pt idx="764">
                  <c:v>7.7699999999999991E-2</c:v>
                </c:pt>
                <c:pt idx="765">
                  <c:v>7.7800000000000008E-2</c:v>
                </c:pt>
                <c:pt idx="766">
                  <c:v>7.7899999999999997E-2</c:v>
                </c:pt>
                <c:pt idx="767">
                  <c:v>7.8E-2</c:v>
                </c:pt>
                <c:pt idx="768">
                  <c:v>7.8100000000000003E-2</c:v>
                </c:pt>
                <c:pt idx="769">
                  <c:v>7.8200000000000006E-2</c:v>
                </c:pt>
                <c:pt idx="770">
                  <c:v>7.8299999999999995E-2</c:v>
                </c:pt>
                <c:pt idx="771">
                  <c:v>7.8399999999999997E-2</c:v>
                </c:pt>
                <c:pt idx="772">
                  <c:v>7.85E-2</c:v>
                </c:pt>
                <c:pt idx="773">
                  <c:v>7.8600000000000003E-2</c:v>
                </c:pt>
                <c:pt idx="774">
                  <c:v>7.8700000000000006E-2</c:v>
                </c:pt>
                <c:pt idx="775">
                  <c:v>7.8799999999999995E-2</c:v>
                </c:pt>
                <c:pt idx="776">
                  <c:v>7.8899999999999998E-2</c:v>
                </c:pt>
                <c:pt idx="777">
                  <c:v>7.9000000000000001E-2</c:v>
                </c:pt>
                <c:pt idx="778">
                  <c:v>7.9100000000000004E-2</c:v>
                </c:pt>
                <c:pt idx="779">
                  <c:v>7.9199999999999993E-2</c:v>
                </c:pt>
                <c:pt idx="780">
                  <c:v>7.9299999999999995E-2</c:v>
                </c:pt>
                <c:pt idx="781">
                  <c:v>7.9399999999999998E-2</c:v>
                </c:pt>
                <c:pt idx="782">
                  <c:v>7.9500000000000001E-2</c:v>
                </c:pt>
                <c:pt idx="783">
                  <c:v>7.9600000000000004E-2</c:v>
                </c:pt>
                <c:pt idx="784">
                  <c:v>7.9699999999999993E-2</c:v>
                </c:pt>
                <c:pt idx="785">
                  <c:v>7.980000000000001E-2</c:v>
                </c:pt>
                <c:pt idx="786">
                  <c:v>7.9899999999999999E-2</c:v>
                </c:pt>
                <c:pt idx="787">
                  <c:v>0.08</c:v>
                </c:pt>
                <c:pt idx="788">
                  <c:v>8.0100000000000005E-2</c:v>
                </c:pt>
                <c:pt idx="789">
                  <c:v>8.0199999999999994E-2</c:v>
                </c:pt>
                <c:pt idx="790">
                  <c:v>8.0299999999999996E-2</c:v>
                </c:pt>
                <c:pt idx="791">
                  <c:v>8.0399999999999985E-2</c:v>
                </c:pt>
                <c:pt idx="792">
                  <c:v>8.0500000000000002E-2</c:v>
                </c:pt>
                <c:pt idx="793">
                  <c:v>8.0600000000000005E-2</c:v>
                </c:pt>
                <c:pt idx="794">
                  <c:v>8.0700000000000008E-2</c:v>
                </c:pt>
                <c:pt idx="795">
                  <c:v>8.0799999999999997E-2</c:v>
                </c:pt>
                <c:pt idx="796">
                  <c:v>8.09E-2</c:v>
                </c:pt>
                <c:pt idx="797">
                  <c:v>8.1000000000000003E-2</c:v>
                </c:pt>
                <c:pt idx="798">
                  <c:v>8.1099999999999992E-2</c:v>
                </c:pt>
                <c:pt idx="799">
                  <c:v>8.1199999999999994E-2</c:v>
                </c:pt>
                <c:pt idx="800">
                  <c:v>8.1300000000000011E-2</c:v>
                </c:pt>
                <c:pt idx="801">
                  <c:v>8.14E-2</c:v>
                </c:pt>
                <c:pt idx="802">
                  <c:v>8.1500000000000003E-2</c:v>
                </c:pt>
                <c:pt idx="803">
                  <c:v>8.1600000000000006E-2</c:v>
                </c:pt>
                <c:pt idx="804">
                  <c:v>8.1699999999999995E-2</c:v>
                </c:pt>
                <c:pt idx="805">
                  <c:v>8.1799999999999998E-2</c:v>
                </c:pt>
                <c:pt idx="806">
                  <c:v>8.1900000000000001E-2</c:v>
                </c:pt>
                <c:pt idx="807">
                  <c:v>8.199999999999999E-2</c:v>
                </c:pt>
                <c:pt idx="808">
                  <c:v>8.2100000000000006E-2</c:v>
                </c:pt>
                <c:pt idx="809">
                  <c:v>8.2200000000000009E-2</c:v>
                </c:pt>
                <c:pt idx="810">
                  <c:v>8.2299999999999998E-2</c:v>
                </c:pt>
                <c:pt idx="811">
                  <c:v>8.2400000000000001E-2</c:v>
                </c:pt>
                <c:pt idx="812">
                  <c:v>8.2500000000000004E-2</c:v>
                </c:pt>
                <c:pt idx="813">
                  <c:v>8.2599999999999993E-2</c:v>
                </c:pt>
                <c:pt idx="814">
                  <c:v>8.2699999999999996E-2</c:v>
                </c:pt>
                <c:pt idx="815">
                  <c:v>8.2799999999999999E-2</c:v>
                </c:pt>
                <c:pt idx="816">
                  <c:v>8.2899999999999988E-2</c:v>
                </c:pt>
                <c:pt idx="817">
                  <c:v>8.3000000000000004E-2</c:v>
                </c:pt>
                <c:pt idx="818">
                  <c:v>8.3100000000000007E-2</c:v>
                </c:pt>
                <c:pt idx="819">
                  <c:v>8.3199999999999996E-2</c:v>
                </c:pt>
                <c:pt idx="820">
                  <c:v>8.3299999999999999E-2</c:v>
                </c:pt>
                <c:pt idx="821">
                  <c:v>8.3400000000000002E-2</c:v>
                </c:pt>
                <c:pt idx="822">
                  <c:v>8.3499999999999991E-2</c:v>
                </c:pt>
                <c:pt idx="823">
                  <c:v>8.3599999999999994E-2</c:v>
                </c:pt>
                <c:pt idx="824">
                  <c:v>8.3699999999999997E-2</c:v>
                </c:pt>
                <c:pt idx="825">
                  <c:v>8.3800000000000013E-2</c:v>
                </c:pt>
                <c:pt idx="826">
                  <c:v>8.3900000000000002E-2</c:v>
                </c:pt>
                <c:pt idx="827">
                  <c:v>8.4000000000000005E-2</c:v>
                </c:pt>
                <c:pt idx="828">
                  <c:v>8.4100000000000008E-2</c:v>
                </c:pt>
                <c:pt idx="829">
                  <c:v>8.4199999999999997E-2</c:v>
                </c:pt>
                <c:pt idx="830">
                  <c:v>8.43E-2</c:v>
                </c:pt>
                <c:pt idx="831">
                  <c:v>8.4399999999999989E-2</c:v>
                </c:pt>
                <c:pt idx="832">
                  <c:v>8.4499999999999992E-2</c:v>
                </c:pt>
                <c:pt idx="833">
                  <c:v>8.4600000000000009E-2</c:v>
                </c:pt>
                <c:pt idx="834">
                  <c:v>8.4700000000000011E-2</c:v>
                </c:pt>
                <c:pt idx="835">
                  <c:v>8.48E-2</c:v>
                </c:pt>
                <c:pt idx="836">
                  <c:v>8.4900000000000003E-2</c:v>
                </c:pt>
                <c:pt idx="837">
                  <c:v>8.5000000000000006E-2</c:v>
                </c:pt>
                <c:pt idx="838">
                  <c:v>8.5099999999999995E-2</c:v>
                </c:pt>
                <c:pt idx="839">
                  <c:v>8.5199999999999998E-2</c:v>
                </c:pt>
                <c:pt idx="840">
                  <c:v>8.5299999999999987E-2</c:v>
                </c:pt>
                <c:pt idx="841">
                  <c:v>8.539999999999999E-2</c:v>
                </c:pt>
                <c:pt idx="842">
                  <c:v>8.5500000000000007E-2</c:v>
                </c:pt>
                <c:pt idx="843">
                  <c:v>8.5600000000000009E-2</c:v>
                </c:pt>
                <c:pt idx="844">
                  <c:v>8.5699999999999998E-2</c:v>
                </c:pt>
                <c:pt idx="845">
                  <c:v>8.5800000000000001E-2</c:v>
                </c:pt>
                <c:pt idx="846">
                  <c:v>8.5900000000000004E-2</c:v>
                </c:pt>
                <c:pt idx="847">
                  <c:v>8.5999999999999993E-2</c:v>
                </c:pt>
                <c:pt idx="848">
                  <c:v>8.6099999999999996E-2</c:v>
                </c:pt>
                <c:pt idx="849">
                  <c:v>8.6199999999999999E-2</c:v>
                </c:pt>
                <c:pt idx="850">
                  <c:v>8.6300000000000002E-2</c:v>
                </c:pt>
                <c:pt idx="851">
                  <c:v>8.6400000000000005E-2</c:v>
                </c:pt>
                <c:pt idx="852">
                  <c:v>8.6500000000000007E-2</c:v>
                </c:pt>
                <c:pt idx="853">
                  <c:v>8.6599999999999996E-2</c:v>
                </c:pt>
                <c:pt idx="854">
                  <c:v>8.6699999999999999E-2</c:v>
                </c:pt>
                <c:pt idx="855">
                  <c:v>8.6800000000000002E-2</c:v>
                </c:pt>
                <c:pt idx="856">
                  <c:v>8.6899999999999991E-2</c:v>
                </c:pt>
                <c:pt idx="857">
                  <c:v>8.6999999999999994E-2</c:v>
                </c:pt>
                <c:pt idx="858">
                  <c:v>8.7100000000000011E-2</c:v>
                </c:pt>
                <c:pt idx="859">
                  <c:v>8.72E-2</c:v>
                </c:pt>
                <c:pt idx="860">
                  <c:v>8.7300000000000003E-2</c:v>
                </c:pt>
                <c:pt idx="861">
                  <c:v>8.7400000000000005E-2</c:v>
                </c:pt>
                <c:pt idx="862">
                  <c:v>8.7499999999999994E-2</c:v>
                </c:pt>
                <c:pt idx="863">
                  <c:v>8.7599999999999997E-2</c:v>
                </c:pt>
                <c:pt idx="864">
                  <c:v>8.77E-2</c:v>
                </c:pt>
                <c:pt idx="865">
                  <c:v>8.7799999999999989E-2</c:v>
                </c:pt>
                <c:pt idx="866">
                  <c:v>8.7899999999999992E-2</c:v>
                </c:pt>
                <c:pt idx="867">
                  <c:v>8.8000000000000009E-2</c:v>
                </c:pt>
                <c:pt idx="868">
                  <c:v>8.8100000000000012E-2</c:v>
                </c:pt>
                <c:pt idx="869">
                  <c:v>8.8200000000000001E-2</c:v>
                </c:pt>
                <c:pt idx="870">
                  <c:v>8.8300000000000003E-2</c:v>
                </c:pt>
                <c:pt idx="871">
                  <c:v>8.8399999999999992E-2</c:v>
                </c:pt>
                <c:pt idx="872">
                  <c:v>8.8499999999999995E-2</c:v>
                </c:pt>
                <c:pt idx="873">
                  <c:v>8.8599999999999998E-2</c:v>
                </c:pt>
                <c:pt idx="874">
                  <c:v>8.8699999999999987E-2</c:v>
                </c:pt>
                <c:pt idx="875">
                  <c:v>8.8800000000000004E-2</c:v>
                </c:pt>
                <c:pt idx="876">
                  <c:v>8.8900000000000007E-2</c:v>
                </c:pt>
                <c:pt idx="877">
                  <c:v>8.900000000000001E-2</c:v>
                </c:pt>
                <c:pt idx="878">
                  <c:v>8.9099999999999999E-2</c:v>
                </c:pt>
                <c:pt idx="879">
                  <c:v>8.9200000000000002E-2</c:v>
                </c:pt>
                <c:pt idx="880">
                  <c:v>8.929999999999999E-2</c:v>
                </c:pt>
                <c:pt idx="881">
                  <c:v>8.9399999999999993E-2</c:v>
                </c:pt>
                <c:pt idx="882">
                  <c:v>8.9499999999999996E-2</c:v>
                </c:pt>
                <c:pt idx="883">
                  <c:v>8.9600000000000013E-2</c:v>
                </c:pt>
                <c:pt idx="884">
                  <c:v>8.9700000000000002E-2</c:v>
                </c:pt>
                <c:pt idx="885">
                  <c:v>8.9800000000000005E-2</c:v>
                </c:pt>
                <c:pt idx="886">
                  <c:v>8.9900000000000008E-2</c:v>
                </c:pt>
                <c:pt idx="887">
                  <c:v>0.09</c:v>
                </c:pt>
                <c:pt idx="888">
                  <c:v>9.01E-2</c:v>
                </c:pt>
                <c:pt idx="889">
                  <c:v>9.0200000000000002E-2</c:v>
                </c:pt>
                <c:pt idx="890">
                  <c:v>9.0299999999999991E-2</c:v>
                </c:pt>
                <c:pt idx="891">
                  <c:v>9.0399999999999994E-2</c:v>
                </c:pt>
                <c:pt idx="892">
                  <c:v>9.0500000000000011E-2</c:v>
                </c:pt>
                <c:pt idx="893">
                  <c:v>9.06E-2</c:v>
                </c:pt>
                <c:pt idx="894">
                  <c:v>9.0700000000000003E-2</c:v>
                </c:pt>
                <c:pt idx="895">
                  <c:v>9.0800000000000006E-2</c:v>
                </c:pt>
                <c:pt idx="896">
                  <c:v>9.0899999999999995E-2</c:v>
                </c:pt>
                <c:pt idx="897">
                  <c:v>9.0999999999999998E-2</c:v>
                </c:pt>
                <c:pt idx="898">
                  <c:v>9.11E-2</c:v>
                </c:pt>
                <c:pt idx="899">
                  <c:v>9.1199999999999989E-2</c:v>
                </c:pt>
                <c:pt idx="900">
                  <c:v>9.1300000000000006E-2</c:v>
                </c:pt>
                <c:pt idx="901">
                  <c:v>9.1400000000000009E-2</c:v>
                </c:pt>
                <c:pt idx="902">
                  <c:v>9.1499999999999998E-2</c:v>
                </c:pt>
                <c:pt idx="903">
                  <c:v>9.1600000000000001E-2</c:v>
                </c:pt>
                <c:pt idx="904">
                  <c:v>9.1700000000000004E-2</c:v>
                </c:pt>
                <c:pt idx="905">
                  <c:v>9.1799999999999993E-2</c:v>
                </c:pt>
                <c:pt idx="906">
                  <c:v>9.1899999999999996E-2</c:v>
                </c:pt>
                <c:pt idx="907">
                  <c:v>9.1999999999999998E-2</c:v>
                </c:pt>
                <c:pt idx="908">
                  <c:v>9.2100000000000015E-2</c:v>
                </c:pt>
                <c:pt idx="909">
                  <c:v>9.2200000000000004E-2</c:v>
                </c:pt>
                <c:pt idx="910">
                  <c:v>9.2300000000000007E-2</c:v>
                </c:pt>
                <c:pt idx="911">
                  <c:v>9.2399999999999996E-2</c:v>
                </c:pt>
                <c:pt idx="912">
                  <c:v>9.2499999999999999E-2</c:v>
                </c:pt>
                <c:pt idx="913">
                  <c:v>9.2600000000000002E-2</c:v>
                </c:pt>
                <c:pt idx="914">
                  <c:v>9.2699999999999991E-2</c:v>
                </c:pt>
                <c:pt idx="915">
                  <c:v>9.2799999999999994E-2</c:v>
                </c:pt>
                <c:pt idx="916">
                  <c:v>9.2899999999999996E-2</c:v>
                </c:pt>
                <c:pt idx="917">
                  <c:v>9.3000000000000013E-2</c:v>
                </c:pt>
                <c:pt idx="918">
                  <c:v>9.3100000000000002E-2</c:v>
                </c:pt>
                <c:pt idx="919">
                  <c:v>9.3200000000000005E-2</c:v>
                </c:pt>
                <c:pt idx="920">
                  <c:v>9.3299999999999994E-2</c:v>
                </c:pt>
                <c:pt idx="921">
                  <c:v>9.3399999999999997E-2</c:v>
                </c:pt>
                <c:pt idx="922">
                  <c:v>9.35E-2</c:v>
                </c:pt>
                <c:pt idx="923">
                  <c:v>9.3599999999999989E-2</c:v>
                </c:pt>
                <c:pt idx="924">
                  <c:v>9.3699999999999992E-2</c:v>
                </c:pt>
                <c:pt idx="925">
                  <c:v>9.3800000000000008E-2</c:v>
                </c:pt>
                <c:pt idx="926">
                  <c:v>9.3900000000000011E-2</c:v>
                </c:pt>
                <c:pt idx="927">
                  <c:v>9.4E-2</c:v>
                </c:pt>
                <c:pt idx="928">
                  <c:v>9.4100000000000003E-2</c:v>
                </c:pt>
                <c:pt idx="929">
                  <c:v>9.4200000000000006E-2</c:v>
                </c:pt>
                <c:pt idx="930">
                  <c:v>9.4299999999999995E-2</c:v>
                </c:pt>
                <c:pt idx="931">
                  <c:v>9.4399999999999998E-2</c:v>
                </c:pt>
                <c:pt idx="932">
                  <c:v>9.4499999999999987E-2</c:v>
                </c:pt>
                <c:pt idx="933">
                  <c:v>9.4600000000000004E-2</c:v>
                </c:pt>
                <c:pt idx="934">
                  <c:v>9.4700000000000006E-2</c:v>
                </c:pt>
                <c:pt idx="935">
                  <c:v>9.4800000000000009E-2</c:v>
                </c:pt>
                <c:pt idx="936">
                  <c:v>9.4899999999999998E-2</c:v>
                </c:pt>
                <c:pt idx="937">
                  <c:v>9.5000000000000001E-2</c:v>
                </c:pt>
                <c:pt idx="938">
                  <c:v>9.5100000000000004E-2</c:v>
                </c:pt>
                <c:pt idx="939">
                  <c:v>9.5199999999999993E-2</c:v>
                </c:pt>
                <c:pt idx="940">
                  <c:v>9.5299999999999996E-2</c:v>
                </c:pt>
                <c:pt idx="941">
                  <c:v>9.5399999999999985E-2</c:v>
                </c:pt>
                <c:pt idx="942">
                  <c:v>9.5500000000000002E-2</c:v>
                </c:pt>
                <c:pt idx="943">
                  <c:v>9.5600000000000004E-2</c:v>
                </c:pt>
                <c:pt idx="944">
                  <c:v>9.5700000000000007E-2</c:v>
                </c:pt>
                <c:pt idx="945">
                  <c:v>9.5799999999999996E-2</c:v>
                </c:pt>
                <c:pt idx="946">
                  <c:v>9.5899999999999999E-2</c:v>
                </c:pt>
                <c:pt idx="947">
                  <c:v>9.6000000000000002E-2</c:v>
                </c:pt>
                <c:pt idx="948">
                  <c:v>9.6099999999999991E-2</c:v>
                </c:pt>
                <c:pt idx="949">
                  <c:v>9.6199999999999994E-2</c:v>
                </c:pt>
                <c:pt idx="950">
                  <c:v>9.6300000000000011E-2</c:v>
                </c:pt>
                <c:pt idx="951">
                  <c:v>9.64E-2</c:v>
                </c:pt>
                <c:pt idx="952">
                  <c:v>9.6500000000000002E-2</c:v>
                </c:pt>
                <c:pt idx="953">
                  <c:v>9.6600000000000005E-2</c:v>
                </c:pt>
                <c:pt idx="954">
                  <c:v>9.6699999999999994E-2</c:v>
                </c:pt>
                <c:pt idx="955">
                  <c:v>9.6799999999999997E-2</c:v>
                </c:pt>
                <c:pt idx="956">
                  <c:v>9.69E-2</c:v>
                </c:pt>
                <c:pt idx="957">
                  <c:v>9.6999999999999989E-2</c:v>
                </c:pt>
                <c:pt idx="958">
                  <c:v>9.7100000000000006E-2</c:v>
                </c:pt>
                <c:pt idx="959">
                  <c:v>9.7200000000000009E-2</c:v>
                </c:pt>
                <c:pt idx="960">
                  <c:v>9.7299999999999998E-2</c:v>
                </c:pt>
                <c:pt idx="961">
                  <c:v>9.74E-2</c:v>
                </c:pt>
                <c:pt idx="962">
                  <c:v>9.7500000000000003E-2</c:v>
                </c:pt>
                <c:pt idx="963">
                  <c:v>9.7599999999999992E-2</c:v>
                </c:pt>
                <c:pt idx="964">
                  <c:v>9.7699999999999995E-2</c:v>
                </c:pt>
                <c:pt idx="965">
                  <c:v>9.7799999999999998E-2</c:v>
                </c:pt>
                <c:pt idx="966">
                  <c:v>9.7899999999999987E-2</c:v>
                </c:pt>
                <c:pt idx="967">
                  <c:v>9.8000000000000004E-2</c:v>
                </c:pt>
                <c:pt idx="968">
                  <c:v>9.8100000000000007E-2</c:v>
                </c:pt>
                <c:pt idx="969">
                  <c:v>9.820000000000001E-2</c:v>
                </c:pt>
                <c:pt idx="970">
                  <c:v>9.8299999999999998E-2</c:v>
                </c:pt>
                <c:pt idx="971">
                  <c:v>9.8400000000000001E-2</c:v>
                </c:pt>
                <c:pt idx="972">
                  <c:v>9.849999999999999E-2</c:v>
                </c:pt>
                <c:pt idx="973">
                  <c:v>9.8599999999999993E-2</c:v>
                </c:pt>
                <c:pt idx="974">
                  <c:v>9.8699999999999996E-2</c:v>
                </c:pt>
                <c:pt idx="975">
                  <c:v>9.8800000000000013E-2</c:v>
                </c:pt>
                <c:pt idx="976">
                  <c:v>9.8900000000000002E-2</c:v>
                </c:pt>
                <c:pt idx="977">
                  <c:v>9.9000000000000005E-2</c:v>
                </c:pt>
                <c:pt idx="978">
                  <c:v>9.9100000000000008E-2</c:v>
                </c:pt>
                <c:pt idx="979">
                  <c:v>9.9199999999999997E-2</c:v>
                </c:pt>
                <c:pt idx="980">
                  <c:v>9.9299999999999999E-2</c:v>
                </c:pt>
                <c:pt idx="981">
                  <c:v>9.9399999999999988E-2</c:v>
                </c:pt>
                <c:pt idx="982">
                  <c:v>9.9499999999999991E-2</c:v>
                </c:pt>
                <c:pt idx="983">
                  <c:v>9.9600000000000008E-2</c:v>
                </c:pt>
                <c:pt idx="984">
                  <c:v>9.9700000000000011E-2</c:v>
                </c:pt>
                <c:pt idx="985">
                  <c:v>9.98E-2</c:v>
                </c:pt>
                <c:pt idx="986">
                  <c:v>9.9900000000000003E-2</c:v>
                </c:pt>
                <c:pt idx="987">
                  <c:v>0.1</c:v>
                </c:pt>
                <c:pt idx="988">
                  <c:v>0.10009999999999999</c:v>
                </c:pt>
                <c:pt idx="989">
                  <c:v>0.1002</c:v>
                </c:pt>
                <c:pt idx="990">
                  <c:v>0.1003</c:v>
                </c:pt>
                <c:pt idx="991">
                  <c:v>0.10039999999999999</c:v>
                </c:pt>
                <c:pt idx="992">
                  <c:v>0.10050000000000001</c:v>
                </c:pt>
                <c:pt idx="993">
                  <c:v>0.10060000000000001</c:v>
                </c:pt>
                <c:pt idx="994">
                  <c:v>0.1007</c:v>
                </c:pt>
                <c:pt idx="995">
                  <c:v>0.1008</c:v>
                </c:pt>
                <c:pt idx="996">
                  <c:v>0.1009</c:v>
                </c:pt>
                <c:pt idx="997">
                  <c:v>0.10099999999999999</c:v>
                </c:pt>
                <c:pt idx="998">
                  <c:v>0.1011</c:v>
                </c:pt>
                <c:pt idx="999">
                  <c:v>0.1012</c:v>
                </c:pt>
                <c:pt idx="1000">
                  <c:v>0.1013</c:v>
                </c:pt>
                <c:pt idx="1001">
                  <c:v>0.1014</c:v>
                </c:pt>
                <c:pt idx="1002">
                  <c:v>0.10150000000000001</c:v>
                </c:pt>
                <c:pt idx="1003">
                  <c:v>0.1016</c:v>
                </c:pt>
                <c:pt idx="1004">
                  <c:v>0.1017</c:v>
                </c:pt>
                <c:pt idx="1005">
                  <c:v>0.1018</c:v>
                </c:pt>
                <c:pt idx="1006">
                  <c:v>0.10189999999999999</c:v>
                </c:pt>
                <c:pt idx="1007">
                  <c:v>0.10199999999999999</c:v>
                </c:pt>
                <c:pt idx="1008">
                  <c:v>0.10210000000000001</c:v>
                </c:pt>
                <c:pt idx="1009">
                  <c:v>0.10220000000000001</c:v>
                </c:pt>
                <c:pt idx="1010">
                  <c:v>0.1023</c:v>
                </c:pt>
                <c:pt idx="1011">
                  <c:v>0.1024</c:v>
                </c:pt>
                <c:pt idx="1012">
                  <c:v>0.10249999999999999</c:v>
                </c:pt>
                <c:pt idx="1013">
                  <c:v>0.1026</c:v>
                </c:pt>
                <c:pt idx="1014">
                  <c:v>0.1027</c:v>
                </c:pt>
                <c:pt idx="1015">
                  <c:v>0.10279999999999999</c:v>
                </c:pt>
                <c:pt idx="1016">
                  <c:v>0.10289999999999999</c:v>
                </c:pt>
                <c:pt idx="1017">
                  <c:v>0.10300000000000001</c:v>
                </c:pt>
                <c:pt idx="1018">
                  <c:v>0.10310000000000001</c:v>
                </c:pt>
                <c:pt idx="1019">
                  <c:v>0.1032</c:v>
                </c:pt>
                <c:pt idx="1020">
                  <c:v>0.10339999999999999</c:v>
                </c:pt>
                <c:pt idx="1021">
                  <c:v>0.10349999999999999</c:v>
                </c:pt>
                <c:pt idx="1022">
                  <c:v>0.1036</c:v>
                </c:pt>
                <c:pt idx="1023">
                  <c:v>0.10369999999999999</c:v>
                </c:pt>
                <c:pt idx="1024">
                  <c:v>0.1038</c:v>
                </c:pt>
                <c:pt idx="1025">
                  <c:v>0.10390000000000001</c:v>
                </c:pt>
                <c:pt idx="1026">
                  <c:v>0.10400000000000001</c:v>
                </c:pt>
                <c:pt idx="1027">
                  <c:v>0.1041</c:v>
                </c:pt>
                <c:pt idx="1028">
                  <c:v>0.1042</c:v>
                </c:pt>
                <c:pt idx="1029">
                  <c:v>0.1043</c:v>
                </c:pt>
                <c:pt idx="1030">
                  <c:v>0.10439999999999999</c:v>
                </c:pt>
                <c:pt idx="1031">
                  <c:v>0.1045</c:v>
                </c:pt>
                <c:pt idx="1032">
                  <c:v>0.10460000000000001</c:v>
                </c:pt>
                <c:pt idx="1033">
                  <c:v>0.1047</c:v>
                </c:pt>
                <c:pt idx="1034">
                  <c:v>0.1048</c:v>
                </c:pt>
                <c:pt idx="1035">
                  <c:v>0.10490000000000001</c:v>
                </c:pt>
                <c:pt idx="1036">
                  <c:v>0.105</c:v>
                </c:pt>
                <c:pt idx="1037">
                  <c:v>0.1051</c:v>
                </c:pt>
                <c:pt idx="1038">
                  <c:v>0.1052</c:v>
                </c:pt>
                <c:pt idx="1039">
                  <c:v>0.10539999999999999</c:v>
                </c:pt>
                <c:pt idx="1040">
                  <c:v>0.10550000000000001</c:v>
                </c:pt>
                <c:pt idx="1041">
                  <c:v>0.1056</c:v>
                </c:pt>
                <c:pt idx="1042">
                  <c:v>0.1057</c:v>
                </c:pt>
                <c:pt idx="1043">
                  <c:v>0.10580000000000001</c:v>
                </c:pt>
                <c:pt idx="1044">
                  <c:v>0.10589999999999999</c:v>
                </c:pt>
                <c:pt idx="1045">
                  <c:v>0.106</c:v>
                </c:pt>
                <c:pt idx="1046">
                  <c:v>0.1061</c:v>
                </c:pt>
                <c:pt idx="1047">
                  <c:v>0.10619999999999999</c:v>
                </c:pt>
                <c:pt idx="1048">
                  <c:v>0.10630000000000001</c:v>
                </c:pt>
                <c:pt idx="1049">
                  <c:v>0.10640000000000001</c:v>
                </c:pt>
                <c:pt idx="1050">
                  <c:v>0.1065</c:v>
                </c:pt>
                <c:pt idx="1051">
                  <c:v>0.1066</c:v>
                </c:pt>
                <c:pt idx="1052">
                  <c:v>0.1067</c:v>
                </c:pt>
                <c:pt idx="1053">
                  <c:v>0.10679999999999999</c:v>
                </c:pt>
                <c:pt idx="1054">
                  <c:v>0.1069</c:v>
                </c:pt>
                <c:pt idx="1055">
                  <c:v>0.107</c:v>
                </c:pt>
                <c:pt idx="1056">
                  <c:v>0.10710000000000001</c:v>
                </c:pt>
                <c:pt idx="1057">
                  <c:v>0.1072</c:v>
                </c:pt>
                <c:pt idx="1058">
                  <c:v>0.10730000000000001</c:v>
                </c:pt>
              </c:numCache>
            </c:numRef>
          </c:xVal>
          <c:yVal>
            <c:numRef>
              <c:f>Pressure!$C$2:$C$1291</c:f>
              <c:numCache>
                <c:formatCode>General</c:formatCode>
                <c:ptCount val="129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  <c:pt idx="28">
                  <c:v>0.1</c:v>
                </c:pt>
                <c:pt idx="29">
                  <c:v>0.1</c:v>
                </c:pt>
                <c:pt idx="30">
                  <c:v>0.1</c:v>
                </c:pt>
                <c:pt idx="31">
                  <c:v>0.1</c:v>
                </c:pt>
                <c:pt idx="32">
                  <c:v>0.1</c:v>
                </c:pt>
                <c:pt idx="33">
                  <c:v>0.1</c:v>
                </c:pt>
                <c:pt idx="34">
                  <c:v>0.1</c:v>
                </c:pt>
                <c:pt idx="35">
                  <c:v>0.1</c:v>
                </c:pt>
                <c:pt idx="36">
                  <c:v>0.1</c:v>
                </c:pt>
                <c:pt idx="37">
                  <c:v>0.1</c:v>
                </c:pt>
                <c:pt idx="38">
                  <c:v>0.1</c:v>
                </c:pt>
                <c:pt idx="39">
                  <c:v>0.1</c:v>
                </c:pt>
                <c:pt idx="40">
                  <c:v>0.1</c:v>
                </c:pt>
                <c:pt idx="41">
                  <c:v>0.1</c:v>
                </c:pt>
                <c:pt idx="42">
                  <c:v>0.1</c:v>
                </c:pt>
                <c:pt idx="43">
                  <c:v>0.1</c:v>
                </c:pt>
                <c:pt idx="44">
                  <c:v>0.1</c:v>
                </c:pt>
                <c:pt idx="45">
                  <c:v>0.1</c:v>
                </c:pt>
                <c:pt idx="46">
                  <c:v>0.1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0.1</c:v>
                </c:pt>
                <c:pt idx="56">
                  <c:v>0.1</c:v>
                </c:pt>
                <c:pt idx="57">
                  <c:v>0.1</c:v>
                </c:pt>
                <c:pt idx="58">
                  <c:v>0.1</c:v>
                </c:pt>
                <c:pt idx="59">
                  <c:v>0.1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0.1</c:v>
                </c:pt>
                <c:pt idx="65">
                  <c:v>0.1</c:v>
                </c:pt>
                <c:pt idx="66">
                  <c:v>0.1</c:v>
                </c:pt>
                <c:pt idx="67">
                  <c:v>0.1</c:v>
                </c:pt>
                <c:pt idx="68">
                  <c:v>0.1</c:v>
                </c:pt>
                <c:pt idx="69">
                  <c:v>0.1</c:v>
                </c:pt>
                <c:pt idx="70">
                  <c:v>0.1</c:v>
                </c:pt>
                <c:pt idx="71">
                  <c:v>0.1</c:v>
                </c:pt>
                <c:pt idx="72">
                  <c:v>0.1</c:v>
                </c:pt>
                <c:pt idx="73">
                  <c:v>0.1</c:v>
                </c:pt>
                <c:pt idx="74">
                  <c:v>0.1</c:v>
                </c:pt>
                <c:pt idx="75">
                  <c:v>0.1</c:v>
                </c:pt>
                <c:pt idx="76">
                  <c:v>0.1</c:v>
                </c:pt>
                <c:pt idx="77">
                  <c:v>0.1</c:v>
                </c:pt>
                <c:pt idx="78">
                  <c:v>0.1</c:v>
                </c:pt>
                <c:pt idx="79">
                  <c:v>0.1</c:v>
                </c:pt>
                <c:pt idx="80">
                  <c:v>0.1</c:v>
                </c:pt>
                <c:pt idx="81">
                  <c:v>0.1</c:v>
                </c:pt>
                <c:pt idx="82">
                  <c:v>0.1</c:v>
                </c:pt>
                <c:pt idx="83">
                  <c:v>0.1</c:v>
                </c:pt>
                <c:pt idx="84">
                  <c:v>0.1</c:v>
                </c:pt>
                <c:pt idx="85">
                  <c:v>0.1</c:v>
                </c:pt>
                <c:pt idx="86">
                  <c:v>0.1</c:v>
                </c:pt>
                <c:pt idx="87">
                  <c:v>0.1</c:v>
                </c:pt>
                <c:pt idx="88">
                  <c:v>0.1</c:v>
                </c:pt>
                <c:pt idx="89">
                  <c:v>0.1</c:v>
                </c:pt>
                <c:pt idx="90">
                  <c:v>0.1</c:v>
                </c:pt>
                <c:pt idx="91">
                  <c:v>0.1</c:v>
                </c:pt>
                <c:pt idx="92">
                  <c:v>0.1</c:v>
                </c:pt>
                <c:pt idx="93">
                  <c:v>0.1</c:v>
                </c:pt>
                <c:pt idx="94">
                  <c:v>0.1</c:v>
                </c:pt>
                <c:pt idx="95">
                  <c:v>0.1</c:v>
                </c:pt>
                <c:pt idx="96">
                  <c:v>0.1</c:v>
                </c:pt>
                <c:pt idx="97">
                  <c:v>0.1</c:v>
                </c:pt>
                <c:pt idx="98">
                  <c:v>0.1</c:v>
                </c:pt>
                <c:pt idx="99">
                  <c:v>0.1</c:v>
                </c:pt>
                <c:pt idx="100">
                  <c:v>0.1</c:v>
                </c:pt>
                <c:pt idx="101">
                  <c:v>0.1</c:v>
                </c:pt>
                <c:pt idx="102">
                  <c:v>0.1</c:v>
                </c:pt>
                <c:pt idx="103">
                  <c:v>0.1</c:v>
                </c:pt>
                <c:pt idx="104">
                  <c:v>0.1</c:v>
                </c:pt>
                <c:pt idx="105">
                  <c:v>0.1</c:v>
                </c:pt>
                <c:pt idx="106">
                  <c:v>0.1</c:v>
                </c:pt>
                <c:pt idx="107">
                  <c:v>0.1</c:v>
                </c:pt>
                <c:pt idx="108">
                  <c:v>0.1</c:v>
                </c:pt>
                <c:pt idx="109">
                  <c:v>0.1</c:v>
                </c:pt>
                <c:pt idx="110">
                  <c:v>0.1</c:v>
                </c:pt>
                <c:pt idx="111">
                  <c:v>0.1</c:v>
                </c:pt>
                <c:pt idx="112">
                  <c:v>0.1</c:v>
                </c:pt>
                <c:pt idx="113">
                  <c:v>0.1</c:v>
                </c:pt>
                <c:pt idx="114">
                  <c:v>0.1</c:v>
                </c:pt>
                <c:pt idx="115">
                  <c:v>0.1</c:v>
                </c:pt>
                <c:pt idx="116">
                  <c:v>0.1</c:v>
                </c:pt>
                <c:pt idx="117">
                  <c:v>0.1</c:v>
                </c:pt>
                <c:pt idx="118">
                  <c:v>0.1</c:v>
                </c:pt>
                <c:pt idx="119">
                  <c:v>0.1</c:v>
                </c:pt>
                <c:pt idx="120">
                  <c:v>0.1</c:v>
                </c:pt>
                <c:pt idx="121">
                  <c:v>0.1</c:v>
                </c:pt>
                <c:pt idx="122">
                  <c:v>0.1</c:v>
                </c:pt>
                <c:pt idx="123">
                  <c:v>0.1</c:v>
                </c:pt>
                <c:pt idx="124">
                  <c:v>0.1</c:v>
                </c:pt>
                <c:pt idx="125">
                  <c:v>0.1</c:v>
                </c:pt>
                <c:pt idx="126">
                  <c:v>0.1</c:v>
                </c:pt>
                <c:pt idx="127">
                  <c:v>0.1</c:v>
                </c:pt>
                <c:pt idx="128">
                  <c:v>0.1</c:v>
                </c:pt>
                <c:pt idx="129">
                  <c:v>0.1</c:v>
                </c:pt>
                <c:pt idx="130">
                  <c:v>0.1</c:v>
                </c:pt>
                <c:pt idx="131">
                  <c:v>1.0399070000000001</c:v>
                </c:pt>
                <c:pt idx="132">
                  <c:v>1.0223256979999999</c:v>
                </c:pt>
                <c:pt idx="133">
                  <c:v>1.0123256589</c:v>
                </c:pt>
                <c:pt idx="134">
                  <c:v>0.95563255690000004</c:v>
                </c:pt>
                <c:pt idx="135">
                  <c:v>1.0212254411235999</c:v>
                </c:pt>
                <c:pt idx="136">
                  <c:v>1.0321979999999999</c:v>
                </c:pt>
                <c:pt idx="137">
                  <c:v>0.99856325012540004</c:v>
                </c:pt>
                <c:pt idx="138">
                  <c:v>1.0565847855999999</c:v>
                </c:pt>
                <c:pt idx="139">
                  <c:v>1.0575212565000001</c:v>
                </c:pt>
                <c:pt idx="140">
                  <c:v>1.0256325690000001</c:v>
                </c:pt>
                <c:pt idx="141">
                  <c:v>1.0212563219999999</c:v>
                </c:pt>
                <c:pt idx="142">
                  <c:v>0.98777452135999999</c:v>
                </c:pt>
                <c:pt idx="143">
                  <c:v>1.0452125632</c:v>
                </c:pt>
                <c:pt idx="144">
                  <c:v>1.0258389999999999</c:v>
                </c:pt>
                <c:pt idx="145">
                  <c:v>1.0180739999999999</c:v>
                </c:pt>
                <c:pt idx="146">
                  <c:v>1.0245930000000001</c:v>
                </c:pt>
                <c:pt idx="147">
                  <c:v>1.0297700000000001</c:v>
                </c:pt>
                <c:pt idx="148">
                  <c:v>1.028497</c:v>
                </c:pt>
                <c:pt idx="149">
                  <c:v>1.021256589</c:v>
                </c:pt>
                <c:pt idx="150">
                  <c:v>1.0233479999999999</c:v>
                </c:pt>
                <c:pt idx="151">
                  <c:v>1.0052365898565001</c:v>
                </c:pt>
                <c:pt idx="152">
                  <c:v>1.0143170000000001</c:v>
                </c:pt>
                <c:pt idx="153">
                  <c:v>1.005293</c:v>
                </c:pt>
                <c:pt idx="154">
                  <c:v>1.00013</c:v>
                </c:pt>
                <c:pt idx="155">
                  <c:v>1.00123256</c:v>
                </c:pt>
                <c:pt idx="156">
                  <c:v>1.0122563253000001</c:v>
                </c:pt>
                <c:pt idx="157">
                  <c:v>1.026041</c:v>
                </c:pt>
                <c:pt idx="158">
                  <c:v>1.0278565900000001</c:v>
                </c:pt>
                <c:pt idx="159">
                  <c:v>0.98547850000000004</c:v>
                </c:pt>
                <c:pt idx="160">
                  <c:v>1.0212365478900001</c:v>
                </c:pt>
                <c:pt idx="161">
                  <c:v>1.0196540000000001</c:v>
                </c:pt>
                <c:pt idx="162">
                  <c:v>0.98545625800000003</c:v>
                </c:pt>
                <c:pt idx="163">
                  <c:v>1.001592</c:v>
                </c:pt>
                <c:pt idx="164">
                  <c:v>1.000297</c:v>
                </c:pt>
                <c:pt idx="165">
                  <c:v>1.017142</c:v>
                </c:pt>
                <c:pt idx="166">
                  <c:v>1.012541256589</c:v>
                </c:pt>
                <c:pt idx="167">
                  <c:v>1.0123256547799999</c:v>
                </c:pt>
                <c:pt idx="168">
                  <c:v>1.0197720000000001</c:v>
                </c:pt>
                <c:pt idx="169">
                  <c:v>1.0133019999999999</c:v>
                </c:pt>
                <c:pt idx="170">
                  <c:v>0.99910100000000002</c:v>
                </c:pt>
                <c:pt idx="171">
                  <c:v>1.0012365847889999</c:v>
                </c:pt>
                <c:pt idx="172">
                  <c:v>1.006901</c:v>
                </c:pt>
                <c:pt idx="173">
                  <c:v>1.021256325</c:v>
                </c:pt>
                <c:pt idx="174">
                  <c:v>1.0134270000000001</c:v>
                </c:pt>
                <c:pt idx="175">
                  <c:v>1.014721</c:v>
                </c:pt>
                <c:pt idx="176">
                  <c:v>1.018618</c:v>
                </c:pt>
                <c:pt idx="177">
                  <c:v>1.0186250000000001</c:v>
                </c:pt>
                <c:pt idx="178">
                  <c:v>1.0070190000000001</c:v>
                </c:pt>
                <c:pt idx="179">
                  <c:v>1.0057320000000001</c:v>
                </c:pt>
                <c:pt idx="180">
                  <c:v>1.007047</c:v>
                </c:pt>
                <c:pt idx="181">
                  <c:v>1.0122370000000001</c:v>
                </c:pt>
                <c:pt idx="182">
                  <c:v>1.0148330000000001</c:v>
                </c:pt>
                <c:pt idx="183">
                  <c:v>1.0148330000000001</c:v>
                </c:pt>
                <c:pt idx="184">
                  <c:v>1.014888</c:v>
                </c:pt>
                <c:pt idx="185">
                  <c:v>1.0148950000000001</c:v>
                </c:pt>
                <c:pt idx="186">
                  <c:v>1.0110620000000001</c:v>
                </c:pt>
                <c:pt idx="187">
                  <c:v>1.01232655489</c:v>
                </c:pt>
                <c:pt idx="188">
                  <c:v>1.0110620000000001</c:v>
                </c:pt>
                <c:pt idx="189">
                  <c:v>1.0020450000000001</c:v>
                </c:pt>
                <c:pt idx="190">
                  <c:v>1.002059</c:v>
                </c:pt>
                <c:pt idx="191">
                  <c:v>1.0020720000000001</c:v>
                </c:pt>
                <c:pt idx="192">
                  <c:v>1.0020930000000001</c:v>
                </c:pt>
                <c:pt idx="193">
                  <c:v>1.0085710000000001</c:v>
                </c:pt>
                <c:pt idx="194">
                  <c:v>1.0124610000000001</c:v>
                </c:pt>
                <c:pt idx="195">
                  <c:v>1.015063</c:v>
                </c:pt>
                <c:pt idx="196">
                  <c:v>1.0124880000000001</c:v>
                </c:pt>
                <c:pt idx="197">
                  <c:v>1.007333</c:v>
                </c:pt>
                <c:pt idx="198">
                  <c:v>1.0060530000000001</c:v>
                </c:pt>
                <c:pt idx="199">
                  <c:v>1.004793</c:v>
                </c:pt>
                <c:pt idx="200">
                  <c:v>1.006094</c:v>
                </c:pt>
                <c:pt idx="201">
                  <c:v>1.007395</c:v>
                </c:pt>
                <c:pt idx="202">
                  <c:v>1.008704</c:v>
                </c:pt>
                <c:pt idx="203">
                  <c:v>1.0087380000000001</c:v>
                </c:pt>
                <c:pt idx="204">
                  <c:v>1.006157</c:v>
                </c:pt>
                <c:pt idx="205">
                  <c:v>1.0022960000000001</c:v>
                </c:pt>
                <c:pt idx="206">
                  <c:v>1.0023652145799999</c:v>
                </c:pt>
                <c:pt idx="207">
                  <c:v>1.0010080000000001</c:v>
                </c:pt>
                <c:pt idx="208">
                  <c:v>0.99972799999999995</c:v>
                </c:pt>
                <c:pt idx="209">
                  <c:v>0.99978400000000001</c:v>
                </c:pt>
                <c:pt idx="210">
                  <c:v>1.0062690000000001</c:v>
                </c:pt>
                <c:pt idx="211">
                  <c:v>1.0114449999999999</c:v>
                </c:pt>
                <c:pt idx="212">
                  <c:v>1.0114730000000001</c:v>
                </c:pt>
                <c:pt idx="213">
                  <c:v>1.0089060000000001</c:v>
                </c:pt>
                <c:pt idx="214">
                  <c:v>1.002456</c:v>
                </c:pt>
                <c:pt idx="215">
                  <c:v>1.0011829999999999</c:v>
                </c:pt>
                <c:pt idx="216">
                  <c:v>1.002491</c:v>
                </c:pt>
                <c:pt idx="217">
                  <c:v>1.0089680000000001</c:v>
                </c:pt>
                <c:pt idx="218">
                  <c:v>1.014159</c:v>
                </c:pt>
                <c:pt idx="219">
                  <c:v>1.01546</c:v>
                </c:pt>
                <c:pt idx="220">
                  <c:v>1.010297</c:v>
                </c:pt>
                <c:pt idx="221">
                  <c:v>1.0064150000000001</c:v>
                </c:pt>
                <c:pt idx="222">
                  <c:v>1.001252</c:v>
                </c:pt>
                <c:pt idx="223">
                  <c:v>0.99226300000000001</c:v>
                </c:pt>
                <c:pt idx="224">
                  <c:v>0.99226300000000001</c:v>
                </c:pt>
                <c:pt idx="225">
                  <c:v>0.99485099999999993</c:v>
                </c:pt>
                <c:pt idx="226">
                  <c:v>1.005204</c:v>
                </c:pt>
                <c:pt idx="227">
                  <c:v>1.010381</c:v>
                </c:pt>
                <c:pt idx="228">
                  <c:v>1.0130110000000001</c:v>
                </c:pt>
                <c:pt idx="229">
                  <c:v>1.0130110000000001</c:v>
                </c:pt>
                <c:pt idx="230">
                  <c:v>1.0130110000000001</c:v>
                </c:pt>
                <c:pt idx="231">
                  <c:v>1.0065680000000001</c:v>
                </c:pt>
                <c:pt idx="232">
                  <c:v>1.0001249999999999</c:v>
                </c:pt>
                <c:pt idx="233">
                  <c:v>1.0001390000000001</c:v>
                </c:pt>
                <c:pt idx="234">
                  <c:v>1.0027490000000001</c:v>
                </c:pt>
                <c:pt idx="235">
                  <c:v>1.0079320000000001</c:v>
                </c:pt>
                <c:pt idx="236">
                  <c:v>0.98562325145230001</c:v>
                </c:pt>
                <c:pt idx="237">
                  <c:v>0.98522365000000001</c:v>
                </c:pt>
                <c:pt idx="238">
                  <c:v>0.96555550000000001</c:v>
                </c:pt>
                <c:pt idx="239">
                  <c:v>0.96323256000000002</c:v>
                </c:pt>
                <c:pt idx="240">
                  <c:v>0.97452154631999999</c:v>
                </c:pt>
                <c:pt idx="241">
                  <c:v>0.95451236540999995</c:v>
                </c:pt>
                <c:pt idx="242">
                  <c:v>0.94523132999999993</c:v>
                </c:pt>
                <c:pt idx="243">
                  <c:v>0.93119913736978999</c:v>
                </c:pt>
                <c:pt idx="244">
                  <c:v>0.93123144531250002</c:v>
                </c:pt>
                <c:pt idx="245">
                  <c:v>0.93125699869791667</c:v>
                </c:pt>
                <c:pt idx="246">
                  <c:v>0.93127587890624997</c:v>
                </c:pt>
                <c:pt idx="247">
                  <c:v>0.92232563256230005</c:v>
                </c:pt>
                <c:pt idx="248">
                  <c:v>0.91232563256319998</c:v>
                </c:pt>
                <c:pt idx="249">
                  <c:v>0.90124587965236003</c:v>
                </c:pt>
                <c:pt idx="250">
                  <c:v>0.89854521450000002</c:v>
                </c:pt>
                <c:pt idx="251">
                  <c:v>0.88774521256320005</c:v>
                </c:pt>
                <c:pt idx="252">
                  <c:v>0.87452123650000002</c:v>
                </c:pt>
                <c:pt idx="253">
                  <c:v>0.86325412560000003</c:v>
                </c:pt>
                <c:pt idx="254">
                  <c:v>0.85231245</c:v>
                </c:pt>
                <c:pt idx="255">
                  <c:v>0.84523265000000003</c:v>
                </c:pt>
                <c:pt idx="256">
                  <c:v>0.83965896589550004</c:v>
                </c:pt>
                <c:pt idx="257">
                  <c:v>0.83654253215658003</c:v>
                </c:pt>
                <c:pt idx="258">
                  <c:v>0.83562125452325597</c:v>
                </c:pt>
                <c:pt idx="259">
                  <c:v>0.83452123652155197</c:v>
                </c:pt>
                <c:pt idx="260">
                  <c:v>0.83232562364999996</c:v>
                </c:pt>
                <c:pt idx="261">
                  <c:v>0.82986523232560006</c:v>
                </c:pt>
                <c:pt idx="262">
                  <c:v>0.82545212560000003</c:v>
                </c:pt>
                <c:pt idx="263">
                  <c:v>0.82323256590000005</c:v>
                </c:pt>
                <c:pt idx="264">
                  <c:v>0.80125325999999997</c:v>
                </c:pt>
                <c:pt idx="265">
                  <c:v>0.80232562299999999</c:v>
                </c:pt>
                <c:pt idx="266">
                  <c:v>0.79965658900000003</c:v>
                </c:pt>
                <c:pt idx="267">
                  <c:v>0.79654231330000003</c:v>
                </c:pt>
                <c:pt idx="268">
                  <c:v>0.79323256450000001</c:v>
                </c:pt>
                <c:pt idx="269">
                  <c:v>0.79021452365</c:v>
                </c:pt>
                <c:pt idx="270">
                  <c:v>0.78965232217699999</c:v>
                </c:pt>
                <c:pt idx="271">
                  <c:v>0.78541256546323601</c:v>
                </c:pt>
                <c:pt idx="272">
                  <c:v>0.7812325698</c:v>
                </c:pt>
                <c:pt idx="273">
                  <c:v>0.76985458699999998</c:v>
                </c:pt>
                <c:pt idx="274">
                  <c:v>0.76545213256800004</c:v>
                </c:pt>
                <c:pt idx="275">
                  <c:v>0.76123547862520002</c:v>
                </c:pt>
                <c:pt idx="276">
                  <c:v>0.75985412562999999</c:v>
                </c:pt>
                <c:pt idx="277">
                  <c:v>0.75456214552</c:v>
                </c:pt>
                <c:pt idx="278">
                  <c:v>0.7432015663</c:v>
                </c:pt>
                <c:pt idx="279">
                  <c:v>0.73954875665999997</c:v>
                </c:pt>
                <c:pt idx="280">
                  <c:v>0.73562312547999997</c:v>
                </c:pt>
                <c:pt idx="281">
                  <c:v>0.73021254221999998</c:v>
                </c:pt>
                <c:pt idx="282">
                  <c:v>0.73236523652300001</c:v>
                </c:pt>
                <c:pt idx="283">
                  <c:v>0.72325631999999995</c:v>
                </c:pt>
                <c:pt idx="284">
                  <c:v>0.72563256985652003</c:v>
                </c:pt>
                <c:pt idx="285">
                  <c:v>0.72125456325600001</c:v>
                </c:pt>
                <c:pt idx="286">
                  <c:v>0.71236521256300001</c:v>
                </c:pt>
                <c:pt idx="287">
                  <c:v>0.71545896499999995</c:v>
                </c:pt>
                <c:pt idx="288">
                  <c:v>0.71563265622000005</c:v>
                </c:pt>
                <c:pt idx="289">
                  <c:v>0.72513265478889999</c:v>
                </c:pt>
                <c:pt idx="290">
                  <c:v>0.72512365412500002</c:v>
                </c:pt>
                <c:pt idx="291">
                  <c:v>0.72326589521200002</c:v>
                </c:pt>
                <c:pt idx="292">
                  <c:v>0.72563215456319996</c:v>
                </c:pt>
                <c:pt idx="293">
                  <c:v>0.71232569850000005</c:v>
                </c:pt>
                <c:pt idx="294">
                  <c:v>0.70123365421999995</c:v>
                </c:pt>
                <c:pt idx="295">
                  <c:v>0.69854521199999997</c:v>
                </c:pt>
                <c:pt idx="296">
                  <c:v>0.72021545499999995</c:v>
                </c:pt>
                <c:pt idx="297">
                  <c:v>0.71265979999999995</c:v>
                </c:pt>
                <c:pt idx="360">
                  <c:v>0.83188094075520669</c:v>
                </c:pt>
                <c:pt idx="361">
                  <c:v>0.83188859049479003</c:v>
                </c:pt>
                <c:pt idx="362">
                  <c:v>0.83189241536458336</c:v>
                </c:pt>
                <c:pt idx="363">
                  <c:v>0.83189233398437334</c:v>
                </c:pt>
                <c:pt idx="364">
                  <c:v>0.83188850911458334</c:v>
                </c:pt>
                <c:pt idx="365">
                  <c:v>0.83188118489583329</c:v>
                </c:pt>
                <c:pt idx="366">
                  <c:v>0.83187036132812331</c:v>
                </c:pt>
                <c:pt idx="367">
                  <c:v>0.83185628255208333</c:v>
                </c:pt>
                <c:pt idx="368">
                  <c:v>0.8318390299479167</c:v>
                </c:pt>
                <c:pt idx="369">
                  <c:v>0.83181876627604001</c:v>
                </c:pt>
                <c:pt idx="370">
                  <c:v>0.83179581705729</c:v>
                </c:pt>
                <c:pt idx="371">
                  <c:v>0.83177026367187334</c:v>
                </c:pt>
                <c:pt idx="372">
                  <c:v>0.83174235026041665</c:v>
                </c:pt>
                <c:pt idx="373">
                  <c:v>0.83171232096353997</c:v>
                </c:pt>
                <c:pt idx="374">
                  <c:v>0.83168033854166667</c:v>
                </c:pt>
                <c:pt idx="375">
                  <c:v>0.83164656575520668</c:v>
                </c:pt>
                <c:pt idx="376">
                  <c:v>0.83161132812500005</c:v>
                </c:pt>
                <c:pt idx="377">
                  <c:v>0.83157470703125003</c:v>
                </c:pt>
                <c:pt idx="378">
                  <c:v>0.83153710937500003</c:v>
                </c:pt>
                <c:pt idx="379">
                  <c:v>0.83149861653645663</c:v>
                </c:pt>
                <c:pt idx="380">
                  <c:v>0.83145947265624998</c:v>
                </c:pt>
                <c:pt idx="381">
                  <c:v>0.83141992187500002</c:v>
                </c:pt>
                <c:pt idx="382">
                  <c:v>0.83138020833333337</c:v>
                </c:pt>
                <c:pt idx="383">
                  <c:v>0.8313404134114567</c:v>
                </c:pt>
                <c:pt idx="384">
                  <c:v>0.83130078124999995</c:v>
                </c:pt>
                <c:pt idx="385">
                  <c:v>0.83126147460937339</c:v>
                </c:pt>
                <c:pt idx="386">
                  <c:v>0.83118473307291663</c:v>
                </c:pt>
                <c:pt idx="387">
                  <c:v>0.83114754231770671</c:v>
                </c:pt>
                <c:pt idx="388">
                  <c:v>0.83111140950520668</c:v>
                </c:pt>
                <c:pt idx="389">
                  <c:v>0.83107649739583334</c:v>
                </c:pt>
                <c:pt idx="390">
                  <c:v>0.83104280598958336</c:v>
                </c:pt>
                <c:pt idx="391">
                  <c:v>0.83101057942708334</c:v>
                </c:pt>
                <c:pt idx="392">
                  <c:v>0.83097989908853997</c:v>
                </c:pt>
                <c:pt idx="393">
                  <c:v>0.83095092773437329</c:v>
                </c:pt>
                <c:pt idx="394">
                  <c:v>0.83092366536458329</c:v>
                </c:pt>
                <c:pt idx="395">
                  <c:v>0.83089827473958333</c:v>
                </c:pt>
                <c:pt idx="396">
                  <c:v>0.83087483723958333</c:v>
                </c:pt>
                <c:pt idx="397">
                  <c:v>0.83085343424478997</c:v>
                </c:pt>
                <c:pt idx="398">
                  <c:v>0.8308341471354167</c:v>
                </c:pt>
                <c:pt idx="399">
                  <c:v>0.83081697591145665</c:v>
                </c:pt>
                <c:pt idx="400">
                  <c:v>0.83080200195312337</c:v>
                </c:pt>
                <c:pt idx="401">
                  <c:v>0.83078930664062334</c:v>
                </c:pt>
                <c:pt idx="402">
                  <c:v>0.83077888997395666</c:v>
                </c:pt>
                <c:pt idx="403">
                  <c:v>0.83077083333333335</c:v>
                </c:pt>
                <c:pt idx="404">
                  <c:v>0.83076505533853995</c:v>
                </c:pt>
                <c:pt idx="405">
                  <c:v>0.83076171875000004</c:v>
                </c:pt>
                <c:pt idx="406">
                  <c:v>0.83076074218749996</c:v>
                </c:pt>
                <c:pt idx="407">
                  <c:v>0.83076220703125003</c:v>
                </c:pt>
                <c:pt idx="408">
                  <c:v>0.83076603190104004</c:v>
                </c:pt>
                <c:pt idx="409">
                  <c:v>0.83077229817708331</c:v>
                </c:pt>
                <c:pt idx="410">
                  <c:v>0.83078092447916663</c:v>
                </c:pt>
                <c:pt idx="411">
                  <c:v>0.83079199218749999</c:v>
                </c:pt>
                <c:pt idx="412">
                  <c:v>0.83080533854166672</c:v>
                </c:pt>
                <c:pt idx="413">
                  <c:v>0.83082104492187336</c:v>
                </c:pt>
                <c:pt idx="414">
                  <c:v>0.8308390299479167</c:v>
                </c:pt>
                <c:pt idx="415">
                  <c:v>0.83085929361979005</c:v>
                </c:pt>
                <c:pt idx="416">
                  <c:v>0.83088175455728996</c:v>
                </c:pt>
                <c:pt idx="417">
                  <c:v>0.83090633138020664</c:v>
                </c:pt>
                <c:pt idx="418">
                  <c:v>0.83093302408853997</c:v>
                </c:pt>
                <c:pt idx="419">
                  <c:v>0.83096175130208338</c:v>
                </c:pt>
                <c:pt idx="420">
                  <c:v>0.83099235026041662</c:v>
                </c:pt>
                <c:pt idx="421">
                  <c:v>0.83102473958333334</c:v>
                </c:pt>
                <c:pt idx="422">
                  <c:v>0.83105891927083331</c:v>
                </c:pt>
                <c:pt idx="423">
                  <c:v>0.83109472656250005</c:v>
                </c:pt>
                <c:pt idx="424">
                  <c:v>0.83113208007812334</c:v>
                </c:pt>
                <c:pt idx="425">
                  <c:v>0.83117073567708333</c:v>
                </c:pt>
                <c:pt idx="426">
                  <c:v>0.83121069335937336</c:v>
                </c:pt>
                <c:pt idx="427">
                  <c:v>0.8312517903645833</c:v>
                </c:pt>
                <c:pt idx="428">
                  <c:v>0.8312939453125</c:v>
                </c:pt>
                <c:pt idx="429">
                  <c:v>0.83133683268228997</c:v>
                </c:pt>
                <c:pt idx="430">
                  <c:v>0.83138037109374996</c:v>
                </c:pt>
                <c:pt idx="431">
                  <c:v>0.83142447916666662</c:v>
                </c:pt>
                <c:pt idx="432">
                  <c:v>0.83146899414062336</c:v>
                </c:pt>
                <c:pt idx="433">
                  <c:v>0.83151359049479001</c:v>
                </c:pt>
                <c:pt idx="434">
                  <c:v>0.83155826822916667</c:v>
                </c:pt>
                <c:pt idx="435">
                  <c:v>0.83160278320312331</c:v>
                </c:pt>
                <c:pt idx="436">
                  <c:v>0.83164697265624998</c:v>
                </c:pt>
                <c:pt idx="437">
                  <c:v>0.83169067382812334</c:v>
                </c:pt>
                <c:pt idx="438">
                  <c:v>0.83173372395833334</c:v>
                </c:pt>
                <c:pt idx="439">
                  <c:v>0.83177596028645662</c:v>
                </c:pt>
                <c:pt idx="440">
                  <c:v>0.83181722005208336</c:v>
                </c:pt>
                <c:pt idx="441">
                  <c:v>0.83185734049478999</c:v>
                </c:pt>
                <c:pt idx="442">
                  <c:v>0.83189615885416668</c:v>
                </c:pt>
                <c:pt idx="443">
                  <c:v>0.83193359374999998</c:v>
                </c:pt>
                <c:pt idx="444">
                  <c:v>0.83196940104166661</c:v>
                </c:pt>
                <c:pt idx="445">
                  <c:v>0.83200358072916669</c:v>
                </c:pt>
                <c:pt idx="446">
                  <c:v>0.83203588867187328</c:v>
                </c:pt>
                <c:pt idx="447">
                  <c:v>0.83206640624999995</c:v>
                </c:pt>
                <c:pt idx="448">
                  <c:v>0.83209480794270663</c:v>
                </c:pt>
                <c:pt idx="449">
                  <c:v>0.83212117513020667</c:v>
                </c:pt>
                <c:pt idx="450">
                  <c:v>0.83214534505208337</c:v>
                </c:pt>
                <c:pt idx="451">
                  <c:v>0.83218693033853997</c:v>
                </c:pt>
                <c:pt idx="452">
                  <c:v>0.83220426432291672</c:v>
                </c:pt>
                <c:pt idx="453">
                  <c:v>0.83221923828125</c:v>
                </c:pt>
                <c:pt idx="454">
                  <c:v>0.83223185221354001</c:v>
                </c:pt>
                <c:pt idx="455">
                  <c:v>0.83224202473958331</c:v>
                </c:pt>
                <c:pt idx="456">
                  <c:v>0.83224983723958335</c:v>
                </c:pt>
                <c:pt idx="457">
                  <c:v>0.83225528971354001</c:v>
                </c:pt>
                <c:pt idx="458">
                  <c:v>0.83225838216145664</c:v>
                </c:pt>
                <c:pt idx="459">
                  <c:v>0.83225919596354003</c:v>
                </c:pt>
                <c:pt idx="460">
                  <c:v>0.83225764973958338</c:v>
                </c:pt>
                <c:pt idx="461">
                  <c:v>0.83225398763020664</c:v>
                </c:pt>
                <c:pt idx="462">
                  <c:v>0.83224812825520667</c:v>
                </c:pt>
                <c:pt idx="463">
                  <c:v>0.83223022460937335</c:v>
                </c:pt>
                <c:pt idx="464">
                  <c:v>0.8322183430989567</c:v>
                </c:pt>
                <c:pt idx="465">
                  <c:v>0.83220458984375001</c:v>
                </c:pt>
                <c:pt idx="466">
                  <c:v>0.83218912760416663</c:v>
                </c:pt>
                <c:pt idx="467">
                  <c:v>0.83217211914062328</c:v>
                </c:pt>
                <c:pt idx="468">
                  <c:v>0.8321534830729167</c:v>
                </c:pt>
                <c:pt idx="469">
                  <c:v>0.83213346354166662</c:v>
                </c:pt>
                <c:pt idx="470">
                  <c:v>0.83211222330728996</c:v>
                </c:pt>
                <c:pt idx="471">
                  <c:v>0.83208976236979004</c:v>
                </c:pt>
                <c:pt idx="472">
                  <c:v>0.83206624348958336</c:v>
                </c:pt>
                <c:pt idx="473">
                  <c:v>0.83204182942708338</c:v>
                </c:pt>
                <c:pt idx="474">
                  <c:v>0.83201660156250001</c:v>
                </c:pt>
                <c:pt idx="475">
                  <c:v>0.83199072265624996</c:v>
                </c:pt>
                <c:pt idx="476">
                  <c:v>0.83196427408854001</c:v>
                </c:pt>
                <c:pt idx="477">
                  <c:v>0.83193741861978998</c:v>
                </c:pt>
                <c:pt idx="478">
                  <c:v>0.83191031901041668</c:v>
                </c:pt>
                <c:pt idx="479">
                  <c:v>0.83188305664062334</c:v>
                </c:pt>
                <c:pt idx="480">
                  <c:v>0.83185571289062332</c:v>
                </c:pt>
                <c:pt idx="481">
                  <c:v>0.83182845052083332</c:v>
                </c:pt>
                <c:pt idx="482">
                  <c:v>0.83177457682291667</c:v>
                </c:pt>
                <c:pt idx="483">
                  <c:v>0.83174829101562331</c:v>
                </c:pt>
                <c:pt idx="484">
                  <c:v>0.83172241210937337</c:v>
                </c:pt>
                <c:pt idx="485">
                  <c:v>0.83169726562500002</c:v>
                </c:pt>
                <c:pt idx="486">
                  <c:v>0.83167277018229002</c:v>
                </c:pt>
                <c:pt idx="487">
                  <c:v>0.83164908854166664</c:v>
                </c:pt>
                <c:pt idx="488">
                  <c:v>0.83162638346354001</c:v>
                </c:pt>
                <c:pt idx="489">
                  <c:v>0.83160457356770667</c:v>
                </c:pt>
                <c:pt idx="490">
                  <c:v>0.83158382161458333</c:v>
                </c:pt>
                <c:pt idx="491">
                  <c:v>0.83156429036458335</c:v>
                </c:pt>
                <c:pt idx="492">
                  <c:v>0.83154581705729003</c:v>
                </c:pt>
                <c:pt idx="493">
                  <c:v>0.8315286458333333</c:v>
                </c:pt>
                <c:pt idx="494">
                  <c:v>0.83151277669270662</c:v>
                </c:pt>
                <c:pt idx="495">
                  <c:v>0.83149829101562334</c:v>
                </c:pt>
                <c:pt idx="496">
                  <c:v>0.83148518880208333</c:v>
                </c:pt>
                <c:pt idx="497">
                  <c:v>0.83147338867187337</c:v>
                </c:pt>
                <c:pt idx="498">
                  <c:v>0.83146313476562328</c:v>
                </c:pt>
                <c:pt idx="499">
                  <c:v>0.83145426432291669</c:v>
                </c:pt>
                <c:pt idx="500">
                  <c:v>0.83144694010416664</c:v>
                </c:pt>
                <c:pt idx="501">
                  <c:v>0.83144099934895666</c:v>
                </c:pt>
                <c:pt idx="502">
                  <c:v>0.83143660481770665</c:v>
                </c:pt>
                <c:pt idx="503">
                  <c:v>0.83143359375000003</c:v>
                </c:pt>
                <c:pt idx="504">
                  <c:v>0.83143212890624996</c:v>
                </c:pt>
                <c:pt idx="505">
                  <c:v>0.83143196614583337</c:v>
                </c:pt>
                <c:pt idx="506">
                  <c:v>0.83143326822916663</c:v>
                </c:pt>
                <c:pt idx="507">
                  <c:v>0.83143587239583339</c:v>
                </c:pt>
                <c:pt idx="508">
                  <c:v>0.83143977864583329</c:v>
                </c:pt>
                <c:pt idx="509">
                  <c:v>0.83144498697916669</c:v>
                </c:pt>
                <c:pt idx="510">
                  <c:v>0.83145133463541665</c:v>
                </c:pt>
                <c:pt idx="511">
                  <c:v>0.83145882161458329</c:v>
                </c:pt>
                <c:pt idx="512">
                  <c:v>0.8314673665364567</c:v>
                </c:pt>
                <c:pt idx="513">
                  <c:v>0.8314768880208333</c:v>
                </c:pt>
                <c:pt idx="514">
                  <c:v>0.83148730468749998</c:v>
                </c:pt>
                <c:pt idx="515">
                  <c:v>0.83149845377604004</c:v>
                </c:pt>
                <c:pt idx="516">
                  <c:v>0.8315104166666667</c:v>
                </c:pt>
                <c:pt idx="517">
                  <c:v>0.83152286783854001</c:v>
                </c:pt>
                <c:pt idx="518">
                  <c:v>0.83153588867187334</c:v>
                </c:pt>
                <c:pt idx="519">
                  <c:v>0.83154923502603995</c:v>
                </c:pt>
                <c:pt idx="520">
                  <c:v>0.83156282552083338</c:v>
                </c:pt>
                <c:pt idx="521">
                  <c:v>0.83157657877603997</c:v>
                </c:pt>
                <c:pt idx="522">
                  <c:v>0.83159041341145667</c:v>
                </c:pt>
                <c:pt idx="523">
                  <c:v>0.83160408528645668</c:v>
                </c:pt>
                <c:pt idx="524">
                  <c:v>0.83161751302083331</c:v>
                </c:pt>
                <c:pt idx="525">
                  <c:v>0.83163061523437332</c:v>
                </c:pt>
                <c:pt idx="526">
                  <c:v>0.83164322916666666</c:v>
                </c:pt>
                <c:pt idx="527">
                  <c:v>0.83165519205728999</c:v>
                </c:pt>
                <c:pt idx="528">
                  <c:v>0.83166650390624997</c:v>
                </c:pt>
                <c:pt idx="529">
                  <c:v>0.83167683919270663</c:v>
                </c:pt>
                <c:pt idx="530">
                  <c:v>0.83168619791666665</c:v>
                </c:pt>
                <c:pt idx="531">
                  <c:v>0.83169441731770666</c:v>
                </c:pt>
                <c:pt idx="532">
                  <c:v>0.83170141601562331</c:v>
                </c:pt>
                <c:pt idx="533">
                  <c:v>0.83170711263020669</c:v>
                </c:pt>
                <c:pt idx="534">
                  <c:v>0.83171126302083331</c:v>
                </c:pt>
                <c:pt idx="535">
                  <c:v>0.83171378580729005</c:v>
                </c:pt>
                <c:pt idx="536">
                  <c:v>0.83171468098958334</c:v>
                </c:pt>
                <c:pt idx="537">
                  <c:v>0.83171378580729005</c:v>
                </c:pt>
                <c:pt idx="538">
                  <c:v>0.83171101888020671</c:v>
                </c:pt>
                <c:pt idx="539">
                  <c:v>0.8317062988281233</c:v>
                </c:pt>
                <c:pt idx="540">
                  <c:v>0.83169954427083337</c:v>
                </c:pt>
                <c:pt idx="541">
                  <c:v>0.83169067382812334</c:v>
                </c:pt>
                <c:pt idx="542">
                  <c:v>0.83167960611978997</c:v>
                </c:pt>
                <c:pt idx="543">
                  <c:v>0.83166634114583338</c:v>
                </c:pt>
                <c:pt idx="544">
                  <c:v>0.83165079752603999</c:v>
                </c:pt>
                <c:pt idx="545">
                  <c:v>0.83163289388020667</c:v>
                </c:pt>
                <c:pt idx="546">
                  <c:v>0.83161279296875001</c:v>
                </c:pt>
                <c:pt idx="547">
                  <c:v>0.83159025065103997</c:v>
                </c:pt>
                <c:pt idx="548">
                  <c:v>0.83156534830729001</c:v>
                </c:pt>
                <c:pt idx="549">
                  <c:v>0.83153800455728999</c:v>
                </c:pt>
                <c:pt idx="550">
                  <c:v>0.83150838216145662</c:v>
                </c:pt>
                <c:pt idx="551">
                  <c:v>0.83147639973958332</c:v>
                </c:pt>
                <c:pt idx="552">
                  <c:v>0.83144205729166665</c:v>
                </c:pt>
                <c:pt idx="553">
                  <c:v>0.83140535481770672</c:v>
                </c:pt>
                <c:pt idx="554">
                  <c:v>0.83136637369791666</c:v>
                </c:pt>
                <c:pt idx="555">
                  <c:v>0.83132511393229003</c:v>
                </c:pt>
                <c:pt idx="556">
                  <c:v>0.83128165690103994</c:v>
                </c:pt>
                <c:pt idx="557">
                  <c:v>0.83123600260416663</c:v>
                </c:pt>
                <c:pt idx="558">
                  <c:v>0.83118831380208336</c:v>
                </c:pt>
                <c:pt idx="559">
                  <c:v>0.83113850911458331</c:v>
                </c:pt>
                <c:pt idx="560">
                  <c:v>0.8310866699218733</c:v>
                </c:pt>
                <c:pt idx="561">
                  <c:v>0.83103295898437335</c:v>
                </c:pt>
                <c:pt idx="562">
                  <c:v>0.83097729492187333</c:v>
                </c:pt>
                <c:pt idx="563">
                  <c:v>0.83091984049478995</c:v>
                </c:pt>
                <c:pt idx="564">
                  <c:v>0.83086067708333333</c:v>
                </c:pt>
                <c:pt idx="565">
                  <c:v>0.83079988606770672</c:v>
                </c:pt>
                <c:pt idx="566">
                  <c:v>0.83073746744791666</c:v>
                </c:pt>
                <c:pt idx="567">
                  <c:v>0.8306735839843733</c:v>
                </c:pt>
                <c:pt idx="568">
                  <c:v>0.83060831705728999</c:v>
                </c:pt>
                <c:pt idx="569">
                  <c:v>0.83054158528645672</c:v>
                </c:pt>
                <c:pt idx="570">
                  <c:v>0.83047363281249997</c:v>
                </c:pt>
                <c:pt idx="571">
                  <c:v>0.83040454101562333</c:v>
                </c:pt>
                <c:pt idx="572">
                  <c:v>0.83033422851562333</c:v>
                </c:pt>
                <c:pt idx="573">
                  <c:v>0.83026293945312335</c:v>
                </c:pt>
                <c:pt idx="574">
                  <c:v>0.83019067382812328</c:v>
                </c:pt>
                <c:pt idx="575">
                  <c:v>0.83011751302083336</c:v>
                </c:pt>
                <c:pt idx="576">
                  <c:v>0.83004345703125004</c:v>
                </c:pt>
                <c:pt idx="577">
                  <c:v>0.82996866861979002</c:v>
                </c:pt>
                <c:pt idx="578">
                  <c:v>0.82989314778645662</c:v>
                </c:pt>
                <c:pt idx="579">
                  <c:v>0.82981705729166666</c:v>
                </c:pt>
                <c:pt idx="580">
                  <c:v>0.82974031575520668</c:v>
                </c:pt>
                <c:pt idx="581">
                  <c:v>0.82966300455729003</c:v>
                </c:pt>
                <c:pt idx="582">
                  <c:v>0.82958528645833329</c:v>
                </c:pt>
                <c:pt idx="583">
                  <c:v>0.82950708007812335</c:v>
                </c:pt>
                <c:pt idx="584">
                  <c:v>0.82942846679687332</c:v>
                </c:pt>
                <c:pt idx="585">
                  <c:v>0.82934952799479</c:v>
                </c:pt>
                <c:pt idx="586">
                  <c:v>0.82927026367187329</c:v>
                </c:pt>
                <c:pt idx="587">
                  <c:v>0.82919059244791671</c:v>
                </c:pt>
                <c:pt idx="588">
                  <c:v>0.8291106770833333</c:v>
                </c:pt>
                <c:pt idx="589">
                  <c:v>0.82903051757812329</c:v>
                </c:pt>
                <c:pt idx="590">
                  <c:v>0.82894995117187331</c:v>
                </c:pt>
                <c:pt idx="591">
                  <c:v>0.82886922200520663</c:v>
                </c:pt>
                <c:pt idx="592">
                  <c:v>0.82878816731770666</c:v>
                </c:pt>
                <c:pt idx="593">
                  <c:v>0.82870678710937329</c:v>
                </c:pt>
                <c:pt idx="594">
                  <c:v>0.82862508138020663</c:v>
                </c:pt>
                <c:pt idx="595">
                  <c:v>0.82854296875</c:v>
                </c:pt>
                <c:pt idx="596">
                  <c:v>0.82846053059895663</c:v>
                </c:pt>
                <c:pt idx="597">
                  <c:v>0.82837760416666661</c:v>
                </c:pt>
                <c:pt idx="598">
                  <c:v>0.82829418945312339</c:v>
                </c:pt>
                <c:pt idx="599">
                  <c:v>0.82821020507812337</c:v>
                </c:pt>
                <c:pt idx="600">
                  <c:v>0.82812556966145667</c:v>
                </c:pt>
                <c:pt idx="601">
                  <c:v>0.82804028320312328</c:v>
                </c:pt>
                <c:pt idx="602">
                  <c:v>0.82795410156250004</c:v>
                </c:pt>
                <c:pt idx="603">
                  <c:v>0.82786710611978997</c:v>
                </c:pt>
                <c:pt idx="604">
                  <c:v>0.82777913411458337</c:v>
                </c:pt>
                <c:pt idx="605">
                  <c:v>0.82769002278645665</c:v>
                </c:pt>
                <c:pt idx="606">
                  <c:v>0.82759969075520667</c:v>
                </c:pt>
                <c:pt idx="607">
                  <c:v>0.82750797526041664</c:v>
                </c:pt>
                <c:pt idx="608">
                  <c:v>0.82741487630208332</c:v>
                </c:pt>
                <c:pt idx="609">
                  <c:v>0.82732006835937333</c:v>
                </c:pt>
                <c:pt idx="610">
                  <c:v>0.82722355143228998</c:v>
                </c:pt>
                <c:pt idx="611">
                  <c:v>0.82712508138020668</c:v>
                </c:pt>
                <c:pt idx="612">
                  <c:v>0.82702449544270662</c:v>
                </c:pt>
                <c:pt idx="613">
                  <c:v>0.82692171223958333</c:v>
                </c:pt>
                <c:pt idx="614">
                  <c:v>0.82681656901041667</c:v>
                </c:pt>
                <c:pt idx="615">
                  <c:v>0.82670890299479005</c:v>
                </c:pt>
                <c:pt idx="616">
                  <c:v>0.82659847005208331</c:v>
                </c:pt>
                <c:pt idx="617">
                  <c:v>0.82648510742187331</c:v>
                </c:pt>
                <c:pt idx="618">
                  <c:v>0.82636873372395669</c:v>
                </c:pt>
                <c:pt idx="619">
                  <c:v>0.82624910481770664</c:v>
                </c:pt>
                <c:pt idx="620">
                  <c:v>0.82612597656249998</c:v>
                </c:pt>
                <c:pt idx="621">
                  <c:v>0.82599934895833338</c:v>
                </c:pt>
                <c:pt idx="622">
                  <c:v>0.82586897786458335</c:v>
                </c:pt>
                <c:pt idx="623">
                  <c:v>0.82573470052083331</c:v>
                </c:pt>
                <c:pt idx="624">
                  <c:v>0.82559635416666666</c:v>
                </c:pt>
                <c:pt idx="625">
                  <c:v>0.82545385742187338</c:v>
                </c:pt>
                <c:pt idx="626">
                  <c:v>0.82530688476562331</c:v>
                </c:pt>
                <c:pt idx="627">
                  <c:v>0.82515551757812333</c:v>
                </c:pt>
                <c:pt idx="628">
                  <c:v>0.82483886718749999</c:v>
                </c:pt>
                <c:pt idx="629">
                  <c:v>0.82467195638020663</c:v>
                </c:pt>
                <c:pt idx="630">
                  <c:v>0.82449910481770672</c:v>
                </c:pt>
                <c:pt idx="631">
                  <c:v>0.82432055664062331</c:v>
                </c:pt>
                <c:pt idx="632">
                  <c:v>0.82413720703125004</c:v>
                </c:pt>
                <c:pt idx="633">
                  <c:v>0.82395027669270671</c:v>
                </c:pt>
                <c:pt idx="634">
                  <c:v>0.82376066080729005</c:v>
                </c:pt>
                <c:pt idx="635">
                  <c:v>0.82356844075520663</c:v>
                </c:pt>
                <c:pt idx="636">
                  <c:v>0.82337296549479</c:v>
                </c:pt>
                <c:pt idx="637">
                  <c:v>0.82317277018228996</c:v>
                </c:pt>
                <c:pt idx="638">
                  <c:v>0.82296655273437336</c:v>
                </c:pt>
                <c:pt idx="639">
                  <c:v>0.82275325520833331</c:v>
                </c:pt>
                <c:pt idx="640">
                  <c:v>0.82253255208333331</c:v>
                </c:pt>
                <c:pt idx="641">
                  <c:v>0.82230444335937336</c:v>
                </c:pt>
                <c:pt idx="642">
                  <c:v>0.82206949869791668</c:v>
                </c:pt>
                <c:pt idx="643">
                  <c:v>0.82182828776041672</c:v>
                </c:pt>
                <c:pt idx="644">
                  <c:v>0.82158129882812336</c:v>
                </c:pt>
                <c:pt idx="645">
                  <c:v>0.82132902018229004</c:v>
                </c:pt>
                <c:pt idx="646">
                  <c:v>0.82107161458333333</c:v>
                </c:pt>
                <c:pt idx="647">
                  <c:v>0.82080940755208331</c:v>
                </c:pt>
                <c:pt idx="648">
                  <c:v>0.8205423177083333</c:v>
                </c:pt>
                <c:pt idx="649">
                  <c:v>0.82027050781249999</c:v>
                </c:pt>
                <c:pt idx="650">
                  <c:v>0.81999397786458328</c:v>
                </c:pt>
                <c:pt idx="651">
                  <c:v>0.81971289062499997</c:v>
                </c:pt>
                <c:pt idx="652">
                  <c:v>0.81942716471354005</c:v>
                </c:pt>
                <c:pt idx="653">
                  <c:v>0.81913704427083334</c:v>
                </c:pt>
                <c:pt idx="654">
                  <c:v>0.81884269205728999</c:v>
                </c:pt>
                <c:pt idx="655">
                  <c:v>0.81854410807291667</c:v>
                </c:pt>
                <c:pt idx="656">
                  <c:v>0.81824145507812329</c:v>
                </c:pt>
                <c:pt idx="657">
                  <c:v>0.81793473307291664</c:v>
                </c:pt>
                <c:pt idx="658">
                  <c:v>0.81762418619791666</c:v>
                </c:pt>
                <c:pt idx="659">
                  <c:v>0.81730965169270664</c:v>
                </c:pt>
                <c:pt idx="660">
                  <c:v>0.81699137369791663</c:v>
                </c:pt>
                <c:pt idx="661">
                  <c:v>0.81666935221353998</c:v>
                </c:pt>
                <c:pt idx="662">
                  <c:v>0.81634375000000003</c:v>
                </c:pt>
                <c:pt idx="663">
                  <c:v>0.81601456705729003</c:v>
                </c:pt>
                <c:pt idx="664">
                  <c:v>0.81568212890625003</c:v>
                </c:pt>
                <c:pt idx="665">
                  <c:v>0.81534635416666668</c:v>
                </c:pt>
                <c:pt idx="666">
                  <c:v>0.81500756835937338</c:v>
                </c:pt>
                <c:pt idx="667">
                  <c:v>0.81466577148437336</c:v>
                </c:pt>
                <c:pt idx="668">
                  <c:v>0.81432120768228999</c:v>
                </c:pt>
                <c:pt idx="669">
                  <c:v>0.8139739583333333</c:v>
                </c:pt>
                <c:pt idx="670">
                  <c:v>0.81362410481770664</c:v>
                </c:pt>
                <c:pt idx="671">
                  <c:v>0.81327164713541666</c:v>
                </c:pt>
                <c:pt idx="672">
                  <c:v>0.81291682942708332</c:v>
                </c:pt>
                <c:pt idx="673">
                  <c:v>0.81255957031250003</c:v>
                </c:pt>
                <c:pt idx="674">
                  <c:v>0.81220003255208328</c:v>
                </c:pt>
                <c:pt idx="675">
                  <c:v>0.81183813476562339</c:v>
                </c:pt>
                <c:pt idx="676">
                  <c:v>0.81147412109374994</c:v>
                </c:pt>
                <c:pt idx="677">
                  <c:v>0.81110799153645663</c:v>
                </c:pt>
                <c:pt idx="678">
                  <c:v>0.81073974609374999</c:v>
                </c:pt>
                <c:pt idx="679">
                  <c:v>0.81036954752603996</c:v>
                </c:pt>
                <c:pt idx="680">
                  <c:v>0.8099973958333333</c:v>
                </c:pt>
                <c:pt idx="681">
                  <c:v>0.80962337239583337</c:v>
                </c:pt>
                <c:pt idx="682">
                  <c:v>0.80924747721353996</c:v>
                </c:pt>
                <c:pt idx="683">
                  <c:v>0.8088698730468733</c:v>
                </c:pt>
                <c:pt idx="684">
                  <c:v>0.80849039713541671</c:v>
                </c:pt>
                <c:pt idx="685">
                  <c:v>0.8081091308593733</c:v>
                </c:pt>
                <c:pt idx="686">
                  <c:v>0.80772615559895666</c:v>
                </c:pt>
                <c:pt idx="687">
                  <c:v>0.80734130859374997</c:v>
                </c:pt>
                <c:pt idx="688">
                  <c:v>0.8069546712239567</c:v>
                </c:pt>
                <c:pt idx="689">
                  <c:v>0.80656599934895667</c:v>
                </c:pt>
                <c:pt idx="690">
                  <c:v>0.8061753743489567</c:v>
                </c:pt>
                <c:pt idx="691">
                  <c:v>0.80578247070312337</c:v>
                </c:pt>
                <c:pt idx="692">
                  <c:v>0.80538728841145668</c:v>
                </c:pt>
                <c:pt idx="693">
                  <c:v>0.80498950195312335</c:v>
                </c:pt>
                <c:pt idx="694">
                  <c:v>0.80458911132812339</c:v>
                </c:pt>
                <c:pt idx="695">
                  <c:v>0.80418570963541669</c:v>
                </c:pt>
                <c:pt idx="696">
                  <c:v>0.80377937825520662</c:v>
                </c:pt>
                <c:pt idx="697">
                  <c:v>0.80336962890624997</c:v>
                </c:pt>
                <c:pt idx="698">
                  <c:v>0.80295638020833338</c:v>
                </c:pt>
                <c:pt idx="699">
                  <c:v>0.80253914388020664</c:v>
                </c:pt>
                <c:pt idx="700">
                  <c:v>0.80211783854166663</c:v>
                </c:pt>
                <c:pt idx="701">
                  <c:v>0.80169213867187328</c:v>
                </c:pt>
                <c:pt idx="702">
                  <c:v>0.80126228841145664</c:v>
                </c:pt>
                <c:pt idx="703">
                  <c:v>0.800828125</c:v>
                </c:pt>
                <c:pt idx="704">
                  <c:v>0.80038940429687333</c:v>
                </c:pt>
                <c:pt idx="705">
                  <c:v>0.79994580078124999</c:v>
                </c:pt>
                <c:pt idx="706">
                  <c:v>0.79949690755208336</c:v>
                </c:pt>
                <c:pt idx="707">
                  <c:v>0.79904231770833334</c:v>
                </c:pt>
                <c:pt idx="708">
                  <c:v>0.79858178710937333</c:v>
                </c:pt>
                <c:pt idx="709">
                  <c:v>0.79811621093749996</c:v>
                </c:pt>
                <c:pt idx="710">
                  <c:v>0.79764713541666665</c:v>
                </c:pt>
                <c:pt idx="711">
                  <c:v>0.79717651367187337</c:v>
                </c:pt>
                <c:pt idx="712">
                  <c:v>0.79670662434895667</c:v>
                </c:pt>
                <c:pt idx="713">
                  <c:v>0.79624023437500002</c:v>
                </c:pt>
                <c:pt idx="714">
                  <c:v>0.79577425130208335</c:v>
                </c:pt>
                <c:pt idx="715">
                  <c:v>0.79530932617187333</c:v>
                </c:pt>
                <c:pt idx="716">
                  <c:v>0.79484798177083338</c:v>
                </c:pt>
                <c:pt idx="717">
                  <c:v>0.79439314778645664</c:v>
                </c:pt>
                <c:pt idx="718">
                  <c:v>0.79394628906249998</c:v>
                </c:pt>
                <c:pt idx="719">
                  <c:v>0.79350838216145669</c:v>
                </c:pt>
                <c:pt idx="720">
                  <c:v>0.79308105468750001</c:v>
                </c:pt>
                <c:pt idx="721">
                  <c:v>0.79266902669270667</c:v>
                </c:pt>
                <c:pt idx="722">
                  <c:v>0.79228035481770664</c:v>
                </c:pt>
                <c:pt idx="723">
                  <c:v>0.79194067382812339</c:v>
                </c:pt>
                <c:pt idx="724">
                  <c:v>0.79166992187499996</c:v>
                </c:pt>
                <c:pt idx="725">
                  <c:v>0.79149300130208333</c:v>
                </c:pt>
                <c:pt idx="726">
                  <c:v>0.79143562825520664</c:v>
                </c:pt>
                <c:pt idx="727">
                  <c:v>0.79152530924479003</c:v>
                </c:pt>
                <c:pt idx="728">
                  <c:v>0.79178865559895661</c:v>
                </c:pt>
                <c:pt idx="729">
                  <c:v>0.79224894205729002</c:v>
                </c:pt>
                <c:pt idx="730">
                  <c:v>0.79292456054687332</c:v>
                </c:pt>
                <c:pt idx="731">
                  <c:v>0.7938272298177067</c:v>
                </c:pt>
                <c:pt idx="732">
                  <c:v>0.79496394856770669</c:v>
                </c:pt>
                <c:pt idx="733">
                  <c:v>0.79633317057291664</c:v>
                </c:pt>
                <c:pt idx="734">
                  <c:v>0.79793009440104001</c:v>
                </c:pt>
                <c:pt idx="735">
                  <c:v>0.79974584960937334</c:v>
                </c:pt>
                <c:pt idx="736">
                  <c:v>0.80176472981770663</c:v>
                </c:pt>
                <c:pt idx="737">
                  <c:v>0.80397298177083332</c:v>
                </c:pt>
                <c:pt idx="738">
                  <c:v>0.80635253906250004</c:v>
                </c:pt>
                <c:pt idx="739">
                  <c:v>0.80887923177083332</c:v>
                </c:pt>
                <c:pt idx="740">
                  <c:v>0.81153393554687336</c:v>
                </c:pt>
                <c:pt idx="741">
                  <c:v>0.8142930501302067</c:v>
                </c:pt>
                <c:pt idx="742">
                  <c:v>0.81713102213541666</c:v>
                </c:pt>
                <c:pt idx="743">
                  <c:v>0.82002278645833337</c:v>
                </c:pt>
                <c:pt idx="744">
                  <c:v>0.82294042968750003</c:v>
                </c:pt>
                <c:pt idx="745">
                  <c:v>0.82586295572916668</c:v>
                </c:pt>
                <c:pt idx="746">
                  <c:v>0.82876603190104003</c:v>
                </c:pt>
                <c:pt idx="747">
                  <c:v>0.83162605794270672</c:v>
                </c:pt>
                <c:pt idx="748">
                  <c:v>0.83442024739583331</c:v>
                </c:pt>
                <c:pt idx="749">
                  <c:v>0.83712410481770672</c:v>
                </c:pt>
                <c:pt idx="750">
                  <c:v>0.83971761067708328</c:v>
                </c:pt>
                <c:pt idx="751">
                  <c:v>0.84218025716145661</c:v>
                </c:pt>
                <c:pt idx="752">
                  <c:v>0.84449796549478995</c:v>
                </c:pt>
                <c:pt idx="753">
                  <c:v>0.84665877278645663</c:v>
                </c:pt>
                <c:pt idx="754">
                  <c:v>0.84865275065103996</c:v>
                </c:pt>
                <c:pt idx="755">
                  <c:v>0.8504729817708333</c:v>
                </c:pt>
                <c:pt idx="756">
                  <c:v>0.85211010742187332</c:v>
                </c:pt>
                <c:pt idx="757">
                  <c:v>0.85355509440104005</c:v>
                </c:pt>
                <c:pt idx="758">
                  <c:v>0.85480533854166663</c:v>
                </c:pt>
                <c:pt idx="759">
                  <c:v>0.85586385091145667</c:v>
                </c:pt>
                <c:pt idx="760">
                  <c:v>0.85673746744791668</c:v>
                </c:pt>
                <c:pt idx="761">
                  <c:v>0.85743375651041664</c:v>
                </c:pt>
                <c:pt idx="762">
                  <c:v>0.85796533203125003</c:v>
                </c:pt>
                <c:pt idx="763">
                  <c:v>0.85834016927083334</c:v>
                </c:pt>
                <c:pt idx="764">
                  <c:v>0.85856990559895663</c:v>
                </c:pt>
                <c:pt idx="765">
                  <c:v>0.85865104166666661</c:v>
                </c:pt>
                <c:pt idx="766">
                  <c:v>0.85859952799479</c:v>
                </c:pt>
                <c:pt idx="767">
                  <c:v>0.85843457031250003</c:v>
                </c:pt>
                <c:pt idx="768">
                  <c:v>0.85817277018228999</c:v>
                </c:pt>
                <c:pt idx="769">
                  <c:v>0.85782356770833335</c:v>
                </c:pt>
                <c:pt idx="770">
                  <c:v>0.8573937174479167</c:v>
                </c:pt>
                <c:pt idx="771">
                  <c:v>0.85688899739583335</c:v>
                </c:pt>
                <c:pt idx="772">
                  <c:v>0.85631355794270669</c:v>
                </c:pt>
                <c:pt idx="773">
                  <c:v>0.8556748860677067</c:v>
                </c:pt>
                <c:pt idx="774">
                  <c:v>0.8550413411458333</c:v>
                </c:pt>
                <c:pt idx="775">
                  <c:v>0.85440283203125</c:v>
                </c:pt>
                <c:pt idx="776">
                  <c:v>0.85375048828125</c:v>
                </c:pt>
                <c:pt idx="777">
                  <c:v>0.85307112630208337</c:v>
                </c:pt>
                <c:pt idx="778">
                  <c:v>0.85235343424479004</c:v>
                </c:pt>
                <c:pt idx="779">
                  <c:v>0.85159147135416668</c:v>
                </c:pt>
                <c:pt idx="780">
                  <c:v>0.85078108723958334</c:v>
                </c:pt>
                <c:pt idx="781">
                  <c:v>0.84992236328125004</c:v>
                </c:pt>
                <c:pt idx="782">
                  <c:v>0.84899145507812335</c:v>
                </c:pt>
                <c:pt idx="783">
                  <c:v>0.84797298177083336</c:v>
                </c:pt>
                <c:pt idx="784">
                  <c:v>0.84687296549478996</c:v>
                </c:pt>
                <c:pt idx="785">
                  <c:v>0.84570613606770662</c:v>
                </c:pt>
                <c:pt idx="786">
                  <c:v>0.84448364257812336</c:v>
                </c:pt>
                <c:pt idx="787">
                  <c:v>0.84322086588541667</c:v>
                </c:pt>
                <c:pt idx="788">
                  <c:v>0.84193074544270663</c:v>
                </c:pt>
                <c:pt idx="789">
                  <c:v>0.84062052408854004</c:v>
                </c:pt>
                <c:pt idx="790">
                  <c:v>0.83929972330728997</c:v>
                </c:pt>
                <c:pt idx="791">
                  <c:v>0.83797680664062335</c:v>
                </c:pt>
                <c:pt idx="792">
                  <c:v>0.83665958658854001</c:v>
                </c:pt>
                <c:pt idx="793">
                  <c:v>0.83535367838541663</c:v>
                </c:pt>
                <c:pt idx="794">
                  <c:v>0.83406372070312329</c:v>
                </c:pt>
                <c:pt idx="795">
                  <c:v>0.83279288736978996</c:v>
                </c:pt>
                <c:pt idx="796">
                  <c:v>0.83154394531249998</c:v>
                </c:pt>
                <c:pt idx="797">
                  <c:v>0.83031933593749996</c:v>
                </c:pt>
                <c:pt idx="798">
                  <c:v>0.82912117513020667</c:v>
                </c:pt>
                <c:pt idx="799">
                  <c:v>0.8279513346354167</c:v>
                </c:pt>
                <c:pt idx="800">
                  <c:v>0.82681160481770666</c:v>
                </c:pt>
                <c:pt idx="801">
                  <c:v>0.82570296223958328</c:v>
                </c:pt>
                <c:pt idx="802">
                  <c:v>0.8246265462239567</c:v>
                </c:pt>
                <c:pt idx="803">
                  <c:v>0.82358374023437331</c:v>
                </c:pt>
                <c:pt idx="804">
                  <c:v>0.82257405598958333</c:v>
                </c:pt>
                <c:pt idx="805">
                  <c:v>0.82159863281250001</c:v>
                </c:pt>
                <c:pt idx="806">
                  <c:v>0.82065730794270664</c:v>
                </c:pt>
                <c:pt idx="807">
                  <c:v>0.81974934895833329</c:v>
                </c:pt>
                <c:pt idx="808">
                  <c:v>0.81887044270833331</c:v>
                </c:pt>
                <c:pt idx="809">
                  <c:v>0.81801993815104002</c:v>
                </c:pt>
                <c:pt idx="810">
                  <c:v>0.81719368489583333</c:v>
                </c:pt>
                <c:pt idx="811">
                  <c:v>0.81638981119791665</c:v>
                </c:pt>
                <c:pt idx="812">
                  <c:v>0.81560441080728996</c:v>
                </c:pt>
                <c:pt idx="813">
                  <c:v>0.81483325195312328</c:v>
                </c:pt>
                <c:pt idx="814">
                  <c:v>0.81407438151041667</c:v>
                </c:pt>
                <c:pt idx="815">
                  <c:v>0.81332535807291662</c:v>
                </c:pt>
                <c:pt idx="816">
                  <c:v>0.81258569335937336</c:v>
                </c:pt>
                <c:pt idx="817">
                  <c:v>0.81185310872395666</c:v>
                </c:pt>
                <c:pt idx="818">
                  <c:v>0.81112744140625004</c:v>
                </c:pt>
                <c:pt idx="819">
                  <c:v>0.81040584309895669</c:v>
                </c:pt>
                <c:pt idx="820">
                  <c:v>0.80968855794270667</c:v>
                </c:pt>
                <c:pt idx="821">
                  <c:v>0.80897485351562337</c:v>
                </c:pt>
                <c:pt idx="822">
                  <c:v>0.80826407877604001</c:v>
                </c:pt>
                <c:pt idx="823">
                  <c:v>0.80755639648437338</c:v>
                </c:pt>
                <c:pt idx="824">
                  <c:v>0.8068511555989567</c:v>
                </c:pt>
                <c:pt idx="825">
                  <c:v>0.80614868164062337</c:v>
                </c:pt>
                <c:pt idx="826">
                  <c:v>0.80544873046874998</c:v>
                </c:pt>
                <c:pt idx="827">
                  <c:v>0.80475195312500003</c:v>
                </c:pt>
                <c:pt idx="828">
                  <c:v>0.80405851236978998</c:v>
                </c:pt>
                <c:pt idx="829">
                  <c:v>0.8033683268229167</c:v>
                </c:pt>
                <c:pt idx="830">
                  <c:v>0.80268164062500003</c:v>
                </c:pt>
                <c:pt idx="831">
                  <c:v>0.80199788411458328</c:v>
                </c:pt>
                <c:pt idx="832">
                  <c:v>0.80131665039062339</c:v>
                </c:pt>
                <c:pt idx="833">
                  <c:v>0.80063818359375005</c:v>
                </c:pt>
                <c:pt idx="834">
                  <c:v>0.79996150716145664</c:v>
                </c:pt>
                <c:pt idx="835">
                  <c:v>0.79928743489583332</c:v>
                </c:pt>
                <c:pt idx="836">
                  <c:v>0.7986168619791667</c:v>
                </c:pt>
                <c:pt idx="837">
                  <c:v>0.79794970703125001</c:v>
                </c:pt>
                <c:pt idx="838">
                  <c:v>0.79728597005208335</c:v>
                </c:pt>
                <c:pt idx="839">
                  <c:v>0.79662491861979001</c:v>
                </c:pt>
                <c:pt idx="840">
                  <c:v>0.79596752929687331</c:v>
                </c:pt>
                <c:pt idx="841">
                  <c:v>0.79531363932291665</c:v>
                </c:pt>
                <c:pt idx="842">
                  <c:v>0.79466259765625002</c:v>
                </c:pt>
                <c:pt idx="843">
                  <c:v>0.79401513671875001</c:v>
                </c:pt>
                <c:pt idx="844">
                  <c:v>0.79337109375000003</c:v>
                </c:pt>
                <c:pt idx="845">
                  <c:v>0.79273063151041667</c:v>
                </c:pt>
                <c:pt idx="846">
                  <c:v>0.79209366861979003</c:v>
                </c:pt>
                <c:pt idx="847">
                  <c:v>0.79145987955729002</c:v>
                </c:pt>
                <c:pt idx="848">
                  <c:v>0.79082869466145667</c:v>
                </c:pt>
                <c:pt idx="849">
                  <c:v>0.79020133463541664</c:v>
                </c:pt>
                <c:pt idx="850">
                  <c:v>0.78957714843750004</c:v>
                </c:pt>
                <c:pt idx="851">
                  <c:v>0.78895727539062332</c:v>
                </c:pt>
                <c:pt idx="852">
                  <c:v>0.78834073893228995</c:v>
                </c:pt>
                <c:pt idx="853">
                  <c:v>0.7877282714843733</c:v>
                </c:pt>
                <c:pt idx="854">
                  <c:v>0.78711987304687336</c:v>
                </c:pt>
                <c:pt idx="855">
                  <c:v>0.78651456705728995</c:v>
                </c:pt>
                <c:pt idx="856">
                  <c:v>0.78591259765624999</c:v>
                </c:pt>
                <c:pt idx="857">
                  <c:v>0.78531469726562331</c:v>
                </c:pt>
                <c:pt idx="858">
                  <c:v>0.78472021484374999</c:v>
                </c:pt>
                <c:pt idx="859">
                  <c:v>0.78412988281249996</c:v>
                </c:pt>
                <c:pt idx="860">
                  <c:v>0.78354337565104004</c:v>
                </c:pt>
                <c:pt idx="861">
                  <c:v>0.78296069335937335</c:v>
                </c:pt>
                <c:pt idx="862">
                  <c:v>0.78238134765625</c:v>
                </c:pt>
                <c:pt idx="863">
                  <c:v>0.78180615234374995</c:v>
                </c:pt>
                <c:pt idx="864">
                  <c:v>0.78123470052083333</c:v>
                </c:pt>
                <c:pt idx="865">
                  <c:v>0.78066715494791672</c:v>
                </c:pt>
                <c:pt idx="866">
                  <c:v>0.78010375976562329</c:v>
                </c:pt>
                <c:pt idx="867">
                  <c:v>0.77954443359375003</c:v>
                </c:pt>
                <c:pt idx="868">
                  <c:v>0.77898909505208336</c:v>
                </c:pt>
                <c:pt idx="869">
                  <c:v>0.77843774414062328</c:v>
                </c:pt>
                <c:pt idx="870">
                  <c:v>0.77789078776041665</c:v>
                </c:pt>
                <c:pt idx="871">
                  <c:v>0.77734790039062329</c:v>
                </c:pt>
                <c:pt idx="872">
                  <c:v>0.77680891927083329</c:v>
                </c:pt>
                <c:pt idx="873">
                  <c:v>0.77627449544270666</c:v>
                </c:pt>
                <c:pt idx="874">
                  <c:v>0.77574446614583337</c:v>
                </c:pt>
                <c:pt idx="875">
                  <c:v>0.77521866861979005</c:v>
                </c:pt>
                <c:pt idx="876">
                  <c:v>0.77469718424478995</c:v>
                </c:pt>
                <c:pt idx="877">
                  <c:v>0.77418001302083328</c:v>
                </c:pt>
                <c:pt idx="878">
                  <c:v>0.77366739908853999</c:v>
                </c:pt>
                <c:pt idx="879">
                  <c:v>0.77315917968750003</c:v>
                </c:pt>
                <c:pt idx="880">
                  <c:v>0.77265551757812334</c:v>
                </c:pt>
                <c:pt idx="881">
                  <c:v>0.77215624999999999</c:v>
                </c:pt>
                <c:pt idx="882">
                  <c:v>0.77166137695312331</c:v>
                </c:pt>
                <c:pt idx="883">
                  <c:v>0.77117097981770666</c:v>
                </c:pt>
                <c:pt idx="884">
                  <c:v>0.77068513997395671</c:v>
                </c:pt>
                <c:pt idx="885">
                  <c:v>0.77020361328124998</c:v>
                </c:pt>
                <c:pt idx="886">
                  <c:v>0.76972672526041663</c:v>
                </c:pt>
                <c:pt idx="887">
                  <c:v>0.76925447591145668</c:v>
                </c:pt>
                <c:pt idx="888">
                  <c:v>0.76878670247395664</c:v>
                </c:pt>
                <c:pt idx="889">
                  <c:v>0.76832348632812331</c:v>
                </c:pt>
                <c:pt idx="890">
                  <c:v>0.76786474609374999</c:v>
                </c:pt>
                <c:pt idx="891">
                  <c:v>0.76741056315103995</c:v>
                </c:pt>
                <c:pt idx="892">
                  <c:v>0.76696069335937334</c:v>
                </c:pt>
                <c:pt idx="893">
                  <c:v>0.76651546223958333</c:v>
                </c:pt>
                <c:pt idx="894">
                  <c:v>0.76607462565104001</c:v>
                </c:pt>
                <c:pt idx="895">
                  <c:v>0.76563826497395671</c:v>
                </c:pt>
                <c:pt idx="896">
                  <c:v>0.7652062988281233</c:v>
                </c:pt>
                <c:pt idx="897">
                  <c:v>0.76477872721354001</c:v>
                </c:pt>
                <c:pt idx="898">
                  <c:v>0.76435546875000004</c:v>
                </c:pt>
                <c:pt idx="899">
                  <c:v>0.76393652343749996</c:v>
                </c:pt>
                <c:pt idx="900">
                  <c:v>0.76352197265624999</c:v>
                </c:pt>
                <c:pt idx="901">
                  <c:v>0.76311165364583333</c:v>
                </c:pt>
                <c:pt idx="902">
                  <c:v>0.76270556640624998</c:v>
                </c:pt>
                <c:pt idx="903">
                  <c:v>0.76230379231770662</c:v>
                </c:pt>
                <c:pt idx="904">
                  <c:v>0.76190616861978999</c:v>
                </c:pt>
                <c:pt idx="905">
                  <c:v>0.76151269531249999</c:v>
                </c:pt>
                <c:pt idx="906">
                  <c:v>0.76112337239583339</c:v>
                </c:pt>
                <c:pt idx="907">
                  <c:v>0.76073811848958328</c:v>
                </c:pt>
                <c:pt idx="908">
                  <c:v>0.76035685221353999</c:v>
                </c:pt>
                <c:pt idx="909">
                  <c:v>0.75997957356770662</c:v>
                </c:pt>
                <c:pt idx="910">
                  <c:v>0.75960628255208329</c:v>
                </c:pt>
                <c:pt idx="911">
                  <c:v>0.75923697916666666</c:v>
                </c:pt>
                <c:pt idx="912">
                  <c:v>0.75887150065104003</c:v>
                </c:pt>
                <c:pt idx="913">
                  <c:v>0.75850992838541664</c:v>
                </c:pt>
                <c:pt idx="914">
                  <c:v>0.75815209960937335</c:v>
                </c:pt>
                <c:pt idx="915">
                  <c:v>0.7577979329427067</c:v>
                </c:pt>
                <c:pt idx="916">
                  <c:v>0.75744750976562336</c:v>
                </c:pt>
                <c:pt idx="917">
                  <c:v>0.75710074869791666</c:v>
                </c:pt>
                <c:pt idx="918">
                  <c:v>0.75675756835937336</c:v>
                </c:pt>
                <c:pt idx="919">
                  <c:v>0.75641788736978999</c:v>
                </c:pt>
                <c:pt idx="920">
                  <c:v>0.75608170572916666</c:v>
                </c:pt>
                <c:pt idx="921">
                  <c:v>0.75574894205729004</c:v>
                </c:pt>
                <c:pt idx="922">
                  <c:v>0.75541967773437335</c:v>
                </c:pt>
                <c:pt idx="923">
                  <c:v>0.75509375000000001</c:v>
                </c:pt>
                <c:pt idx="924">
                  <c:v>0.75477115885416668</c:v>
                </c:pt>
                <c:pt idx="925">
                  <c:v>0.75445174153645667</c:v>
                </c:pt>
                <c:pt idx="926">
                  <c:v>0.75413557942708331</c:v>
                </c:pt>
                <c:pt idx="927">
                  <c:v>0.75382250976562337</c:v>
                </c:pt>
                <c:pt idx="928">
                  <c:v>0.75351261393228997</c:v>
                </c:pt>
                <c:pt idx="929">
                  <c:v>0.7532058105468733</c:v>
                </c:pt>
                <c:pt idx="930">
                  <c:v>0.75290201822916669</c:v>
                </c:pt>
                <c:pt idx="931">
                  <c:v>0.7526012369791667</c:v>
                </c:pt>
                <c:pt idx="932">
                  <c:v>0.75230346679687332</c:v>
                </c:pt>
                <c:pt idx="933">
                  <c:v>0.7520085449218733</c:v>
                </c:pt>
                <c:pt idx="934">
                  <c:v>0.75171647135416664</c:v>
                </c:pt>
                <c:pt idx="935">
                  <c:v>0.75142724609375</c:v>
                </c:pt>
                <c:pt idx="936">
                  <c:v>0.75114078776041671</c:v>
                </c:pt>
                <c:pt idx="937">
                  <c:v>0.75085709635416664</c:v>
                </c:pt>
                <c:pt idx="938">
                  <c:v>0.75057609049479002</c:v>
                </c:pt>
                <c:pt idx="939">
                  <c:v>0.75029777018229005</c:v>
                </c:pt>
                <c:pt idx="940">
                  <c:v>0.75002213541666662</c:v>
                </c:pt>
                <c:pt idx="941">
                  <c:v>0.74974910481770662</c:v>
                </c:pt>
                <c:pt idx="942">
                  <c:v>0.74947867838541671</c:v>
                </c:pt>
                <c:pt idx="943">
                  <c:v>0.74921069335937329</c:v>
                </c:pt>
                <c:pt idx="944">
                  <c:v>0.74894531249999996</c:v>
                </c:pt>
                <c:pt idx="945">
                  <c:v>0.74868237304687335</c:v>
                </c:pt>
                <c:pt idx="946">
                  <c:v>0.7484219563802067</c:v>
                </c:pt>
                <c:pt idx="947">
                  <c:v>0.7481638997395833</c:v>
                </c:pt>
                <c:pt idx="948">
                  <c:v>0.74790828450520663</c:v>
                </c:pt>
                <c:pt idx="949">
                  <c:v>0.74765511067708335</c:v>
                </c:pt>
                <c:pt idx="950">
                  <c:v>0.74740429687499998</c:v>
                </c:pt>
                <c:pt idx="951">
                  <c:v>0.74715576171874998</c:v>
                </c:pt>
                <c:pt idx="952">
                  <c:v>0.74690958658854001</c:v>
                </c:pt>
                <c:pt idx="953">
                  <c:v>0.74666569010416661</c:v>
                </c:pt>
                <c:pt idx="954">
                  <c:v>0.74642415364583337</c:v>
                </c:pt>
                <c:pt idx="955">
                  <c:v>0.74618481445312335</c:v>
                </c:pt>
                <c:pt idx="956">
                  <c:v>0.74594775390625001</c:v>
                </c:pt>
                <c:pt idx="957">
                  <c:v>0.74571289062500001</c:v>
                </c:pt>
                <c:pt idx="958">
                  <c:v>0.74548030598958337</c:v>
                </c:pt>
                <c:pt idx="959">
                  <c:v>0.74524991861978995</c:v>
                </c:pt>
                <c:pt idx="960">
                  <c:v>0.74502172851562332</c:v>
                </c:pt>
                <c:pt idx="961">
                  <c:v>0.74479565429687333</c:v>
                </c:pt>
                <c:pt idx="962">
                  <c:v>0.74457177734375002</c:v>
                </c:pt>
                <c:pt idx="963">
                  <c:v>0.74435009765625004</c:v>
                </c:pt>
                <c:pt idx="964">
                  <c:v>0.74413053385416672</c:v>
                </c:pt>
                <c:pt idx="965">
                  <c:v>0.74391316731770663</c:v>
                </c:pt>
                <c:pt idx="966">
                  <c:v>0.74369783528645672</c:v>
                </c:pt>
                <c:pt idx="967">
                  <c:v>0.74348470052083337</c:v>
                </c:pt>
                <c:pt idx="968">
                  <c:v>0.74327368164062335</c:v>
                </c:pt>
                <c:pt idx="969">
                  <c:v>0.74306477864583331</c:v>
                </c:pt>
                <c:pt idx="970">
                  <c:v>0.74285791015625002</c:v>
                </c:pt>
                <c:pt idx="971">
                  <c:v>0.74265315755208339</c:v>
                </c:pt>
                <c:pt idx="972">
                  <c:v>0.74245052083333329</c:v>
                </c:pt>
                <c:pt idx="973">
                  <c:v>0.74224991861978995</c:v>
                </c:pt>
                <c:pt idx="974">
                  <c:v>0.74205135091145669</c:v>
                </c:pt>
                <c:pt idx="975">
                  <c:v>0.74185489908853997</c:v>
                </c:pt>
                <c:pt idx="976">
                  <c:v>0.74166048177083332</c:v>
                </c:pt>
                <c:pt idx="977">
                  <c:v>0.74146809895833332</c:v>
                </c:pt>
                <c:pt idx="978">
                  <c:v>0.74127783203124997</c:v>
                </c:pt>
                <c:pt idx="979">
                  <c:v>0.74108951822916669</c:v>
                </c:pt>
                <c:pt idx="980">
                  <c:v>0.74090323893229004</c:v>
                </c:pt>
                <c:pt idx="981">
                  <c:v>0.74071899414062337</c:v>
                </c:pt>
                <c:pt idx="982">
                  <c:v>0.74053670247395664</c:v>
                </c:pt>
                <c:pt idx="983">
                  <c:v>0.7403564453125</c:v>
                </c:pt>
                <c:pt idx="984">
                  <c:v>0.74017814127603998</c:v>
                </c:pt>
                <c:pt idx="985">
                  <c:v>0.74000179036458336</c:v>
                </c:pt>
                <c:pt idx="986">
                  <c:v>0.73982747395833337</c:v>
                </c:pt>
                <c:pt idx="987">
                  <c:v>0.73965511067708334</c:v>
                </c:pt>
                <c:pt idx="988">
                  <c:v>0.73948461914062336</c:v>
                </c:pt>
                <c:pt idx="989">
                  <c:v>0.73931608072916666</c:v>
                </c:pt>
                <c:pt idx="990">
                  <c:v>0.73914949544270669</c:v>
                </c:pt>
                <c:pt idx="991">
                  <c:v>0.73898486328125002</c:v>
                </c:pt>
                <c:pt idx="992">
                  <c:v>0.73882202148437337</c:v>
                </c:pt>
                <c:pt idx="993">
                  <c:v>0.73866113281250001</c:v>
                </c:pt>
                <c:pt idx="994">
                  <c:v>0.7385021158854167</c:v>
                </c:pt>
                <c:pt idx="995">
                  <c:v>0.73834488932291664</c:v>
                </c:pt>
                <c:pt idx="996">
                  <c:v>0.73818953450520663</c:v>
                </c:pt>
                <c:pt idx="997">
                  <c:v>0.73803605143229001</c:v>
                </c:pt>
                <c:pt idx="998">
                  <c:v>0.73788427734374995</c:v>
                </c:pt>
                <c:pt idx="999">
                  <c:v>0.73773429361979004</c:v>
                </c:pt>
                <c:pt idx="1000">
                  <c:v>0.73758618164062328</c:v>
                </c:pt>
                <c:pt idx="1001">
                  <c:v>0.73743969726562331</c:v>
                </c:pt>
                <c:pt idx="1002">
                  <c:v>0.73729500325520669</c:v>
                </c:pt>
                <c:pt idx="1003">
                  <c:v>0.73715201822916665</c:v>
                </c:pt>
                <c:pt idx="1004">
                  <c:v>0.73701074218749996</c:v>
                </c:pt>
                <c:pt idx="1005">
                  <c:v>0.73687109375000004</c:v>
                </c:pt>
                <c:pt idx="1006">
                  <c:v>0.73673315429687336</c:v>
                </c:pt>
                <c:pt idx="1007">
                  <c:v>0.73659676106770666</c:v>
                </c:pt>
                <c:pt idx="1008">
                  <c:v>0.73646207682291664</c:v>
                </c:pt>
                <c:pt idx="1009">
                  <c:v>0.73632893880208339</c:v>
                </c:pt>
                <c:pt idx="1010">
                  <c:v>0.73619734700520667</c:v>
                </c:pt>
                <c:pt idx="1011">
                  <c:v>0.73606722005208336</c:v>
                </c:pt>
                <c:pt idx="1012">
                  <c:v>0.73593872070312338</c:v>
                </c:pt>
                <c:pt idx="1013">
                  <c:v>0.7358116861979167</c:v>
                </c:pt>
                <c:pt idx="1014">
                  <c:v>0.73568611653645666</c:v>
                </c:pt>
                <c:pt idx="1015">
                  <c:v>0.73556193033854</c:v>
                </c:pt>
                <c:pt idx="1016">
                  <c:v>0.73543929036458333</c:v>
                </c:pt>
                <c:pt idx="1017">
                  <c:v>0.7353179524739567</c:v>
                </c:pt>
                <c:pt idx="1018">
                  <c:v>0.73519799804687336</c:v>
                </c:pt>
                <c:pt idx="1019">
                  <c:v>0.73507942708333329</c:v>
                </c:pt>
                <c:pt idx="1020">
                  <c:v>0.73496215820312338</c:v>
                </c:pt>
                <c:pt idx="1021">
                  <c:v>0.73484611002603994</c:v>
                </c:pt>
                <c:pt idx="1022">
                  <c:v>0.73473144531250001</c:v>
                </c:pt>
                <c:pt idx="1023">
                  <c:v>0.73461800130208332</c:v>
                </c:pt>
                <c:pt idx="1024">
                  <c:v>0.73450577799479</c:v>
                </c:pt>
                <c:pt idx="1025">
                  <c:v>0.73439477539062337</c:v>
                </c:pt>
                <c:pt idx="1026">
                  <c:v>0.73428499348958332</c:v>
                </c:pt>
                <c:pt idx="1027">
                  <c:v>0.73417626953125004</c:v>
                </c:pt>
                <c:pt idx="1028">
                  <c:v>0.73406876627604001</c:v>
                </c:pt>
                <c:pt idx="1029">
                  <c:v>0.73396232096353997</c:v>
                </c:pt>
                <c:pt idx="1030">
                  <c:v>0.73385701497395661</c:v>
                </c:pt>
                <c:pt idx="1031">
                  <c:v>0.73375276692708336</c:v>
                </c:pt>
                <c:pt idx="1032">
                  <c:v>0.73364957682291665</c:v>
                </c:pt>
                <c:pt idx="1033">
                  <c:v>0.73354736328125003</c:v>
                </c:pt>
                <c:pt idx="1034">
                  <c:v>0.73344620768228996</c:v>
                </c:pt>
                <c:pt idx="1035">
                  <c:v>0.73334602864583331</c:v>
                </c:pt>
                <c:pt idx="1036">
                  <c:v>0.73324682617187331</c:v>
                </c:pt>
                <c:pt idx="1037">
                  <c:v>0.73314860026041662</c:v>
                </c:pt>
                <c:pt idx="1038">
                  <c:v>0.73305126953124999</c:v>
                </c:pt>
                <c:pt idx="1039">
                  <c:v>0.73295491536458335</c:v>
                </c:pt>
                <c:pt idx="1040">
                  <c:v>0.73285937499999998</c:v>
                </c:pt>
                <c:pt idx="1041">
                  <c:v>0.73276472981770668</c:v>
                </c:pt>
                <c:pt idx="1042">
                  <c:v>0.73267097981770668</c:v>
                </c:pt>
                <c:pt idx="1043">
                  <c:v>0.73257812499999997</c:v>
                </c:pt>
                <c:pt idx="1044">
                  <c:v>0.73248608398437332</c:v>
                </c:pt>
                <c:pt idx="1045">
                  <c:v>0.73239485677083338</c:v>
                </c:pt>
                <c:pt idx="1046">
                  <c:v>0.73230444335937328</c:v>
                </c:pt>
                <c:pt idx="1047">
                  <c:v>0.73221476236979</c:v>
                </c:pt>
                <c:pt idx="1048">
                  <c:v>0.7321259765625</c:v>
                </c:pt>
                <c:pt idx="1049">
                  <c:v>0.73203792317708338</c:v>
                </c:pt>
                <c:pt idx="1050">
                  <c:v>0.73195068359375004</c:v>
                </c:pt>
                <c:pt idx="1051">
                  <c:v>0.73186417643228996</c:v>
                </c:pt>
                <c:pt idx="1052">
                  <c:v>0.73177840169270669</c:v>
                </c:pt>
                <c:pt idx="1053">
                  <c:v>0.73169335937500002</c:v>
                </c:pt>
                <c:pt idx="1054">
                  <c:v>0.73160904947916672</c:v>
                </c:pt>
                <c:pt idx="1055">
                  <c:v>0.73144140624999998</c:v>
                </c:pt>
                <c:pt idx="1056">
                  <c:v>0.73135945638020672</c:v>
                </c:pt>
                <c:pt idx="1057">
                  <c:v>0.73127823893229005</c:v>
                </c:pt>
                <c:pt idx="1058">
                  <c:v>0.73119783528645665</c:v>
                </c:pt>
                <c:pt idx="1059">
                  <c:v>0.73111808268228995</c:v>
                </c:pt>
                <c:pt idx="1060">
                  <c:v>0.73103889973958336</c:v>
                </c:pt>
                <c:pt idx="1061">
                  <c:v>0.73096044921875003</c:v>
                </c:pt>
                <c:pt idx="1062">
                  <c:v>0.73088264973958328</c:v>
                </c:pt>
                <c:pt idx="1063">
                  <c:v>0.73080541992187331</c:v>
                </c:pt>
                <c:pt idx="1064">
                  <c:v>0.73072892252604005</c:v>
                </c:pt>
                <c:pt idx="1065">
                  <c:v>0.73065299479166668</c:v>
                </c:pt>
                <c:pt idx="1066">
                  <c:v>0.73057779947916668</c:v>
                </c:pt>
                <c:pt idx="1067">
                  <c:v>0.73050309244791667</c:v>
                </c:pt>
                <c:pt idx="1068">
                  <c:v>0.73042911783854003</c:v>
                </c:pt>
                <c:pt idx="1069">
                  <c:v>0.73035571289062329</c:v>
                </c:pt>
                <c:pt idx="1070">
                  <c:v>0.73028304036458336</c:v>
                </c:pt>
                <c:pt idx="1071">
                  <c:v>0.73021093749999999</c:v>
                </c:pt>
                <c:pt idx="1072">
                  <c:v>0.73013948567708331</c:v>
                </c:pt>
                <c:pt idx="1073">
                  <c:v>0.73006868489583332</c:v>
                </c:pt>
                <c:pt idx="1074">
                  <c:v>0.72992911783853998</c:v>
                </c:pt>
                <c:pt idx="1075">
                  <c:v>0.72986027018229005</c:v>
                </c:pt>
                <c:pt idx="1076">
                  <c:v>0.72979215494791672</c:v>
                </c:pt>
                <c:pt idx="1077">
                  <c:v>0.72972469075520663</c:v>
                </c:pt>
                <c:pt idx="1078">
                  <c:v>0.72965787760416667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016440"/>
        <c:axId val="169016048"/>
      </c:scatterChart>
      <c:valAx>
        <c:axId val="169016440"/>
        <c:scaling>
          <c:orientation val="minMax"/>
          <c:max val="3.0000000000000006E-2"/>
          <c:min val="1.0000000000000002E-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(ms)</a:t>
                </a:r>
              </a:p>
            </c:rich>
          </c:tx>
          <c:layout>
            <c:manualLayout>
              <c:xMode val="edge"/>
              <c:yMode val="edge"/>
              <c:x val="0.47515861590957564"/>
              <c:y val="0.940345804988662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69016048"/>
        <c:crosses val="autoZero"/>
        <c:crossBetween val="midCat"/>
      </c:valAx>
      <c:valAx>
        <c:axId val="169016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T/Tcj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36248067949839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69016440"/>
        <c:crosses val="autoZero"/>
        <c:crossBetween val="midCat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8910761154857"/>
          <c:y val="0.15483522892971713"/>
          <c:w val="0.80879833770778653"/>
          <c:h val="0.686599956255468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heat transfer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Sheet2!$B$2:$B$411</c:f>
              <c:numCache>
                <c:formatCode>General</c:formatCode>
                <c:ptCount val="410"/>
                <c:pt idx="1">
                  <c:v>1E-4</c:v>
                </c:pt>
                <c:pt idx="2">
                  <c:v>2.0000000000000001E-4</c:v>
                </c:pt>
                <c:pt idx="3">
                  <c:v>4.0000000000000002E-4</c:v>
                </c:pt>
                <c:pt idx="4">
                  <c:v>5.0000000000000001E-4</c:v>
                </c:pt>
                <c:pt idx="5">
                  <c:v>5.9999999999999995E-4</c:v>
                </c:pt>
                <c:pt idx="6">
                  <c:v>7.000000000000001E-4</c:v>
                </c:pt>
                <c:pt idx="7">
                  <c:v>8.0000000000000004E-4</c:v>
                </c:pt>
                <c:pt idx="8">
                  <c:v>8.9999999999999998E-4</c:v>
                </c:pt>
                <c:pt idx="9">
                  <c:v>1E-3</c:v>
                </c:pt>
                <c:pt idx="10">
                  <c:v>1.1000000000000001E-3</c:v>
                </c:pt>
                <c:pt idx="11">
                  <c:v>1.1999999999999999E-3</c:v>
                </c:pt>
                <c:pt idx="12">
                  <c:v>1.2999999999999999E-3</c:v>
                </c:pt>
                <c:pt idx="13">
                  <c:v>1.4000000000000002E-3</c:v>
                </c:pt>
                <c:pt idx="14">
                  <c:v>1.5E-3</c:v>
                </c:pt>
                <c:pt idx="15">
                  <c:v>1.6000000000000001E-3</c:v>
                </c:pt>
                <c:pt idx="16">
                  <c:v>1.7000000000000001E-3</c:v>
                </c:pt>
                <c:pt idx="17">
                  <c:v>1.8E-3</c:v>
                </c:pt>
                <c:pt idx="18">
                  <c:v>1.9E-3</c:v>
                </c:pt>
                <c:pt idx="19">
                  <c:v>2E-3</c:v>
                </c:pt>
                <c:pt idx="20">
                  <c:v>2.0999999999999999E-3</c:v>
                </c:pt>
                <c:pt idx="21">
                  <c:v>2.2000000000000001E-3</c:v>
                </c:pt>
                <c:pt idx="22">
                  <c:v>2.3E-3</c:v>
                </c:pt>
                <c:pt idx="23">
                  <c:v>2.3999999999999998E-3</c:v>
                </c:pt>
                <c:pt idx="24">
                  <c:v>2.5000000000000001E-3</c:v>
                </c:pt>
                <c:pt idx="25">
                  <c:v>2.5999999999999999E-3</c:v>
                </c:pt>
                <c:pt idx="26">
                  <c:v>2.7000000000000001E-3</c:v>
                </c:pt>
                <c:pt idx="27">
                  <c:v>2.8000000000000004E-3</c:v>
                </c:pt>
                <c:pt idx="28">
                  <c:v>2.8999999999999998E-3</c:v>
                </c:pt>
                <c:pt idx="29">
                  <c:v>3.0000000000000001E-3</c:v>
                </c:pt>
                <c:pt idx="30">
                  <c:v>3.0999999999999999E-3</c:v>
                </c:pt>
                <c:pt idx="31">
                  <c:v>3.2000000000000002E-3</c:v>
                </c:pt>
                <c:pt idx="32">
                  <c:v>3.3E-3</c:v>
                </c:pt>
                <c:pt idx="33">
                  <c:v>3.4000000000000002E-3</c:v>
                </c:pt>
                <c:pt idx="34">
                  <c:v>3.4999999999999996E-3</c:v>
                </c:pt>
                <c:pt idx="35">
                  <c:v>3.7000000000000002E-3</c:v>
                </c:pt>
                <c:pt idx="36">
                  <c:v>3.8E-3</c:v>
                </c:pt>
                <c:pt idx="37">
                  <c:v>3.9000000000000003E-3</c:v>
                </c:pt>
                <c:pt idx="38">
                  <c:v>4.0000000000000001E-3</c:v>
                </c:pt>
                <c:pt idx="39">
                  <c:v>4.0999999999999995E-3</c:v>
                </c:pt>
                <c:pt idx="40">
                  <c:v>4.1999999999999997E-3</c:v>
                </c:pt>
                <c:pt idx="41">
                  <c:v>4.3E-3</c:v>
                </c:pt>
                <c:pt idx="42">
                  <c:v>4.4000000000000003E-3</c:v>
                </c:pt>
                <c:pt idx="43">
                  <c:v>4.5000000000000005E-3</c:v>
                </c:pt>
                <c:pt idx="44">
                  <c:v>4.5999999999999999E-3</c:v>
                </c:pt>
                <c:pt idx="45">
                  <c:v>4.6999999999999993E-3</c:v>
                </c:pt>
                <c:pt idx="46">
                  <c:v>4.7999999999999996E-3</c:v>
                </c:pt>
                <c:pt idx="47">
                  <c:v>4.8999999999999998E-3</c:v>
                </c:pt>
                <c:pt idx="48">
                  <c:v>5.0000000000000001E-3</c:v>
                </c:pt>
                <c:pt idx="49">
                  <c:v>5.1000000000000004E-3</c:v>
                </c:pt>
                <c:pt idx="50">
                  <c:v>5.1999999999999998E-3</c:v>
                </c:pt>
                <c:pt idx="51">
                  <c:v>5.3E-3</c:v>
                </c:pt>
                <c:pt idx="52">
                  <c:v>5.4000000000000003E-3</c:v>
                </c:pt>
                <c:pt idx="53">
                  <c:v>5.5000000000000005E-3</c:v>
                </c:pt>
                <c:pt idx="54">
                  <c:v>5.6000000000000008E-3</c:v>
                </c:pt>
                <c:pt idx="55">
                  <c:v>5.6999999999999993E-3</c:v>
                </c:pt>
                <c:pt idx="56">
                  <c:v>5.7999999999999996E-3</c:v>
                </c:pt>
                <c:pt idx="57">
                  <c:v>5.8999999999999999E-3</c:v>
                </c:pt>
                <c:pt idx="58">
                  <c:v>6.0000000000000001E-3</c:v>
                </c:pt>
                <c:pt idx="59">
                  <c:v>6.0999999999999995E-3</c:v>
                </c:pt>
                <c:pt idx="60">
                  <c:v>6.1999999999999998E-3</c:v>
                </c:pt>
                <c:pt idx="61">
                  <c:v>6.3E-3</c:v>
                </c:pt>
                <c:pt idx="62">
                  <c:v>6.4000000000000003E-3</c:v>
                </c:pt>
                <c:pt idx="63">
                  <c:v>6.5000000000000006E-3</c:v>
                </c:pt>
                <c:pt idx="64">
                  <c:v>6.6E-3</c:v>
                </c:pt>
                <c:pt idx="65">
                  <c:v>6.7000000000000002E-3</c:v>
                </c:pt>
                <c:pt idx="66">
                  <c:v>6.8000000000000005E-3</c:v>
                </c:pt>
                <c:pt idx="67">
                  <c:v>6.8999999999999999E-3</c:v>
                </c:pt>
                <c:pt idx="68">
                  <c:v>6.9999999999999993E-3</c:v>
                </c:pt>
                <c:pt idx="69">
                  <c:v>7.0999999999999995E-3</c:v>
                </c:pt>
                <c:pt idx="70">
                  <c:v>7.1999999999999998E-3</c:v>
                </c:pt>
                <c:pt idx="71">
                  <c:v>7.3000000000000001E-3</c:v>
                </c:pt>
                <c:pt idx="72">
                  <c:v>7.4000000000000003E-3</c:v>
                </c:pt>
                <c:pt idx="73">
                  <c:v>7.4999999999999997E-3</c:v>
                </c:pt>
                <c:pt idx="74">
                  <c:v>7.6E-3</c:v>
                </c:pt>
                <c:pt idx="75">
                  <c:v>7.7000000000000002E-3</c:v>
                </c:pt>
                <c:pt idx="76">
                  <c:v>7.8000000000000005E-3</c:v>
                </c:pt>
                <c:pt idx="77">
                  <c:v>7.9000000000000008E-3</c:v>
                </c:pt>
                <c:pt idx="78">
                  <c:v>8.0000000000000002E-3</c:v>
                </c:pt>
                <c:pt idx="79">
                  <c:v>8.1000000000000013E-3</c:v>
                </c:pt>
                <c:pt idx="80">
                  <c:v>8.199999999999999E-3</c:v>
                </c:pt>
                <c:pt idx="81">
                  <c:v>8.3000000000000001E-3</c:v>
                </c:pt>
                <c:pt idx="82">
                  <c:v>8.3999999999999995E-3</c:v>
                </c:pt>
                <c:pt idx="83">
                  <c:v>8.5000000000000006E-3</c:v>
                </c:pt>
                <c:pt idx="84">
                  <c:v>8.6E-3</c:v>
                </c:pt>
                <c:pt idx="85">
                  <c:v>8.6999999999999994E-3</c:v>
                </c:pt>
                <c:pt idx="86">
                  <c:v>8.8000000000000005E-3</c:v>
                </c:pt>
                <c:pt idx="87">
                  <c:v>8.8999999999999999E-3</c:v>
                </c:pt>
                <c:pt idx="88">
                  <c:v>9.0000000000000011E-3</c:v>
                </c:pt>
                <c:pt idx="89">
                  <c:v>9.1000000000000004E-3</c:v>
                </c:pt>
                <c:pt idx="90">
                  <c:v>9.1999999999999998E-3</c:v>
                </c:pt>
                <c:pt idx="91">
                  <c:v>9.300000000000001E-3</c:v>
                </c:pt>
                <c:pt idx="92">
                  <c:v>9.3999999999999986E-3</c:v>
                </c:pt>
                <c:pt idx="93">
                  <c:v>9.4999999999999998E-3</c:v>
                </c:pt>
                <c:pt idx="94">
                  <c:v>9.7000000000000003E-3</c:v>
                </c:pt>
                <c:pt idx="95">
                  <c:v>9.7999999999999997E-3</c:v>
                </c:pt>
                <c:pt idx="96">
                  <c:v>9.8999999999999991E-3</c:v>
                </c:pt>
                <c:pt idx="97">
                  <c:v>0.01</c:v>
                </c:pt>
                <c:pt idx="98">
                  <c:v>1.01E-2</c:v>
                </c:pt>
                <c:pt idx="99">
                  <c:v>1.0200000000000001E-2</c:v>
                </c:pt>
                <c:pt idx="100">
                  <c:v>1.03E-2</c:v>
                </c:pt>
                <c:pt idx="101">
                  <c:v>1.04E-2</c:v>
                </c:pt>
                <c:pt idx="102">
                  <c:v>1.0500000000000001E-2</c:v>
                </c:pt>
                <c:pt idx="103">
                  <c:v>1.06E-2</c:v>
                </c:pt>
                <c:pt idx="104">
                  <c:v>1.0700000000000001E-2</c:v>
                </c:pt>
                <c:pt idx="105">
                  <c:v>1.0800000000000001E-2</c:v>
                </c:pt>
                <c:pt idx="106">
                  <c:v>1.09E-2</c:v>
                </c:pt>
                <c:pt idx="107">
                  <c:v>1.1000000000000001E-2</c:v>
                </c:pt>
                <c:pt idx="108">
                  <c:v>1.11E-2</c:v>
                </c:pt>
                <c:pt idx="109">
                  <c:v>1.1200000000000002E-2</c:v>
                </c:pt>
                <c:pt idx="110">
                  <c:v>1.1299999999999999E-2</c:v>
                </c:pt>
                <c:pt idx="111">
                  <c:v>1.1399999999999999E-2</c:v>
                </c:pt>
                <c:pt idx="112">
                  <c:v>1.15E-2</c:v>
                </c:pt>
                <c:pt idx="113">
                  <c:v>1.1599999999999999E-2</c:v>
                </c:pt>
                <c:pt idx="114">
                  <c:v>1.1699999999999999E-2</c:v>
                </c:pt>
                <c:pt idx="115">
                  <c:v>1.18E-2</c:v>
                </c:pt>
                <c:pt idx="116">
                  <c:v>1.1899999999999999E-2</c:v>
                </c:pt>
                <c:pt idx="117">
                  <c:v>1.2E-2</c:v>
                </c:pt>
                <c:pt idx="118">
                  <c:v>1.21E-2</c:v>
                </c:pt>
                <c:pt idx="119">
                  <c:v>1.2199999999999999E-2</c:v>
                </c:pt>
                <c:pt idx="120">
                  <c:v>1.23E-2</c:v>
                </c:pt>
                <c:pt idx="121">
                  <c:v>1.24E-2</c:v>
                </c:pt>
                <c:pt idx="122">
                  <c:v>1.2500000000000001E-2</c:v>
                </c:pt>
                <c:pt idx="123">
                  <c:v>1.26E-2</c:v>
                </c:pt>
                <c:pt idx="124">
                  <c:v>1.2699999999999999E-2</c:v>
                </c:pt>
                <c:pt idx="125">
                  <c:v>1.2800000000000001E-2</c:v>
                </c:pt>
                <c:pt idx="126">
                  <c:v>1.29E-2</c:v>
                </c:pt>
                <c:pt idx="127">
                  <c:v>1.3000000000000001E-2</c:v>
                </c:pt>
                <c:pt idx="128">
                  <c:v>1.3100000000000001E-2</c:v>
                </c:pt>
                <c:pt idx="129">
                  <c:v>1.32E-2</c:v>
                </c:pt>
                <c:pt idx="130">
                  <c:v>1.3300000000000001E-2</c:v>
                </c:pt>
                <c:pt idx="131">
                  <c:v>1.34E-2</c:v>
                </c:pt>
                <c:pt idx="132">
                  <c:v>1.3600000000000001E-2</c:v>
                </c:pt>
                <c:pt idx="133">
                  <c:v>1.38E-2</c:v>
                </c:pt>
                <c:pt idx="134">
                  <c:v>1.3899999999999999E-2</c:v>
                </c:pt>
                <c:pt idx="135">
                  <c:v>1.3999999999999999E-2</c:v>
                </c:pt>
                <c:pt idx="136">
                  <c:v>1.41E-2</c:v>
                </c:pt>
                <c:pt idx="137">
                  <c:v>1.4199999999999999E-2</c:v>
                </c:pt>
                <c:pt idx="138">
                  <c:v>1.43E-2</c:v>
                </c:pt>
                <c:pt idx="139">
                  <c:v>1.44E-2</c:v>
                </c:pt>
                <c:pt idx="140">
                  <c:v>1.4499999999999999E-2</c:v>
                </c:pt>
                <c:pt idx="141">
                  <c:v>1.46E-2</c:v>
                </c:pt>
                <c:pt idx="142">
                  <c:v>1.47E-2</c:v>
                </c:pt>
                <c:pt idx="143">
                  <c:v>1.4800000000000001E-2</c:v>
                </c:pt>
                <c:pt idx="144">
                  <c:v>1.49E-2</c:v>
                </c:pt>
                <c:pt idx="145">
                  <c:v>1.4999999999999999E-2</c:v>
                </c:pt>
                <c:pt idx="146">
                  <c:v>1.5100000000000001E-2</c:v>
                </c:pt>
                <c:pt idx="147">
                  <c:v>1.52E-2</c:v>
                </c:pt>
                <c:pt idx="148">
                  <c:v>1.5300000000000001E-2</c:v>
                </c:pt>
                <c:pt idx="149">
                  <c:v>1.54E-2</c:v>
                </c:pt>
                <c:pt idx="150">
                  <c:v>1.55E-2</c:v>
                </c:pt>
                <c:pt idx="151">
                  <c:v>1.5600000000000001E-2</c:v>
                </c:pt>
                <c:pt idx="152">
                  <c:v>1.5700000000000002E-2</c:v>
                </c:pt>
                <c:pt idx="153">
                  <c:v>1.5800000000000002E-2</c:v>
                </c:pt>
                <c:pt idx="154">
                  <c:v>1.5900000000000001E-2</c:v>
                </c:pt>
                <c:pt idx="155">
                  <c:v>1.6E-2</c:v>
                </c:pt>
                <c:pt idx="156">
                  <c:v>1.61E-2</c:v>
                </c:pt>
                <c:pt idx="157">
                  <c:v>1.6200000000000003E-2</c:v>
                </c:pt>
                <c:pt idx="158">
                  <c:v>1.6299999999999999E-2</c:v>
                </c:pt>
                <c:pt idx="159">
                  <c:v>1.6399999999999998E-2</c:v>
                </c:pt>
                <c:pt idx="160">
                  <c:v>1.6500000000000001E-2</c:v>
                </c:pt>
                <c:pt idx="161">
                  <c:v>1.66E-2</c:v>
                </c:pt>
                <c:pt idx="162">
                  <c:v>1.67E-2</c:v>
                </c:pt>
                <c:pt idx="163">
                  <c:v>1.6799999999999999E-2</c:v>
                </c:pt>
                <c:pt idx="164">
                  <c:v>1.6899999999999998E-2</c:v>
                </c:pt>
                <c:pt idx="165">
                  <c:v>1.7000000000000001E-2</c:v>
                </c:pt>
                <c:pt idx="166">
                  <c:v>1.7100000000000001E-2</c:v>
                </c:pt>
                <c:pt idx="167">
                  <c:v>1.7299999999999999E-2</c:v>
                </c:pt>
                <c:pt idx="168">
                  <c:v>1.7500000000000002E-2</c:v>
                </c:pt>
                <c:pt idx="169">
                  <c:v>1.7600000000000001E-2</c:v>
                </c:pt>
                <c:pt idx="170">
                  <c:v>1.77E-2</c:v>
                </c:pt>
                <c:pt idx="171">
                  <c:v>1.78E-2</c:v>
                </c:pt>
                <c:pt idx="172">
                  <c:v>1.7899999999999999E-2</c:v>
                </c:pt>
                <c:pt idx="173">
                  <c:v>1.8000000000000002E-2</c:v>
                </c:pt>
                <c:pt idx="174">
                  <c:v>1.8100000000000002E-2</c:v>
                </c:pt>
                <c:pt idx="175">
                  <c:v>1.8200000000000001E-2</c:v>
                </c:pt>
                <c:pt idx="176">
                  <c:v>1.83E-2</c:v>
                </c:pt>
                <c:pt idx="177">
                  <c:v>1.84E-2</c:v>
                </c:pt>
                <c:pt idx="178">
                  <c:v>1.8500000000000003E-2</c:v>
                </c:pt>
                <c:pt idx="179">
                  <c:v>1.8600000000000002E-2</c:v>
                </c:pt>
                <c:pt idx="180">
                  <c:v>1.8700000000000001E-2</c:v>
                </c:pt>
                <c:pt idx="181">
                  <c:v>1.8799999999999997E-2</c:v>
                </c:pt>
                <c:pt idx="182">
                  <c:v>1.89E-2</c:v>
                </c:pt>
                <c:pt idx="183">
                  <c:v>1.9E-2</c:v>
                </c:pt>
                <c:pt idx="184">
                  <c:v>1.9099999999999999E-2</c:v>
                </c:pt>
                <c:pt idx="185">
                  <c:v>1.9199999999999998E-2</c:v>
                </c:pt>
                <c:pt idx="186">
                  <c:v>1.9299999999999998E-2</c:v>
                </c:pt>
                <c:pt idx="187">
                  <c:v>1.9400000000000001E-2</c:v>
                </c:pt>
                <c:pt idx="188">
                  <c:v>1.95E-2</c:v>
                </c:pt>
                <c:pt idx="189">
                  <c:v>1.9599999999999999E-2</c:v>
                </c:pt>
                <c:pt idx="190">
                  <c:v>1.9699999999999999E-2</c:v>
                </c:pt>
                <c:pt idx="191">
                  <c:v>1.9799999999999998E-2</c:v>
                </c:pt>
                <c:pt idx="192">
                  <c:v>1.9900000000000001E-2</c:v>
                </c:pt>
                <c:pt idx="193">
                  <c:v>0.02</c:v>
                </c:pt>
                <c:pt idx="194">
                  <c:v>2.0099999999999996E-2</c:v>
                </c:pt>
                <c:pt idx="195">
                  <c:v>2.0199999999999999E-2</c:v>
                </c:pt>
                <c:pt idx="196">
                  <c:v>2.0299999999999999E-2</c:v>
                </c:pt>
                <c:pt idx="197">
                  <c:v>2.0400000000000001E-2</c:v>
                </c:pt>
                <c:pt idx="198">
                  <c:v>2.0499999999999997E-2</c:v>
                </c:pt>
                <c:pt idx="199">
                  <c:v>2.06E-2</c:v>
                </c:pt>
                <c:pt idx="200">
                  <c:v>2.07E-2</c:v>
                </c:pt>
                <c:pt idx="201">
                  <c:v>2.0799999999999999E-2</c:v>
                </c:pt>
                <c:pt idx="202">
                  <c:v>2.0899999999999998E-2</c:v>
                </c:pt>
                <c:pt idx="203">
                  <c:v>2.1000000000000001E-2</c:v>
                </c:pt>
                <c:pt idx="204">
                  <c:v>2.1099999999999997E-2</c:v>
                </c:pt>
                <c:pt idx="205">
                  <c:v>2.12E-2</c:v>
                </c:pt>
                <c:pt idx="206">
                  <c:v>2.1299999999999999E-2</c:v>
                </c:pt>
                <c:pt idx="207">
                  <c:v>2.1400000000000002E-2</c:v>
                </c:pt>
                <c:pt idx="208">
                  <c:v>2.1499999999999998E-2</c:v>
                </c:pt>
                <c:pt idx="209">
                  <c:v>2.1600000000000001E-2</c:v>
                </c:pt>
                <c:pt idx="210">
                  <c:v>2.1700000000000001E-2</c:v>
                </c:pt>
                <c:pt idx="211">
                  <c:v>2.18E-2</c:v>
                </c:pt>
                <c:pt idx="212">
                  <c:v>2.1899999999999999E-2</c:v>
                </c:pt>
                <c:pt idx="213">
                  <c:v>2.2000000000000002E-2</c:v>
                </c:pt>
                <c:pt idx="214">
                  <c:v>2.2099999999999998E-2</c:v>
                </c:pt>
                <c:pt idx="215">
                  <c:v>2.2200000000000001E-2</c:v>
                </c:pt>
                <c:pt idx="216">
                  <c:v>2.23E-2</c:v>
                </c:pt>
                <c:pt idx="217">
                  <c:v>2.2400000000000003E-2</c:v>
                </c:pt>
                <c:pt idx="218">
                  <c:v>2.2499999999999999E-2</c:v>
                </c:pt>
                <c:pt idx="219">
                  <c:v>2.2599999999999999E-2</c:v>
                </c:pt>
                <c:pt idx="220">
                  <c:v>2.2700000000000001E-2</c:v>
                </c:pt>
                <c:pt idx="221">
                  <c:v>2.2799999999999997E-2</c:v>
                </c:pt>
                <c:pt idx="222">
                  <c:v>2.29E-2</c:v>
                </c:pt>
                <c:pt idx="223">
                  <c:v>2.3E-2</c:v>
                </c:pt>
                <c:pt idx="224">
                  <c:v>2.3099999999999999E-2</c:v>
                </c:pt>
                <c:pt idx="225">
                  <c:v>2.3199999999999998E-2</c:v>
                </c:pt>
                <c:pt idx="226">
                  <c:v>2.3300000000000001E-2</c:v>
                </c:pt>
                <c:pt idx="227">
                  <c:v>2.3399999999999997E-2</c:v>
                </c:pt>
                <c:pt idx="228">
                  <c:v>2.35E-2</c:v>
                </c:pt>
                <c:pt idx="229">
                  <c:v>2.3599999999999999E-2</c:v>
                </c:pt>
                <c:pt idx="230">
                  <c:v>2.3700000000000002E-2</c:v>
                </c:pt>
                <c:pt idx="231">
                  <c:v>2.3799999999999998E-2</c:v>
                </c:pt>
                <c:pt idx="232">
                  <c:v>2.3900000000000001E-2</c:v>
                </c:pt>
                <c:pt idx="233">
                  <c:v>2.4E-2</c:v>
                </c:pt>
                <c:pt idx="234">
                  <c:v>2.41E-2</c:v>
                </c:pt>
                <c:pt idx="235">
                  <c:v>2.4199999999999999E-2</c:v>
                </c:pt>
                <c:pt idx="236">
                  <c:v>2.4300000000000002E-2</c:v>
                </c:pt>
                <c:pt idx="237">
                  <c:v>2.4399999999999998E-2</c:v>
                </c:pt>
                <c:pt idx="238">
                  <c:v>2.4500000000000001E-2</c:v>
                </c:pt>
                <c:pt idx="239">
                  <c:v>2.46E-2</c:v>
                </c:pt>
                <c:pt idx="240">
                  <c:v>2.4700000000000003E-2</c:v>
                </c:pt>
                <c:pt idx="241">
                  <c:v>2.4799999999999999E-2</c:v>
                </c:pt>
                <c:pt idx="242">
                  <c:v>2.4900000000000002E-2</c:v>
                </c:pt>
                <c:pt idx="243">
                  <c:v>2.5000000000000001E-2</c:v>
                </c:pt>
                <c:pt idx="244">
                  <c:v>2.5099999999999997E-2</c:v>
                </c:pt>
                <c:pt idx="245">
                  <c:v>2.52E-2</c:v>
                </c:pt>
                <c:pt idx="246">
                  <c:v>2.53E-2</c:v>
                </c:pt>
                <c:pt idx="247">
                  <c:v>2.5399999999999999E-2</c:v>
                </c:pt>
                <c:pt idx="248">
                  <c:v>2.5499999999999998E-2</c:v>
                </c:pt>
                <c:pt idx="249">
                  <c:v>2.5600000000000001E-2</c:v>
                </c:pt>
                <c:pt idx="250">
                  <c:v>2.5699999999999997E-2</c:v>
                </c:pt>
                <c:pt idx="251">
                  <c:v>2.58E-2</c:v>
                </c:pt>
                <c:pt idx="252">
                  <c:v>2.5899999999999999E-2</c:v>
                </c:pt>
                <c:pt idx="253">
                  <c:v>2.6000000000000002E-2</c:v>
                </c:pt>
                <c:pt idx="254">
                  <c:v>2.6099999999999998E-2</c:v>
                </c:pt>
                <c:pt idx="255">
                  <c:v>2.6200000000000001E-2</c:v>
                </c:pt>
                <c:pt idx="256">
                  <c:v>2.63E-2</c:v>
                </c:pt>
                <c:pt idx="257">
                  <c:v>2.64E-2</c:v>
                </c:pt>
                <c:pt idx="258">
                  <c:v>2.6499999999999999E-2</c:v>
                </c:pt>
                <c:pt idx="259">
                  <c:v>2.6600000000000002E-2</c:v>
                </c:pt>
                <c:pt idx="260">
                  <c:v>2.6699999999999998E-2</c:v>
                </c:pt>
                <c:pt idx="261">
                  <c:v>2.6800000000000001E-2</c:v>
                </c:pt>
                <c:pt idx="262">
                  <c:v>2.69E-2</c:v>
                </c:pt>
                <c:pt idx="263">
                  <c:v>2.7000000000000003E-2</c:v>
                </c:pt>
                <c:pt idx="264">
                  <c:v>2.7099999999999999E-2</c:v>
                </c:pt>
                <c:pt idx="265">
                  <c:v>2.7200000000000002E-2</c:v>
                </c:pt>
                <c:pt idx="266">
                  <c:v>2.7300000000000001E-2</c:v>
                </c:pt>
                <c:pt idx="267">
                  <c:v>2.7400000000000001E-2</c:v>
                </c:pt>
                <c:pt idx="268">
                  <c:v>2.75E-2</c:v>
                </c:pt>
                <c:pt idx="269">
                  <c:v>2.76E-2</c:v>
                </c:pt>
                <c:pt idx="270">
                  <c:v>2.7699999999999999E-2</c:v>
                </c:pt>
                <c:pt idx="271">
                  <c:v>2.7799999999999998E-2</c:v>
                </c:pt>
                <c:pt idx="272">
                  <c:v>2.7900000000000001E-2</c:v>
                </c:pt>
                <c:pt idx="273">
                  <c:v>2.7999999999999997E-2</c:v>
                </c:pt>
                <c:pt idx="274">
                  <c:v>2.81E-2</c:v>
                </c:pt>
                <c:pt idx="275">
                  <c:v>2.8199999999999999E-2</c:v>
                </c:pt>
                <c:pt idx="276">
                  <c:v>2.8300000000000002E-2</c:v>
                </c:pt>
                <c:pt idx="277">
                  <c:v>2.8399999999999998E-2</c:v>
                </c:pt>
                <c:pt idx="278">
                  <c:v>2.8500000000000001E-2</c:v>
                </c:pt>
                <c:pt idx="279">
                  <c:v>2.86E-2</c:v>
                </c:pt>
                <c:pt idx="280">
                  <c:v>2.87E-2</c:v>
                </c:pt>
                <c:pt idx="281">
                  <c:v>2.8799999999999999E-2</c:v>
                </c:pt>
                <c:pt idx="282">
                  <c:v>2.8900000000000002E-2</c:v>
                </c:pt>
                <c:pt idx="283">
                  <c:v>2.8999999999999998E-2</c:v>
                </c:pt>
                <c:pt idx="284">
                  <c:v>2.9100000000000001E-2</c:v>
                </c:pt>
                <c:pt idx="285">
                  <c:v>2.92E-2</c:v>
                </c:pt>
                <c:pt idx="286">
                  <c:v>2.9300000000000003E-2</c:v>
                </c:pt>
                <c:pt idx="287">
                  <c:v>2.9399999999999999E-2</c:v>
                </c:pt>
                <c:pt idx="288">
                  <c:v>2.9500000000000002E-2</c:v>
                </c:pt>
                <c:pt idx="289">
                  <c:v>2.9600000000000001E-2</c:v>
                </c:pt>
                <c:pt idx="290">
                  <c:v>2.9700000000000001E-2</c:v>
                </c:pt>
                <c:pt idx="291">
                  <c:v>2.98E-2</c:v>
                </c:pt>
                <c:pt idx="292">
                  <c:v>2.9900000000000003E-2</c:v>
                </c:pt>
                <c:pt idx="293">
                  <c:v>0.03</c:v>
                </c:pt>
                <c:pt idx="294">
                  <c:v>3.0099999999999998E-2</c:v>
                </c:pt>
                <c:pt idx="295">
                  <c:v>3.0200000000000001E-2</c:v>
                </c:pt>
                <c:pt idx="296">
                  <c:v>3.04E-2</c:v>
                </c:pt>
                <c:pt idx="297">
                  <c:v>3.0499999999999999E-2</c:v>
                </c:pt>
                <c:pt idx="298">
                  <c:v>3.0600000000000002E-2</c:v>
                </c:pt>
                <c:pt idx="299">
                  <c:v>3.0699999999999998E-2</c:v>
                </c:pt>
                <c:pt idx="300">
                  <c:v>3.0800000000000001E-2</c:v>
                </c:pt>
                <c:pt idx="301">
                  <c:v>3.0899999999999997E-2</c:v>
                </c:pt>
                <c:pt idx="302">
                  <c:v>3.1E-2</c:v>
                </c:pt>
                <c:pt idx="303">
                  <c:v>3.1099999999999999E-2</c:v>
                </c:pt>
                <c:pt idx="304">
                  <c:v>3.1200000000000002E-2</c:v>
                </c:pt>
                <c:pt idx="305">
                  <c:v>3.1300000000000001E-2</c:v>
                </c:pt>
                <c:pt idx="306">
                  <c:v>3.1400000000000004E-2</c:v>
                </c:pt>
                <c:pt idx="307">
                  <c:v>3.15E-2</c:v>
                </c:pt>
                <c:pt idx="308">
                  <c:v>3.1600000000000003E-2</c:v>
                </c:pt>
                <c:pt idx="309">
                  <c:v>3.1699999999999999E-2</c:v>
                </c:pt>
                <c:pt idx="310">
                  <c:v>3.1800000000000002E-2</c:v>
                </c:pt>
                <c:pt idx="311">
                  <c:v>3.1899999999999998E-2</c:v>
                </c:pt>
                <c:pt idx="312">
                  <c:v>3.2000000000000001E-2</c:v>
                </c:pt>
                <c:pt idx="313">
                  <c:v>3.2099999999999997E-2</c:v>
                </c:pt>
                <c:pt idx="314">
                  <c:v>3.2199999999999999E-2</c:v>
                </c:pt>
                <c:pt idx="315">
                  <c:v>3.2300000000000002E-2</c:v>
                </c:pt>
                <c:pt idx="316">
                  <c:v>3.2400000000000005E-2</c:v>
                </c:pt>
                <c:pt idx="317">
                  <c:v>3.2500000000000001E-2</c:v>
                </c:pt>
                <c:pt idx="318">
                  <c:v>3.2599999999999997E-2</c:v>
                </c:pt>
                <c:pt idx="319">
                  <c:v>3.27E-2</c:v>
                </c:pt>
                <c:pt idx="320">
                  <c:v>3.2799999999999996E-2</c:v>
                </c:pt>
                <c:pt idx="321">
                  <c:v>3.2899999999999999E-2</c:v>
                </c:pt>
                <c:pt idx="322">
                  <c:v>3.3000000000000002E-2</c:v>
                </c:pt>
                <c:pt idx="323">
                  <c:v>3.3099999999999997E-2</c:v>
                </c:pt>
                <c:pt idx="324">
                  <c:v>3.32E-2</c:v>
                </c:pt>
                <c:pt idx="325">
                  <c:v>3.3300000000000003E-2</c:v>
                </c:pt>
                <c:pt idx="326">
                  <c:v>3.3399999999999999E-2</c:v>
                </c:pt>
                <c:pt idx="327">
                  <c:v>3.3500000000000002E-2</c:v>
                </c:pt>
                <c:pt idx="328">
                  <c:v>3.3599999999999998E-2</c:v>
                </c:pt>
                <c:pt idx="329">
                  <c:v>3.3700000000000001E-2</c:v>
                </c:pt>
                <c:pt idx="330">
                  <c:v>3.3799999999999997E-2</c:v>
                </c:pt>
                <c:pt idx="331">
                  <c:v>3.39E-2</c:v>
                </c:pt>
                <c:pt idx="332">
                  <c:v>3.4000000000000002E-2</c:v>
                </c:pt>
                <c:pt idx="333">
                  <c:v>3.4099999999999998E-2</c:v>
                </c:pt>
                <c:pt idx="334">
                  <c:v>3.4200000000000001E-2</c:v>
                </c:pt>
                <c:pt idx="335">
                  <c:v>3.4300000000000004E-2</c:v>
                </c:pt>
                <c:pt idx="336">
                  <c:v>3.44E-2</c:v>
                </c:pt>
                <c:pt idx="337">
                  <c:v>3.4500000000000003E-2</c:v>
                </c:pt>
                <c:pt idx="338">
                  <c:v>3.4599999999999999E-2</c:v>
                </c:pt>
                <c:pt idx="339">
                  <c:v>3.4700000000000002E-2</c:v>
                </c:pt>
                <c:pt idx="340">
                  <c:v>3.4799999999999998E-2</c:v>
                </c:pt>
                <c:pt idx="341">
                  <c:v>3.49E-2</c:v>
                </c:pt>
                <c:pt idx="342">
                  <c:v>3.5000000000000003E-2</c:v>
                </c:pt>
                <c:pt idx="343">
                  <c:v>3.5099999999999999E-2</c:v>
                </c:pt>
                <c:pt idx="344">
                  <c:v>3.5200000000000002E-2</c:v>
                </c:pt>
                <c:pt idx="345">
                  <c:v>3.5299999999999998E-2</c:v>
                </c:pt>
                <c:pt idx="346">
                  <c:v>3.5400000000000001E-2</c:v>
                </c:pt>
                <c:pt idx="347">
                  <c:v>3.5499999999999997E-2</c:v>
                </c:pt>
                <c:pt idx="348">
                  <c:v>3.56E-2</c:v>
                </c:pt>
                <c:pt idx="349">
                  <c:v>3.5699999999999996E-2</c:v>
                </c:pt>
                <c:pt idx="350">
                  <c:v>3.5799999999999998E-2</c:v>
                </c:pt>
                <c:pt idx="351">
                  <c:v>3.5900000000000001E-2</c:v>
                </c:pt>
                <c:pt idx="352">
                  <c:v>3.6000000000000004E-2</c:v>
                </c:pt>
                <c:pt idx="353">
                  <c:v>3.61E-2</c:v>
                </c:pt>
                <c:pt idx="354">
                  <c:v>3.6200000000000003E-2</c:v>
                </c:pt>
                <c:pt idx="355">
                  <c:v>3.6299999999999999E-2</c:v>
                </c:pt>
                <c:pt idx="356">
                  <c:v>3.6400000000000002E-2</c:v>
                </c:pt>
                <c:pt idx="357">
                  <c:v>3.6499999999999998E-2</c:v>
                </c:pt>
                <c:pt idx="358">
                  <c:v>3.6600000000000001E-2</c:v>
                </c:pt>
                <c:pt idx="359">
                  <c:v>3.6699999999999997E-2</c:v>
                </c:pt>
                <c:pt idx="360">
                  <c:v>3.6799999999999999E-2</c:v>
                </c:pt>
                <c:pt idx="361">
                  <c:v>3.6900000000000002E-2</c:v>
                </c:pt>
                <c:pt idx="362">
                  <c:v>3.7000000000000005E-2</c:v>
                </c:pt>
                <c:pt idx="363">
                  <c:v>3.7100000000000001E-2</c:v>
                </c:pt>
                <c:pt idx="364">
                  <c:v>3.7200000000000004E-2</c:v>
                </c:pt>
                <c:pt idx="365">
                  <c:v>3.73E-2</c:v>
                </c:pt>
                <c:pt idx="366">
                  <c:v>3.7400000000000003E-2</c:v>
                </c:pt>
                <c:pt idx="367">
                  <c:v>3.7499999999999999E-2</c:v>
                </c:pt>
                <c:pt idx="368">
                  <c:v>3.7599999999999995E-2</c:v>
                </c:pt>
                <c:pt idx="369">
                  <c:v>3.7699999999999997E-2</c:v>
                </c:pt>
                <c:pt idx="370">
                  <c:v>3.78E-2</c:v>
                </c:pt>
                <c:pt idx="371">
                  <c:v>3.7900000000000003E-2</c:v>
                </c:pt>
                <c:pt idx="372">
                  <c:v>3.7999999999999999E-2</c:v>
                </c:pt>
                <c:pt idx="373">
                  <c:v>3.8100000000000002E-2</c:v>
                </c:pt>
                <c:pt idx="374">
                  <c:v>3.8199999999999998E-2</c:v>
                </c:pt>
                <c:pt idx="375">
                  <c:v>3.8300000000000001E-2</c:v>
                </c:pt>
                <c:pt idx="376">
                  <c:v>3.8399999999999997E-2</c:v>
                </c:pt>
                <c:pt idx="377">
                  <c:v>3.85E-2</c:v>
                </c:pt>
                <c:pt idx="378">
                  <c:v>3.8599999999999995E-2</c:v>
                </c:pt>
                <c:pt idx="379">
                  <c:v>3.8699999999999998E-2</c:v>
                </c:pt>
                <c:pt idx="380">
                  <c:v>3.8800000000000001E-2</c:v>
                </c:pt>
                <c:pt idx="381">
                  <c:v>3.8900000000000004E-2</c:v>
                </c:pt>
                <c:pt idx="382">
                  <c:v>3.9E-2</c:v>
                </c:pt>
                <c:pt idx="383">
                  <c:v>3.9100000000000003E-2</c:v>
                </c:pt>
                <c:pt idx="384">
                  <c:v>3.9199999999999999E-2</c:v>
                </c:pt>
                <c:pt idx="385">
                  <c:v>3.9300000000000002E-2</c:v>
                </c:pt>
                <c:pt idx="386">
                  <c:v>3.9399999999999998E-2</c:v>
                </c:pt>
                <c:pt idx="387">
                  <c:v>3.95E-2</c:v>
                </c:pt>
                <c:pt idx="388">
                  <c:v>3.9599999999999996E-2</c:v>
                </c:pt>
                <c:pt idx="389">
                  <c:v>3.9699999999999999E-2</c:v>
                </c:pt>
                <c:pt idx="390">
                  <c:v>3.9800000000000002E-2</c:v>
                </c:pt>
                <c:pt idx="391">
                  <c:v>3.9900000000000005E-2</c:v>
                </c:pt>
                <c:pt idx="392">
                  <c:v>0.04</c:v>
                </c:pt>
                <c:pt idx="393">
                  <c:v>4.0099999999999997E-2</c:v>
                </c:pt>
                <c:pt idx="394">
                  <c:v>4.0199999999999993E-2</c:v>
                </c:pt>
                <c:pt idx="395">
                  <c:v>4.0300000000000002E-2</c:v>
                </c:pt>
                <c:pt idx="396">
                  <c:v>4.0399999999999998E-2</c:v>
                </c:pt>
                <c:pt idx="397">
                  <c:v>4.0500000000000001E-2</c:v>
                </c:pt>
                <c:pt idx="398">
                  <c:v>4.0599999999999997E-2</c:v>
                </c:pt>
                <c:pt idx="399">
                  <c:v>4.07E-2</c:v>
                </c:pt>
                <c:pt idx="400">
                  <c:v>4.0800000000000003E-2</c:v>
                </c:pt>
                <c:pt idx="401">
                  <c:v>4.0899999999999999E-2</c:v>
                </c:pt>
                <c:pt idx="402">
                  <c:v>4.0999999999999995E-2</c:v>
                </c:pt>
                <c:pt idx="403">
                  <c:v>4.1100000000000005E-2</c:v>
                </c:pt>
                <c:pt idx="404">
                  <c:v>4.1200000000000001E-2</c:v>
                </c:pt>
                <c:pt idx="405">
                  <c:v>4.1299999999999996E-2</c:v>
                </c:pt>
                <c:pt idx="406">
                  <c:v>4.1399999999999999E-2</c:v>
                </c:pt>
                <c:pt idx="407">
                  <c:v>4.1500000000000002E-2</c:v>
                </c:pt>
                <c:pt idx="408">
                  <c:v>4.1599999999999998E-2</c:v>
                </c:pt>
                <c:pt idx="409">
                  <c:v>4.1700000000000001E-2</c:v>
                </c:pt>
              </c:numCache>
            </c:numRef>
          </c:xVal>
          <c:yVal>
            <c:numRef>
              <c:f>Sheet2!$C$2:$C$411</c:f>
              <c:numCache>
                <c:formatCode>General</c:formatCode>
                <c:ptCount val="410"/>
                <c:pt idx="1">
                  <c:v>5.1200617684258338E-3</c:v>
                </c:pt>
                <c:pt idx="2">
                  <c:v>5.2420414818657723E-3</c:v>
                </c:pt>
                <c:pt idx="3">
                  <c:v>5.3603347142537382E-3</c:v>
                </c:pt>
                <c:pt idx="4">
                  <c:v>5.4741387897067556E-3</c:v>
                </c:pt>
                <c:pt idx="5">
                  <c:v>5.5826616287231109E-3</c:v>
                </c:pt>
                <c:pt idx="6">
                  <c:v>5.6851344638400554E-3</c:v>
                </c:pt>
                <c:pt idx="7">
                  <c:v>5.7808303833007772E-3</c:v>
                </c:pt>
                <c:pt idx="8">
                  <c:v>5.8690738677978334E-3</c:v>
                </c:pt>
                <c:pt idx="9">
                  <c:v>5.9492566850449999E-3</c:v>
                </c:pt>
                <c:pt idx="10">
                  <c:v>6.0208453072441662E-3</c:v>
                </c:pt>
                <c:pt idx="11">
                  <c:v>6.0833909776475559E-3</c:v>
                </c:pt>
                <c:pt idx="12">
                  <c:v>6.1365371280246109E-3</c:v>
                </c:pt>
                <c:pt idx="13">
                  <c:v>6.180023087395555E-3</c:v>
                </c:pt>
                <c:pt idx="14">
                  <c:v>6.2136877907646663E-3</c:v>
                </c:pt>
                <c:pt idx="15">
                  <c:v>6.2374718983967776E-3</c:v>
                </c:pt>
                <c:pt idx="16">
                  <c:v>6.2514151467217222E-3</c:v>
                </c:pt>
                <c:pt idx="17">
                  <c:v>6.2556521097818889E-3</c:v>
                </c:pt>
                <c:pt idx="18">
                  <c:v>6.2504095501369449E-3</c:v>
                </c:pt>
                <c:pt idx="19">
                  <c:v>6.2359984715779446E-3</c:v>
                </c:pt>
                <c:pt idx="20">
                  <c:v>6.2128093507554443E-3</c:v>
                </c:pt>
                <c:pt idx="21">
                  <c:v>6.1813020706176667E-3</c:v>
                </c:pt>
                <c:pt idx="22">
                  <c:v>6.1419985029432219E-3</c:v>
                </c:pt>
                <c:pt idx="23">
                  <c:v>6.0954724417792219E-3</c:v>
                </c:pt>
                <c:pt idx="24">
                  <c:v>6.0423400666978341E-3</c:v>
                </c:pt>
                <c:pt idx="25">
                  <c:v>0</c:v>
                </c:pt>
                <c:pt idx="26">
                  <c:v>5.9188810984293332E-3</c:v>
                </c:pt>
                <c:pt idx="27">
                  <c:v>5.8499140209621664E-3</c:v>
                </c:pt>
                <c:pt idx="28">
                  <c:v>5.7770421769883888E-3</c:v>
                </c:pt>
                <c:pt idx="29">
                  <c:v>5.7009532716538885E-3</c:v>
                </c:pt>
                <c:pt idx="30">
                  <c:v>5.6223254733614994E-3</c:v>
                </c:pt>
                <c:pt idx="31">
                  <c:v>5.5418199963039785E-3</c:v>
                </c:pt>
                <c:pt idx="32">
                  <c:v>5.4600773917304118E-3</c:v>
                </c:pt>
                <c:pt idx="33">
                  <c:v>5.3777127795749217E-3</c:v>
                </c:pt>
                <c:pt idx="34">
                  <c:v>5.295310020446772E-3</c:v>
                </c:pt>
                <c:pt idx="35">
                  <c:v>5.2133586671617273E-3</c:v>
                </c:pt>
                <c:pt idx="36">
                  <c:v>5.132377942403156E-3</c:v>
                </c:pt>
                <c:pt idx="37">
                  <c:v>5.052859518263072E-3</c:v>
                </c:pt>
                <c:pt idx="38">
                  <c:v>4.9752420849270285E-3</c:v>
                </c:pt>
                <c:pt idx="39">
                  <c:v>4.8999187681410001E-3</c:v>
                </c:pt>
                <c:pt idx="40">
                  <c:v>4.7575018141004727E-3</c:v>
                </c:pt>
                <c:pt idx="41">
                  <c:v>4.690980911254878E-3</c:v>
                </c:pt>
                <c:pt idx="42">
                  <c:v>4.627900653415255E-3</c:v>
                </c:pt>
                <c:pt idx="43">
                  <c:v>4.5684507158067445E-3</c:v>
                </c:pt>
                <c:pt idx="44">
                  <c:v>4.5127826266818556E-3</c:v>
                </c:pt>
                <c:pt idx="45">
                  <c:v>4.4610145356920004E-3</c:v>
                </c:pt>
                <c:pt idx="46">
                  <c:v>4.4132330682542555E-3</c:v>
                </c:pt>
                <c:pt idx="47">
                  <c:v>4.369495709737139E-3</c:v>
                </c:pt>
                <c:pt idx="48">
                  <c:v>4.3298339843749999E-3</c:v>
                </c:pt>
                <c:pt idx="49">
                  <c:v>4.2942574289109945E-3</c:v>
                </c:pt>
                <c:pt idx="50">
                  <c:v>4.2627546522352395E-3</c:v>
                </c:pt>
                <c:pt idx="51">
                  <c:v>4.2352988984849672E-3</c:v>
                </c:pt>
                <c:pt idx="52">
                  <c:v>4.2118493715921999E-3</c:v>
                </c:pt>
                <c:pt idx="53">
                  <c:v>4.1923546791076613E-3</c:v>
                </c:pt>
                <c:pt idx="54">
                  <c:v>4.1767568058437721E-3</c:v>
                </c:pt>
                <c:pt idx="55">
                  <c:v>4.1649932331509053E-3</c:v>
                </c:pt>
                <c:pt idx="56">
                  <c:v>4.1570123036702442E-3</c:v>
                </c:pt>
                <c:pt idx="57">
                  <c:v>4.1527149412367058E-3</c:v>
                </c:pt>
                <c:pt idx="58">
                  <c:v>4.1520129309760168E-3</c:v>
                </c:pt>
                <c:pt idx="59">
                  <c:v>4.1548328929477225E-3</c:v>
                </c:pt>
                <c:pt idx="60">
                  <c:v>4.1611207856072276E-3</c:v>
                </c:pt>
                <c:pt idx="61">
                  <c:v>4.1708323690626331E-3</c:v>
                </c:pt>
                <c:pt idx="62">
                  <c:v>4.1839281717936166E-3</c:v>
                </c:pt>
                <c:pt idx="63">
                  <c:v>4.2003737555609778E-3</c:v>
                </c:pt>
                <c:pt idx="64">
                  <c:v>4.22014236450195E-3</c:v>
                </c:pt>
                <c:pt idx="65">
                  <c:v>4.243215190039739E-3</c:v>
                </c:pt>
                <c:pt idx="66">
                  <c:v>4.2695808410644501E-3</c:v>
                </c:pt>
                <c:pt idx="67">
                  <c:v>4.2992345492045055E-3</c:v>
                </c:pt>
                <c:pt idx="68">
                  <c:v>4.3321763144599061E-3</c:v>
                </c:pt>
                <c:pt idx="69">
                  <c:v>4.3684106402926944E-3</c:v>
                </c:pt>
                <c:pt idx="70">
                  <c:v>4.4079438845316555E-3</c:v>
                </c:pt>
                <c:pt idx="71">
                  <c:v>4.4507831997341561E-3</c:v>
                </c:pt>
                <c:pt idx="72">
                  <c:v>4.4969346788194444E-3</c:v>
                </c:pt>
                <c:pt idx="73">
                  <c:v>4.546401235792372E-3</c:v>
                </c:pt>
                <c:pt idx="74">
                  <c:v>4.5991802215576165E-3</c:v>
                </c:pt>
                <c:pt idx="75">
                  <c:v>4.6552620993720109E-3</c:v>
                </c:pt>
                <c:pt idx="76">
                  <c:v>4.7146251466539174E-3</c:v>
                </c:pt>
                <c:pt idx="77">
                  <c:v>4.7772381040784998E-3</c:v>
                </c:pt>
                <c:pt idx="78">
                  <c:v>4.8430532879299559E-3</c:v>
                </c:pt>
                <c:pt idx="79">
                  <c:v>4.9120076497395837E-3</c:v>
                </c:pt>
                <c:pt idx="80">
                  <c:v>4.9840201271904826E-3</c:v>
                </c:pt>
                <c:pt idx="81">
                  <c:v>5.0589905844794329E-3</c:v>
                </c:pt>
                <c:pt idx="82">
                  <c:v>5.1367966334025057E-3</c:v>
                </c:pt>
                <c:pt idx="83">
                  <c:v>5.2172973420884835E-3</c:v>
                </c:pt>
                <c:pt idx="84">
                  <c:v>5.3003274069891998E-3</c:v>
                </c:pt>
                <c:pt idx="85">
                  <c:v>5.3857013914320167E-3</c:v>
                </c:pt>
                <c:pt idx="86">
                  <c:v>5.4732116063435834E-3</c:v>
                </c:pt>
                <c:pt idx="87">
                  <c:v>5.5626307593451109E-3</c:v>
                </c:pt>
                <c:pt idx="88">
                  <c:v>5.6537119547525562E-3</c:v>
                </c:pt>
                <c:pt idx="89">
                  <c:v>5.7461955812242223E-3</c:v>
                </c:pt>
                <c:pt idx="90">
                  <c:v>5.8398124906751669E-3</c:v>
                </c:pt>
                <c:pt idx="91">
                  <c:v>5.9342845280965003E-3</c:v>
                </c:pt>
                <c:pt idx="92">
                  <c:v>6.0293266508313894E-3</c:v>
                </c:pt>
                <c:pt idx="93">
                  <c:v>6.1246458689371668E-3</c:v>
                </c:pt>
                <c:pt idx="94">
                  <c:v>6.2199491924709444E-3</c:v>
                </c:pt>
                <c:pt idx="95">
                  <c:v>6.3149446911281663E-3</c:v>
                </c:pt>
                <c:pt idx="96">
                  <c:v>6.4093467924330001E-3</c:v>
                </c:pt>
                <c:pt idx="97">
                  <c:v>6.5028799904717225E-3</c:v>
                </c:pt>
                <c:pt idx="98">
                  <c:v>6.5952846739027226E-3</c:v>
                </c:pt>
                <c:pt idx="99">
                  <c:v>6.6863165961371113E-3</c:v>
                </c:pt>
                <c:pt idx="100">
                  <c:v>6.7757542928059446E-3</c:v>
                </c:pt>
                <c:pt idx="101">
                  <c:v>6.8633985519408894E-3</c:v>
                </c:pt>
                <c:pt idx="102">
                  <c:v>6.949076652526834E-3</c:v>
                </c:pt>
                <c:pt idx="103">
                  <c:v>7.0326434241400554E-3</c:v>
                </c:pt>
                <c:pt idx="104">
                  <c:v>7.1139844258626111E-3</c:v>
                </c:pt>
                <c:pt idx="105">
                  <c:v>7.2696775860256113E-3</c:v>
                </c:pt>
                <c:pt idx="106">
                  <c:v>7.3439529207017223E-3</c:v>
                </c:pt>
                <c:pt idx="107">
                  <c:v>7.4158467186821661E-3</c:v>
                </c:pt>
                <c:pt idx="108">
                  <c:v>7.4853950076632777E-3</c:v>
                </c:pt>
                <c:pt idx="109">
                  <c:v>7.5526618957519444E-3</c:v>
                </c:pt>
                <c:pt idx="110">
                  <c:v>7.6177379820081669E-3</c:v>
                </c:pt>
                <c:pt idx="111">
                  <c:v>7.6807371775308893E-3</c:v>
                </c:pt>
                <c:pt idx="112">
                  <c:v>7.7417967054578887E-3</c:v>
                </c:pt>
                <c:pt idx="113">
                  <c:v>7.8010755115084998E-3</c:v>
                </c:pt>
                <c:pt idx="114">
                  <c:v>7.858750025431278E-3</c:v>
                </c:pt>
                <c:pt idx="115">
                  <c:v>7.9150131013658327E-3</c:v>
                </c:pt>
                <c:pt idx="116">
                  <c:v>7.970070838928223E-3</c:v>
                </c:pt>
                <c:pt idx="117">
                  <c:v>8.0774466196695555E-3</c:v>
                </c:pt>
                <c:pt idx="118">
                  <c:v>8.1302181879678893E-3</c:v>
                </c:pt>
                <c:pt idx="119">
                  <c:v>8.1826888190374997E-3</c:v>
                </c:pt>
                <c:pt idx="120">
                  <c:v>8.2350926929050002E-3</c:v>
                </c:pt>
                <c:pt idx="121">
                  <c:v>8.2876645194159444E-3</c:v>
                </c:pt>
                <c:pt idx="122">
                  <c:v>8.3406358295016678E-3</c:v>
                </c:pt>
                <c:pt idx="123">
                  <c:v>8.3942349751790005E-3</c:v>
                </c:pt>
                <c:pt idx="124">
                  <c:v>8.4486855400932783E-3</c:v>
                </c:pt>
                <c:pt idx="125">
                  <c:v>8.5042052798800557E-3</c:v>
                </c:pt>
                <c:pt idx="126">
                  <c:v>8.5610055923461669E-3</c:v>
                </c:pt>
                <c:pt idx="127">
                  <c:v>8.6192878087361664E-3</c:v>
                </c:pt>
                <c:pt idx="128">
                  <c:v>8.6792469024657773E-3</c:v>
                </c:pt>
                <c:pt idx="129">
                  <c:v>8.7410693698458889E-3</c:v>
                </c:pt>
                <c:pt idx="130">
                  <c:v>8.8049337599012227E-3</c:v>
                </c:pt>
                <c:pt idx="131">
                  <c:v>2.12565236E-2</c:v>
                </c:pt>
                <c:pt idx="132">
                  <c:v>1.0592079999999999</c:v>
                </c:pt>
                <c:pt idx="133">
                  <c:v>1.054038</c:v>
                </c:pt>
                <c:pt idx="134">
                  <c:v>1.0423979999999999</c:v>
                </c:pt>
                <c:pt idx="135">
                  <c:v>1.0372350000000001</c:v>
                </c:pt>
                <c:pt idx="136">
                  <c:v>1.0424329999999999</c:v>
                </c:pt>
                <c:pt idx="137">
                  <c:v>1.047609</c:v>
                </c:pt>
                <c:pt idx="138">
                  <c:v>1.0579689999999999</c:v>
                </c:pt>
                <c:pt idx="139">
                  <c:v>1.0605720000000001</c:v>
                </c:pt>
                <c:pt idx="140">
                  <c:v>1.0541290000000001</c:v>
                </c:pt>
                <c:pt idx="141">
                  <c:v>1.0399070000000001</c:v>
                </c:pt>
                <c:pt idx="142">
                  <c:v>1.028246</c:v>
                </c:pt>
                <c:pt idx="143">
                  <c:v>1.012723</c:v>
                </c:pt>
                <c:pt idx="144">
                  <c:v>1.0075670000000001</c:v>
                </c:pt>
                <c:pt idx="145">
                  <c:v>1.0162789999999999</c:v>
                </c:pt>
                <c:pt idx="146">
                  <c:v>0.98837200000000003</c:v>
                </c:pt>
                <c:pt idx="147">
                  <c:v>1.011628</c:v>
                </c:pt>
                <c:pt idx="148">
                  <c:v>0.95813999999999999</c:v>
                </c:pt>
                <c:pt idx="149">
                  <c:v>1.017442</c:v>
                </c:pt>
                <c:pt idx="150">
                  <c:v>0.98255800000000004</c:v>
                </c:pt>
                <c:pt idx="151">
                  <c:v>0.96279100000000006</c:v>
                </c:pt>
                <c:pt idx="152">
                  <c:v>0.98372100000000007</c:v>
                </c:pt>
                <c:pt idx="153">
                  <c:v>0.97325600000000001</c:v>
                </c:pt>
                <c:pt idx="154">
                  <c:v>0.95581400000000005</c:v>
                </c:pt>
                <c:pt idx="155">
                  <c:v>0.98139500000000002</c:v>
                </c:pt>
                <c:pt idx="156">
                  <c:v>0.97325600000000001</c:v>
                </c:pt>
                <c:pt idx="157">
                  <c:v>0.94883700000000004</c:v>
                </c:pt>
                <c:pt idx="158">
                  <c:v>0.98488400000000009</c:v>
                </c:pt>
                <c:pt idx="159">
                  <c:v>0.94883700000000004</c:v>
                </c:pt>
                <c:pt idx="160">
                  <c:v>0.9593020000000001</c:v>
                </c:pt>
                <c:pt idx="161">
                  <c:v>0.94651200000000002</c:v>
                </c:pt>
                <c:pt idx="162">
                  <c:v>0.96976700000000005</c:v>
                </c:pt>
                <c:pt idx="163">
                  <c:v>0.94534899999999999</c:v>
                </c:pt>
                <c:pt idx="164">
                  <c:v>0.96279100000000006</c:v>
                </c:pt>
                <c:pt idx="165">
                  <c:v>0.953488</c:v>
                </c:pt>
                <c:pt idx="166">
                  <c:v>0.96395300000000006</c:v>
                </c:pt>
                <c:pt idx="167">
                  <c:v>0.94767400000000002</c:v>
                </c:pt>
                <c:pt idx="168">
                  <c:v>0.95813999999999999</c:v>
                </c:pt>
                <c:pt idx="169">
                  <c:v>0.94651200000000002</c:v>
                </c:pt>
                <c:pt idx="170">
                  <c:v>0.9593020000000001</c:v>
                </c:pt>
                <c:pt idx="171">
                  <c:v>0.94651200000000002</c:v>
                </c:pt>
                <c:pt idx="172">
                  <c:v>0.96395300000000006</c:v>
                </c:pt>
                <c:pt idx="173">
                  <c:v>0.94767400000000002</c:v>
                </c:pt>
                <c:pt idx="174">
                  <c:v>0.96395300000000006</c:v>
                </c:pt>
                <c:pt idx="175">
                  <c:v>0.94534899999999999</c:v>
                </c:pt>
                <c:pt idx="176">
                  <c:v>0.96860500000000005</c:v>
                </c:pt>
                <c:pt idx="177">
                  <c:v>1.0352600000000001</c:v>
                </c:pt>
                <c:pt idx="178">
                  <c:v>1.0197720000000001</c:v>
                </c:pt>
                <c:pt idx="179">
                  <c:v>1.0133019999999999</c:v>
                </c:pt>
                <c:pt idx="180">
                  <c:v>0.99910100000000002</c:v>
                </c:pt>
                <c:pt idx="181">
                  <c:v>0.99913600000000002</c:v>
                </c:pt>
                <c:pt idx="182">
                  <c:v>1.006901</c:v>
                </c:pt>
                <c:pt idx="183">
                  <c:v>1.008202</c:v>
                </c:pt>
                <c:pt idx="184">
                  <c:v>1.0134270000000001</c:v>
                </c:pt>
                <c:pt idx="185">
                  <c:v>1.014721</c:v>
                </c:pt>
                <c:pt idx="186">
                  <c:v>1.018618</c:v>
                </c:pt>
                <c:pt idx="187">
                  <c:v>1.0186250000000001</c:v>
                </c:pt>
                <c:pt idx="188">
                  <c:v>1.0070190000000001</c:v>
                </c:pt>
                <c:pt idx="189">
                  <c:v>1.0057320000000001</c:v>
                </c:pt>
                <c:pt idx="190">
                  <c:v>1.007047</c:v>
                </c:pt>
                <c:pt idx="191">
                  <c:v>1.0122370000000001</c:v>
                </c:pt>
                <c:pt idx="192">
                  <c:v>1.0148330000000001</c:v>
                </c:pt>
                <c:pt idx="193">
                  <c:v>1.0148330000000001</c:v>
                </c:pt>
                <c:pt idx="194">
                  <c:v>1.014888</c:v>
                </c:pt>
                <c:pt idx="195">
                  <c:v>1.0148950000000001</c:v>
                </c:pt>
                <c:pt idx="196">
                  <c:v>1.0110620000000001</c:v>
                </c:pt>
                <c:pt idx="197">
                  <c:v>1.0110620000000001</c:v>
                </c:pt>
                <c:pt idx="198">
                  <c:v>1.0110620000000001</c:v>
                </c:pt>
                <c:pt idx="199">
                  <c:v>1.0020450000000001</c:v>
                </c:pt>
                <c:pt idx="200">
                  <c:v>1.002059</c:v>
                </c:pt>
                <c:pt idx="201">
                  <c:v>1.0020720000000001</c:v>
                </c:pt>
                <c:pt idx="202">
                  <c:v>1.0020930000000001</c:v>
                </c:pt>
                <c:pt idx="203">
                  <c:v>1.0085710000000001</c:v>
                </c:pt>
                <c:pt idx="204">
                  <c:v>1.0124610000000001</c:v>
                </c:pt>
                <c:pt idx="205">
                  <c:v>1.015063</c:v>
                </c:pt>
                <c:pt idx="206">
                  <c:v>1.0124880000000001</c:v>
                </c:pt>
                <c:pt idx="207">
                  <c:v>1.007333</c:v>
                </c:pt>
                <c:pt idx="208">
                  <c:v>1.0060530000000001</c:v>
                </c:pt>
                <c:pt idx="209">
                  <c:v>1.004793</c:v>
                </c:pt>
                <c:pt idx="210">
                  <c:v>1.006094</c:v>
                </c:pt>
                <c:pt idx="211">
                  <c:v>1.007395</c:v>
                </c:pt>
                <c:pt idx="212">
                  <c:v>1.008704</c:v>
                </c:pt>
                <c:pt idx="213">
                  <c:v>1.0087380000000001</c:v>
                </c:pt>
                <c:pt idx="214">
                  <c:v>1.006157</c:v>
                </c:pt>
                <c:pt idx="215">
                  <c:v>1.0022960000000001</c:v>
                </c:pt>
                <c:pt idx="216">
                  <c:v>1.0010080000000001</c:v>
                </c:pt>
                <c:pt idx="217">
                  <c:v>1.0010080000000001</c:v>
                </c:pt>
                <c:pt idx="218">
                  <c:v>0.99972799999999995</c:v>
                </c:pt>
                <c:pt idx="219">
                  <c:v>0.99978400000000001</c:v>
                </c:pt>
                <c:pt idx="220">
                  <c:v>1.0062690000000001</c:v>
                </c:pt>
                <c:pt idx="221">
                  <c:v>1.0114449999999999</c:v>
                </c:pt>
                <c:pt idx="222">
                  <c:v>1.0114730000000001</c:v>
                </c:pt>
                <c:pt idx="223">
                  <c:v>1.0089060000000001</c:v>
                </c:pt>
                <c:pt idx="224">
                  <c:v>1.002456</c:v>
                </c:pt>
                <c:pt idx="225">
                  <c:v>1.0011829999999999</c:v>
                </c:pt>
                <c:pt idx="226">
                  <c:v>1.002491</c:v>
                </c:pt>
                <c:pt idx="227">
                  <c:v>1.0089680000000001</c:v>
                </c:pt>
                <c:pt idx="228">
                  <c:v>1.014159</c:v>
                </c:pt>
                <c:pt idx="229">
                  <c:v>1.01546</c:v>
                </c:pt>
                <c:pt idx="230">
                  <c:v>1.010297</c:v>
                </c:pt>
                <c:pt idx="231">
                  <c:v>1.0064150000000001</c:v>
                </c:pt>
                <c:pt idx="232">
                  <c:v>1.001252</c:v>
                </c:pt>
                <c:pt idx="233">
                  <c:v>0.99226300000000001</c:v>
                </c:pt>
                <c:pt idx="234">
                  <c:v>0.99226300000000001</c:v>
                </c:pt>
                <c:pt idx="235">
                  <c:v>0.99485099999999993</c:v>
                </c:pt>
                <c:pt idx="236">
                  <c:v>1.005204</c:v>
                </c:pt>
                <c:pt idx="237">
                  <c:v>1.010381</c:v>
                </c:pt>
                <c:pt idx="238">
                  <c:v>1.0130110000000001</c:v>
                </c:pt>
                <c:pt idx="239">
                  <c:v>1.0130110000000001</c:v>
                </c:pt>
                <c:pt idx="240">
                  <c:v>1.0130110000000001</c:v>
                </c:pt>
                <c:pt idx="241">
                  <c:v>1.0065680000000001</c:v>
                </c:pt>
                <c:pt idx="242">
                  <c:v>1.0001249999999999</c:v>
                </c:pt>
                <c:pt idx="243">
                  <c:v>1.0001390000000001</c:v>
                </c:pt>
                <c:pt idx="244">
                  <c:v>1.0027490000000001</c:v>
                </c:pt>
                <c:pt idx="245">
                  <c:v>1.0079320000000001</c:v>
                </c:pt>
                <c:pt idx="246">
                  <c:v>1.011822</c:v>
                </c:pt>
                <c:pt idx="247">
                  <c:v>1.0131160000000001</c:v>
                </c:pt>
                <c:pt idx="248">
                  <c:v>1.0170049999999999</c:v>
                </c:pt>
                <c:pt idx="249">
                  <c:v>1.0208950000000001</c:v>
                </c:pt>
                <c:pt idx="250">
                  <c:v>1.0209010000000001</c:v>
                </c:pt>
                <c:pt idx="251">
                  <c:v>1.0209010000000001</c:v>
                </c:pt>
                <c:pt idx="252">
                  <c:v>1.0221960000000001</c:v>
                </c:pt>
                <c:pt idx="253">
                  <c:v>1.0221960000000001</c:v>
                </c:pt>
                <c:pt idx="254">
                  <c:v>1.0221960000000001</c:v>
                </c:pt>
                <c:pt idx="255">
                  <c:v>1.0234970000000001</c:v>
                </c:pt>
                <c:pt idx="256">
                  <c:v>1.0209360000000001</c:v>
                </c:pt>
                <c:pt idx="257">
                  <c:v>0.98565896589745206</c:v>
                </c:pt>
                <c:pt idx="258">
                  <c:v>0.95632563256321002</c:v>
                </c:pt>
                <c:pt idx="259">
                  <c:v>0.94523256589560001</c:v>
                </c:pt>
                <c:pt idx="260">
                  <c:v>0.93652125478000003</c:v>
                </c:pt>
                <c:pt idx="261">
                  <c:v>0.91707499999999997</c:v>
                </c:pt>
                <c:pt idx="262">
                  <c:v>0.90805800000000003</c:v>
                </c:pt>
                <c:pt idx="263">
                  <c:v>0.90805800000000003</c:v>
                </c:pt>
                <c:pt idx="264">
                  <c:v>0.90805800000000003</c:v>
                </c:pt>
                <c:pt idx="265">
                  <c:v>0.90290199999999998</c:v>
                </c:pt>
                <c:pt idx="266">
                  <c:v>0.90161500000000006</c:v>
                </c:pt>
                <c:pt idx="267">
                  <c:v>0.90161500000000006</c:v>
                </c:pt>
                <c:pt idx="268">
                  <c:v>0.89652365000000001</c:v>
                </c:pt>
                <c:pt idx="269">
                  <c:v>0.87452154000000004</c:v>
                </c:pt>
                <c:pt idx="270">
                  <c:v>0.89521254299999997</c:v>
                </c:pt>
                <c:pt idx="271">
                  <c:v>0.84523212560000005</c:v>
                </c:pt>
                <c:pt idx="272">
                  <c:v>0.8323253652</c:v>
                </c:pt>
                <c:pt idx="273">
                  <c:v>0.82325632500000001</c:v>
                </c:pt>
                <c:pt idx="274">
                  <c:v>0.81232563229999999</c:v>
                </c:pt>
                <c:pt idx="275">
                  <c:v>0.80123256320000003</c:v>
                </c:pt>
                <c:pt idx="276">
                  <c:v>0.79565412324999996</c:v>
                </c:pt>
                <c:pt idx="277">
                  <c:v>0.78541253600000005</c:v>
                </c:pt>
                <c:pt idx="278">
                  <c:v>0.78541256319999997</c:v>
                </c:pt>
                <c:pt idx="279">
                  <c:v>0.77452312560000003</c:v>
                </c:pt>
                <c:pt idx="280">
                  <c:v>0.76232145323</c:v>
                </c:pt>
                <c:pt idx="281">
                  <c:v>0.75124532600000005</c:v>
                </c:pt>
                <c:pt idx="282">
                  <c:v>0.74565212359999999</c:v>
                </c:pt>
                <c:pt idx="283">
                  <c:v>0.74542325698</c:v>
                </c:pt>
                <c:pt idx="284">
                  <c:v>0.74523125629999998</c:v>
                </c:pt>
                <c:pt idx="285">
                  <c:v>0.72123256319999995</c:v>
                </c:pt>
                <c:pt idx="286">
                  <c:v>0.69565895600000005</c:v>
                </c:pt>
                <c:pt idx="287">
                  <c:v>0.68562325629999998</c:v>
                </c:pt>
                <c:pt idx="288">
                  <c:v>0.6745212545</c:v>
                </c:pt>
                <c:pt idx="289">
                  <c:v>0.68452312500000001</c:v>
                </c:pt>
                <c:pt idx="290">
                  <c:v>0.66632325623300004</c:v>
                </c:pt>
                <c:pt idx="291">
                  <c:v>0.65231245868999999</c:v>
                </c:pt>
                <c:pt idx="292">
                  <c:v>0.64523125653000002</c:v>
                </c:pt>
                <c:pt idx="293">
                  <c:v>0.63212458650000003</c:v>
                </c:pt>
                <c:pt idx="294">
                  <c:v>0.62325698555999998</c:v>
                </c:pt>
                <c:pt idx="295">
                  <c:v>0.6323569</c:v>
                </c:pt>
                <c:pt idx="296">
                  <c:v>0.62323569000000001</c:v>
                </c:pt>
                <c:pt idx="297">
                  <c:v>0.61232145800000004</c:v>
                </c:pt>
                <c:pt idx="298">
                  <c:v>0.602325632</c:v>
                </c:pt>
                <c:pt idx="299">
                  <c:v>0.58565458000000004</c:v>
                </c:pt>
                <c:pt idx="300">
                  <c:v>0.59653255999999999</c:v>
                </c:pt>
                <c:pt idx="301">
                  <c:v>0.59024145478000001</c:v>
                </c:pt>
                <c:pt idx="302">
                  <c:v>0.58451225449999999</c:v>
                </c:pt>
                <c:pt idx="303">
                  <c:v>0.57452125631999995</c:v>
                </c:pt>
                <c:pt idx="304">
                  <c:v>0.57452136499999995</c:v>
                </c:pt>
                <c:pt idx="305">
                  <c:v>0.55231266000000001</c:v>
                </c:pt>
                <c:pt idx="306">
                  <c:v>0.55123256499999995</c:v>
                </c:pt>
                <c:pt idx="307">
                  <c:v>0.55012325689999997</c:v>
                </c:pt>
                <c:pt idx="308">
                  <c:v>0.54232569799999997</c:v>
                </c:pt>
                <c:pt idx="309">
                  <c:v>0.53223256632500004</c:v>
                </c:pt>
                <c:pt idx="310">
                  <c:v>0.51232563256300001</c:v>
                </c:pt>
                <c:pt idx="311">
                  <c:v>0.50231245800000002</c:v>
                </c:pt>
                <c:pt idx="312">
                  <c:v>0.48563256300000002</c:v>
                </c:pt>
                <c:pt idx="313">
                  <c:v>0.49532658899999998</c:v>
                </c:pt>
                <c:pt idx="314">
                  <c:v>0.47563254799999999</c:v>
                </c:pt>
                <c:pt idx="315">
                  <c:v>0.47563256900000001</c:v>
                </c:pt>
                <c:pt idx="316">
                  <c:v>0.45652325599999999</c:v>
                </c:pt>
                <c:pt idx="317">
                  <c:v>0.44523256900000002</c:v>
                </c:pt>
                <c:pt idx="318">
                  <c:v>0.43232569852359998</c:v>
                </c:pt>
                <c:pt idx="319">
                  <c:v>0.42125632568999999</c:v>
                </c:pt>
                <c:pt idx="320">
                  <c:v>0.41236589547800001</c:v>
                </c:pt>
                <c:pt idx="321">
                  <c:v>0.40123256979999999</c:v>
                </c:pt>
                <c:pt idx="322">
                  <c:v>0.3965212548</c:v>
                </c:pt>
                <c:pt idx="323">
                  <c:v>0.39123256979999999</c:v>
                </c:pt>
                <c:pt idx="324">
                  <c:v>0.38541256000000002</c:v>
                </c:pt>
                <c:pt idx="325">
                  <c:v>0.37521365000000001</c:v>
                </c:pt>
                <c:pt idx="326">
                  <c:v>0.34215487956320001</c:v>
                </c:pt>
                <c:pt idx="327">
                  <c:v>0.33236514588999999</c:v>
                </c:pt>
                <c:pt idx="328">
                  <c:v>0.32565478953999999</c:v>
                </c:pt>
                <c:pt idx="329">
                  <c:v>0.32125487561999999</c:v>
                </c:pt>
                <c:pt idx="330">
                  <c:v>0.30214521457999999</c:v>
                </c:pt>
                <c:pt idx="331">
                  <c:v>0.29654215895620001</c:v>
                </c:pt>
                <c:pt idx="332">
                  <c:v>0.2752145896523</c:v>
                </c:pt>
                <c:pt idx="333">
                  <c:v>0.255652145</c:v>
                </c:pt>
                <c:pt idx="334">
                  <c:v>0.25412156203000003</c:v>
                </c:pt>
                <c:pt idx="335">
                  <c:v>0.2354565898</c:v>
                </c:pt>
                <c:pt idx="336">
                  <c:v>0.222451225</c:v>
                </c:pt>
                <c:pt idx="337">
                  <c:v>0.20125632548</c:v>
                </c:pt>
                <c:pt idx="338">
                  <c:v>0.15212548400000001</c:v>
                </c:pt>
                <c:pt idx="339">
                  <c:v>0.12325632</c:v>
                </c:pt>
                <c:pt idx="340">
                  <c:v>0.102325632</c:v>
                </c:pt>
                <c:pt idx="341">
                  <c:v>9.5632560000000005E-2</c:v>
                </c:pt>
                <c:pt idx="342">
                  <c:v>2.8754256320000001E-2</c:v>
                </c:pt>
                <c:pt idx="343">
                  <c:v>7.5452635000000004E-2</c:v>
                </c:pt>
                <c:pt idx="344">
                  <c:v>6.5232145000000005E-2</c:v>
                </c:pt>
                <c:pt idx="345">
                  <c:v>1.2326523000000001E-2</c:v>
                </c:pt>
                <c:pt idx="346">
                  <c:v>9.940190845065611E-3</c:v>
                </c:pt>
                <c:pt idx="347">
                  <c:v>9.5291773478190008E-3</c:v>
                </c:pt>
                <c:pt idx="348">
                  <c:v>9.1151555379231676E-3</c:v>
                </c:pt>
                <c:pt idx="349">
                  <c:v>8.6978424919976101E-3</c:v>
                </c:pt>
                <c:pt idx="350">
                  <c:v>8.2771465513441118E-3</c:v>
                </c:pt>
                <c:pt idx="351">
                  <c:v>7.8531969918145001E-3</c:v>
                </c:pt>
                <c:pt idx="352">
                  <c:v>7.4263683954874449E-3</c:v>
                </c:pt>
                <c:pt idx="353">
                  <c:v>6.9972976048787222E-3</c:v>
                </c:pt>
                <c:pt idx="354">
                  <c:v>6.5668916702270007E-3</c:v>
                </c:pt>
                <c:pt idx="355">
                  <c:v>6.1363267898559438E-3</c:v>
                </c:pt>
                <c:pt idx="356">
                  <c:v>5.7070334752400559E-3</c:v>
                </c:pt>
                <c:pt idx="357">
                  <c:v>5.2806949615478499E-3</c:v>
                </c:pt>
                <c:pt idx="358">
                  <c:v>4.8592090606689444E-3</c:v>
                </c:pt>
                <c:pt idx="359">
                  <c:v>4.4446431265936946E-3</c:v>
                </c:pt>
                <c:pt idx="360">
                  <c:v>1.0215191311306389E-2</c:v>
                </c:pt>
                <c:pt idx="361">
                  <c:v>1.0332656436496277E-2</c:v>
                </c:pt>
                <c:pt idx="362">
                  <c:v>1.0453969107733833E-2</c:v>
                </c:pt>
                <c:pt idx="363">
                  <c:v>1.05791664123535E-2</c:v>
                </c:pt>
                <c:pt idx="364">
                  <c:v>1.0708276960584833E-2</c:v>
                </c:pt>
                <c:pt idx="365">
                  <c:v>1.0841326183742945E-2</c:v>
                </c:pt>
                <c:pt idx="366">
                  <c:v>1.0978329976399722E-2</c:v>
                </c:pt>
                <c:pt idx="367">
                  <c:v>1.1119298934936499E-2</c:v>
                </c:pt>
                <c:pt idx="368">
                  <c:v>1.1264240476820167E-2</c:v>
                </c:pt>
                <c:pt idx="369">
                  <c:v>1.1413156721327001E-2</c:v>
                </c:pt>
                <c:pt idx="370">
                  <c:v>1.1566044489542612E-2</c:v>
                </c:pt>
                <c:pt idx="371">
                  <c:v>1.1722893185085723E-2</c:v>
                </c:pt>
                <c:pt idx="372">
                  <c:v>1.1883691151936833E-2</c:v>
                </c:pt>
                <c:pt idx="373">
                  <c:v>1.2048416137695276E-2</c:v>
                </c:pt>
                <c:pt idx="374">
                  <c:v>1.2217042711045999E-2</c:v>
                </c:pt>
                <c:pt idx="375">
                  <c:v>1.2389549679226333E-2</c:v>
                </c:pt>
                <c:pt idx="376">
                  <c:v>1.2565905253092443E-2</c:v>
                </c:pt>
                <c:pt idx="377">
                  <c:v>1.2746075524224167E-2</c:v>
                </c:pt>
                <c:pt idx="378">
                  <c:v>1.2930023405287001E-2</c:v>
                </c:pt>
                <c:pt idx="379">
                  <c:v>1.3117713928222611E-2</c:v>
                </c:pt>
                <c:pt idx="380">
                  <c:v>1.3309108946058443E-2</c:v>
                </c:pt>
                <c:pt idx="381">
                  <c:v>1.3504170311821833E-2</c:v>
                </c:pt>
                <c:pt idx="382">
                  <c:v>1.3702860938178166E-2</c:v>
                </c:pt>
                <c:pt idx="383">
                  <c:v>1.3905144797431055E-2</c:v>
                </c:pt>
                <c:pt idx="384">
                  <c:v>1.4110990100436724E-2</c:v>
                </c:pt>
                <c:pt idx="385">
                  <c:v>1.4320368236965557E-2</c:v>
                </c:pt>
                <c:pt idx="386">
                  <c:v>1.4533253775702555E-2</c:v>
                </c:pt>
                <c:pt idx="387">
                  <c:v>1.474962976243761E-2</c:v>
                </c:pt>
                <c:pt idx="388">
                  <c:v>1.49694866604275E-2</c:v>
                </c:pt>
                <c:pt idx="389">
                  <c:v>1.5192821290757889E-2</c:v>
                </c:pt>
                <c:pt idx="390">
                  <c:v>1.5419646369086335E-2</c:v>
                </c:pt>
                <c:pt idx="391">
                  <c:v>1.5649980968899167E-2</c:v>
                </c:pt>
                <c:pt idx="392">
                  <c:v>1.5883862177530888E-2</c:v>
                </c:pt>
                <c:pt idx="393">
                  <c:v>1.6121342976887998E-2</c:v>
                </c:pt>
                <c:pt idx="394">
                  <c:v>1.636249012417261E-2</c:v>
                </c:pt>
                <c:pt idx="395">
                  <c:v>1.6607392628987611E-2</c:v>
                </c:pt>
                <c:pt idx="396">
                  <c:v>1.6856158574422166E-2</c:v>
                </c:pt>
                <c:pt idx="397">
                  <c:v>1.7108917236328111E-2</c:v>
                </c:pt>
                <c:pt idx="398">
                  <c:v>1.7365821202595999E-2</c:v>
                </c:pt>
                <c:pt idx="399">
                  <c:v>1.762705485026039E-2</c:v>
                </c:pt>
                <c:pt idx="400">
                  <c:v>1.7892820570203947E-2</c:v>
                </c:pt>
                <c:pt idx="401">
                  <c:v>1.8163348303900779E-2</c:v>
                </c:pt>
                <c:pt idx="402">
                  <c:v>1.8438890245225666E-2</c:v>
                </c:pt>
                <c:pt idx="403">
                  <c:v>1.871974309285478E-2</c:v>
                </c:pt>
                <c:pt idx="404">
                  <c:v>1.9006205664740667E-2</c:v>
                </c:pt>
                <c:pt idx="405">
                  <c:v>1.929862764146589E-2</c:v>
                </c:pt>
                <c:pt idx="406">
                  <c:v>1.9597367180718278E-2</c:v>
                </c:pt>
                <c:pt idx="407">
                  <c:v>1.9902816348605665E-2</c:v>
                </c:pt>
                <c:pt idx="408">
                  <c:v>2.0215384165445945E-2</c:v>
                </c:pt>
                <c:pt idx="409">
                  <c:v>2.0535498725043386E-2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Expriment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Sheet2!$B$2:$B$411</c:f>
              <c:numCache>
                <c:formatCode>General</c:formatCode>
                <c:ptCount val="410"/>
                <c:pt idx="1">
                  <c:v>1E-4</c:v>
                </c:pt>
                <c:pt idx="2">
                  <c:v>2.0000000000000001E-4</c:v>
                </c:pt>
                <c:pt idx="3">
                  <c:v>4.0000000000000002E-4</c:v>
                </c:pt>
                <c:pt idx="4">
                  <c:v>5.0000000000000001E-4</c:v>
                </c:pt>
                <c:pt idx="5">
                  <c:v>5.9999999999999995E-4</c:v>
                </c:pt>
                <c:pt idx="6">
                  <c:v>7.000000000000001E-4</c:v>
                </c:pt>
                <c:pt idx="7">
                  <c:v>8.0000000000000004E-4</c:v>
                </c:pt>
                <c:pt idx="8">
                  <c:v>8.9999999999999998E-4</c:v>
                </c:pt>
                <c:pt idx="9">
                  <c:v>1E-3</c:v>
                </c:pt>
                <c:pt idx="10">
                  <c:v>1.1000000000000001E-3</c:v>
                </c:pt>
                <c:pt idx="11">
                  <c:v>1.1999999999999999E-3</c:v>
                </c:pt>
                <c:pt idx="12">
                  <c:v>1.2999999999999999E-3</c:v>
                </c:pt>
                <c:pt idx="13">
                  <c:v>1.4000000000000002E-3</c:v>
                </c:pt>
                <c:pt idx="14">
                  <c:v>1.5E-3</c:v>
                </c:pt>
                <c:pt idx="15">
                  <c:v>1.6000000000000001E-3</c:v>
                </c:pt>
                <c:pt idx="16">
                  <c:v>1.7000000000000001E-3</c:v>
                </c:pt>
                <c:pt idx="17">
                  <c:v>1.8E-3</c:v>
                </c:pt>
                <c:pt idx="18">
                  <c:v>1.9E-3</c:v>
                </c:pt>
                <c:pt idx="19">
                  <c:v>2E-3</c:v>
                </c:pt>
                <c:pt idx="20">
                  <c:v>2.0999999999999999E-3</c:v>
                </c:pt>
                <c:pt idx="21">
                  <c:v>2.2000000000000001E-3</c:v>
                </c:pt>
                <c:pt idx="22">
                  <c:v>2.3E-3</c:v>
                </c:pt>
                <c:pt idx="23">
                  <c:v>2.3999999999999998E-3</c:v>
                </c:pt>
                <c:pt idx="24">
                  <c:v>2.5000000000000001E-3</c:v>
                </c:pt>
                <c:pt idx="25">
                  <c:v>2.5999999999999999E-3</c:v>
                </c:pt>
                <c:pt idx="26">
                  <c:v>2.7000000000000001E-3</c:v>
                </c:pt>
                <c:pt idx="27">
                  <c:v>2.8000000000000004E-3</c:v>
                </c:pt>
                <c:pt idx="28">
                  <c:v>2.8999999999999998E-3</c:v>
                </c:pt>
                <c:pt idx="29">
                  <c:v>3.0000000000000001E-3</c:v>
                </c:pt>
                <c:pt idx="30">
                  <c:v>3.0999999999999999E-3</c:v>
                </c:pt>
                <c:pt idx="31">
                  <c:v>3.2000000000000002E-3</c:v>
                </c:pt>
                <c:pt idx="32">
                  <c:v>3.3E-3</c:v>
                </c:pt>
                <c:pt idx="33">
                  <c:v>3.4000000000000002E-3</c:v>
                </c:pt>
                <c:pt idx="34">
                  <c:v>3.4999999999999996E-3</c:v>
                </c:pt>
                <c:pt idx="35">
                  <c:v>3.7000000000000002E-3</c:v>
                </c:pt>
                <c:pt idx="36">
                  <c:v>3.8E-3</c:v>
                </c:pt>
                <c:pt idx="37">
                  <c:v>3.9000000000000003E-3</c:v>
                </c:pt>
                <c:pt idx="38">
                  <c:v>4.0000000000000001E-3</c:v>
                </c:pt>
                <c:pt idx="39">
                  <c:v>4.0999999999999995E-3</c:v>
                </c:pt>
                <c:pt idx="40">
                  <c:v>4.1999999999999997E-3</c:v>
                </c:pt>
                <c:pt idx="41">
                  <c:v>4.3E-3</c:v>
                </c:pt>
                <c:pt idx="42">
                  <c:v>4.4000000000000003E-3</c:v>
                </c:pt>
                <c:pt idx="43">
                  <c:v>4.5000000000000005E-3</c:v>
                </c:pt>
                <c:pt idx="44">
                  <c:v>4.5999999999999999E-3</c:v>
                </c:pt>
                <c:pt idx="45">
                  <c:v>4.6999999999999993E-3</c:v>
                </c:pt>
                <c:pt idx="46">
                  <c:v>4.7999999999999996E-3</c:v>
                </c:pt>
                <c:pt idx="47">
                  <c:v>4.8999999999999998E-3</c:v>
                </c:pt>
                <c:pt idx="48">
                  <c:v>5.0000000000000001E-3</c:v>
                </c:pt>
                <c:pt idx="49">
                  <c:v>5.1000000000000004E-3</c:v>
                </c:pt>
                <c:pt idx="50">
                  <c:v>5.1999999999999998E-3</c:v>
                </c:pt>
                <c:pt idx="51">
                  <c:v>5.3E-3</c:v>
                </c:pt>
                <c:pt idx="52">
                  <c:v>5.4000000000000003E-3</c:v>
                </c:pt>
                <c:pt idx="53">
                  <c:v>5.5000000000000005E-3</c:v>
                </c:pt>
                <c:pt idx="54">
                  <c:v>5.6000000000000008E-3</c:v>
                </c:pt>
                <c:pt idx="55">
                  <c:v>5.6999999999999993E-3</c:v>
                </c:pt>
                <c:pt idx="56">
                  <c:v>5.7999999999999996E-3</c:v>
                </c:pt>
                <c:pt idx="57">
                  <c:v>5.8999999999999999E-3</c:v>
                </c:pt>
                <c:pt idx="58">
                  <c:v>6.0000000000000001E-3</c:v>
                </c:pt>
                <c:pt idx="59">
                  <c:v>6.0999999999999995E-3</c:v>
                </c:pt>
                <c:pt idx="60">
                  <c:v>6.1999999999999998E-3</c:v>
                </c:pt>
                <c:pt idx="61">
                  <c:v>6.3E-3</c:v>
                </c:pt>
                <c:pt idx="62">
                  <c:v>6.4000000000000003E-3</c:v>
                </c:pt>
                <c:pt idx="63">
                  <c:v>6.5000000000000006E-3</c:v>
                </c:pt>
                <c:pt idx="64">
                  <c:v>6.6E-3</c:v>
                </c:pt>
                <c:pt idx="65">
                  <c:v>6.7000000000000002E-3</c:v>
                </c:pt>
                <c:pt idx="66">
                  <c:v>6.8000000000000005E-3</c:v>
                </c:pt>
                <c:pt idx="67">
                  <c:v>6.8999999999999999E-3</c:v>
                </c:pt>
                <c:pt idx="68">
                  <c:v>6.9999999999999993E-3</c:v>
                </c:pt>
                <c:pt idx="69">
                  <c:v>7.0999999999999995E-3</c:v>
                </c:pt>
                <c:pt idx="70">
                  <c:v>7.1999999999999998E-3</c:v>
                </c:pt>
                <c:pt idx="71">
                  <c:v>7.3000000000000001E-3</c:v>
                </c:pt>
                <c:pt idx="72">
                  <c:v>7.4000000000000003E-3</c:v>
                </c:pt>
                <c:pt idx="73">
                  <c:v>7.4999999999999997E-3</c:v>
                </c:pt>
                <c:pt idx="74">
                  <c:v>7.6E-3</c:v>
                </c:pt>
                <c:pt idx="75">
                  <c:v>7.7000000000000002E-3</c:v>
                </c:pt>
                <c:pt idx="76">
                  <c:v>7.8000000000000005E-3</c:v>
                </c:pt>
                <c:pt idx="77">
                  <c:v>7.9000000000000008E-3</c:v>
                </c:pt>
                <c:pt idx="78">
                  <c:v>8.0000000000000002E-3</c:v>
                </c:pt>
                <c:pt idx="79">
                  <c:v>8.1000000000000013E-3</c:v>
                </c:pt>
                <c:pt idx="80">
                  <c:v>8.199999999999999E-3</c:v>
                </c:pt>
                <c:pt idx="81">
                  <c:v>8.3000000000000001E-3</c:v>
                </c:pt>
                <c:pt idx="82">
                  <c:v>8.3999999999999995E-3</c:v>
                </c:pt>
                <c:pt idx="83">
                  <c:v>8.5000000000000006E-3</c:v>
                </c:pt>
                <c:pt idx="84">
                  <c:v>8.6E-3</c:v>
                </c:pt>
                <c:pt idx="85">
                  <c:v>8.6999999999999994E-3</c:v>
                </c:pt>
                <c:pt idx="86">
                  <c:v>8.8000000000000005E-3</c:v>
                </c:pt>
                <c:pt idx="87">
                  <c:v>8.8999999999999999E-3</c:v>
                </c:pt>
                <c:pt idx="88">
                  <c:v>9.0000000000000011E-3</c:v>
                </c:pt>
                <c:pt idx="89">
                  <c:v>9.1000000000000004E-3</c:v>
                </c:pt>
                <c:pt idx="90">
                  <c:v>9.1999999999999998E-3</c:v>
                </c:pt>
                <c:pt idx="91">
                  <c:v>9.300000000000001E-3</c:v>
                </c:pt>
                <c:pt idx="92">
                  <c:v>9.3999999999999986E-3</c:v>
                </c:pt>
                <c:pt idx="93">
                  <c:v>9.4999999999999998E-3</c:v>
                </c:pt>
                <c:pt idx="94">
                  <c:v>9.7000000000000003E-3</c:v>
                </c:pt>
                <c:pt idx="95">
                  <c:v>9.7999999999999997E-3</c:v>
                </c:pt>
                <c:pt idx="96">
                  <c:v>9.8999999999999991E-3</c:v>
                </c:pt>
                <c:pt idx="97">
                  <c:v>0.01</c:v>
                </c:pt>
                <c:pt idx="98">
                  <c:v>1.01E-2</c:v>
                </c:pt>
                <c:pt idx="99">
                  <c:v>1.0200000000000001E-2</c:v>
                </c:pt>
                <c:pt idx="100">
                  <c:v>1.03E-2</c:v>
                </c:pt>
                <c:pt idx="101">
                  <c:v>1.04E-2</c:v>
                </c:pt>
                <c:pt idx="102">
                  <c:v>1.0500000000000001E-2</c:v>
                </c:pt>
                <c:pt idx="103">
                  <c:v>1.06E-2</c:v>
                </c:pt>
                <c:pt idx="104">
                  <c:v>1.0700000000000001E-2</c:v>
                </c:pt>
                <c:pt idx="105">
                  <c:v>1.0800000000000001E-2</c:v>
                </c:pt>
                <c:pt idx="106">
                  <c:v>1.09E-2</c:v>
                </c:pt>
                <c:pt idx="107">
                  <c:v>1.1000000000000001E-2</c:v>
                </c:pt>
                <c:pt idx="108">
                  <c:v>1.11E-2</c:v>
                </c:pt>
                <c:pt idx="109">
                  <c:v>1.1200000000000002E-2</c:v>
                </c:pt>
                <c:pt idx="110">
                  <c:v>1.1299999999999999E-2</c:v>
                </c:pt>
                <c:pt idx="111">
                  <c:v>1.1399999999999999E-2</c:v>
                </c:pt>
                <c:pt idx="112">
                  <c:v>1.15E-2</c:v>
                </c:pt>
                <c:pt idx="113">
                  <c:v>1.1599999999999999E-2</c:v>
                </c:pt>
                <c:pt idx="114">
                  <c:v>1.1699999999999999E-2</c:v>
                </c:pt>
                <c:pt idx="115">
                  <c:v>1.18E-2</c:v>
                </c:pt>
                <c:pt idx="116">
                  <c:v>1.1899999999999999E-2</c:v>
                </c:pt>
                <c:pt idx="117">
                  <c:v>1.2E-2</c:v>
                </c:pt>
                <c:pt idx="118">
                  <c:v>1.21E-2</c:v>
                </c:pt>
                <c:pt idx="119">
                  <c:v>1.2199999999999999E-2</c:v>
                </c:pt>
                <c:pt idx="120">
                  <c:v>1.23E-2</c:v>
                </c:pt>
                <c:pt idx="121">
                  <c:v>1.24E-2</c:v>
                </c:pt>
                <c:pt idx="122">
                  <c:v>1.2500000000000001E-2</c:v>
                </c:pt>
                <c:pt idx="123">
                  <c:v>1.26E-2</c:v>
                </c:pt>
                <c:pt idx="124">
                  <c:v>1.2699999999999999E-2</c:v>
                </c:pt>
                <c:pt idx="125">
                  <c:v>1.2800000000000001E-2</c:v>
                </c:pt>
                <c:pt idx="126">
                  <c:v>1.29E-2</c:v>
                </c:pt>
                <c:pt idx="127">
                  <c:v>1.3000000000000001E-2</c:v>
                </c:pt>
                <c:pt idx="128">
                  <c:v>1.3100000000000001E-2</c:v>
                </c:pt>
                <c:pt idx="129">
                  <c:v>1.32E-2</c:v>
                </c:pt>
                <c:pt idx="130">
                  <c:v>1.3300000000000001E-2</c:v>
                </c:pt>
                <c:pt idx="131">
                  <c:v>1.34E-2</c:v>
                </c:pt>
                <c:pt idx="132">
                  <c:v>1.3600000000000001E-2</c:v>
                </c:pt>
                <c:pt idx="133">
                  <c:v>1.38E-2</c:v>
                </c:pt>
                <c:pt idx="134">
                  <c:v>1.3899999999999999E-2</c:v>
                </c:pt>
                <c:pt idx="135">
                  <c:v>1.3999999999999999E-2</c:v>
                </c:pt>
                <c:pt idx="136">
                  <c:v>1.41E-2</c:v>
                </c:pt>
                <c:pt idx="137">
                  <c:v>1.4199999999999999E-2</c:v>
                </c:pt>
                <c:pt idx="138">
                  <c:v>1.43E-2</c:v>
                </c:pt>
                <c:pt idx="139">
                  <c:v>1.44E-2</c:v>
                </c:pt>
                <c:pt idx="140">
                  <c:v>1.4499999999999999E-2</c:v>
                </c:pt>
                <c:pt idx="141">
                  <c:v>1.46E-2</c:v>
                </c:pt>
                <c:pt idx="142">
                  <c:v>1.47E-2</c:v>
                </c:pt>
                <c:pt idx="143">
                  <c:v>1.4800000000000001E-2</c:v>
                </c:pt>
                <c:pt idx="144">
                  <c:v>1.49E-2</c:v>
                </c:pt>
                <c:pt idx="145">
                  <c:v>1.4999999999999999E-2</c:v>
                </c:pt>
                <c:pt idx="146">
                  <c:v>1.5100000000000001E-2</c:v>
                </c:pt>
                <c:pt idx="147">
                  <c:v>1.52E-2</c:v>
                </c:pt>
                <c:pt idx="148">
                  <c:v>1.5300000000000001E-2</c:v>
                </c:pt>
                <c:pt idx="149">
                  <c:v>1.54E-2</c:v>
                </c:pt>
                <c:pt idx="150">
                  <c:v>1.55E-2</c:v>
                </c:pt>
                <c:pt idx="151">
                  <c:v>1.5600000000000001E-2</c:v>
                </c:pt>
                <c:pt idx="152">
                  <c:v>1.5700000000000002E-2</c:v>
                </c:pt>
                <c:pt idx="153">
                  <c:v>1.5800000000000002E-2</c:v>
                </c:pt>
                <c:pt idx="154">
                  <c:v>1.5900000000000001E-2</c:v>
                </c:pt>
                <c:pt idx="155">
                  <c:v>1.6E-2</c:v>
                </c:pt>
                <c:pt idx="156">
                  <c:v>1.61E-2</c:v>
                </c:pt>
                <c:pt idx="157">
                  <c:v>1.6200000000000003E-2</c:v>
                </c:pt>
                <c:pt idx="158">
                  <c:v>1.6299999999999999E-2</c:v>
                </c:pt>
                <c:pt idx="159">
                  <c:v>1.6399999999999998E-2</c:v>
                </c:pt>
                <c:pt idx="160">
                  <c:v>1.6500000000000001E-2</c:v>
                </c:pt>
                <c:pt idx="161">
                  <c:v>1.66E-2</c:v>
                </c:pt>
                <c:pt idx="162">
                  <c:v>1.67E-2</c:v>
                </c:pt>
                <c:pt idx="163">
                  <c:v>1.6799999999999999E-2</c:v>
                </c:pt>
                <c:pt idx="164">
                  <c:v>1.6899999999999998E-2</c:v>
                </c:pt>
                <c:pt idx="165">
                  <c:v>1.7000000000000001E-2</c:v>
                </c:pt>
                <c:pt idx="166">
                  <c:v>1.7100000000000001E-2</c:v>
                </c:pt>
                <c:pt idx="167">
                  <c:v>1.7299999999999999E-2</c:v>
                </c:pt>
                <c:pt idx="168">
                  <c:v>1.7500000000000002E-2</c:v>
                </c:pt>
                <c:pt idx="169">
                  <c:v>1.7600000000000001E-2</c:v>
                </c:pt>
                <c:pt idx="170">
                  <c:v>1.77E-2</c:v>
                </c:pt>
                <c:pt idx="171">
                  <c:v>1.78E-2</c:v>
                </c:pt>
                <c:pt idx="172">
                  <c:v>1.7899999999999999E-2</c:v>
                </c:pt>
                <c:pt idx="173">
                  <c:v>1.8000000000000002E-2</c:v>
                </c:pt>
                <c:pt idx="174">
                  <c:v>1.8100000000000002E-2</c:v>
                </c:pt>
                <c:pt idx="175">
                  <c:v>1.8200000000000001E-2</c:v>
                </c:pt>
                <c:pt idx="176">
                  <c:v>1.83E-2</c:v>
                </c:pt>
                <c:pt idx="177">
                  <c:v>1.84E-2</c:v>
                </c:pt>
                <c:pt idx="178">
                  <c:v>1.8500000000000003E-2</c:v>
                </c:pt>
                <c:pt idx="179">
                  <c:v>1.8600000000000002E-2</c:v>
                </c:pt>
                <c:pt idx="180">
                  <c:v>1.8700000000000001E-2</c:v>
                </c:pt>
                <c:pt idx="181">
                  <c:v>1.8799999999999997E-2</c:v>
                </c:pt>
                <c:pt idx="182">
                  <c:v>1.89E-2</c:v>
                </c:pt>
                <c:pt idx="183">
                  <c:v>1.9E-2</c:v>
                </c:pt>
                <c:pt idx="184">
                  <c:v>1.9099999999999999E-2</c:v>
                </c:pt>
                <c:pt idx="185">
                  <c:v>1.9199999999999998E-2</c:v>
                </c:pt>
                <c:pt idx="186">
                  <c:v>1.9299999999999998E-2</c:v>
                </c:pt>
                <c:pt idx="187">
                  <c:v>1.9400000000000001E-2</c:v>
                </c:pt>
                <c:pt idx="188">
                  <c:v>1.95E-2</c:v>
                </c:pt>
                <c:pt idx="189">
                  <c:v>1.9599999999999999E-2</c:v>
                </c:pt>
                <c:pt idx="190">
                  <c:v>1.9699999999999999E-2</c:v>
                </c:pt>
                <c:pt idx="191">
                  <c:v>1.9799999999999998E-2</c:v>
                </c:pt>
                <c:pt idx="192">
                  <c:v>1.9900000000000001E-2</c:v>
                </c:pt>
                <c:pt idx="193">
                  <c:v>0.02</c:v>
                </c:pt>
                <c:pt idx="194">
                  <c:v>2.0099999999999996E-2</c:v>
                </c:pt>
                <c:pt idx="195">
                  <c:v>2.0199999999999999E-2</c:v>
                </c:pt>
                <c:pt idx="196">
                  <c:v>2.0299999999999999E-2</c:v>
                </c:pt>
                <c:pt idx="197">
                  <c:v>2.0400000000000001E-2</c:v>
                </c:pt>
                <c:pt idx="198">
                  <c:v>2.0499999999999997E-2</c:v>
                </c:pt>
                <c:pt idx="199">
                  <c:v>2.06E-2</c:v>
                </c:pt>
                <c:pt idx="200">
                  <c:v>2.07E-2</c:v>
                </c:pt>
                <c:pt idx="201">
                  <c:v>2.0799999999999999E-2</c:v>
                </c:pt>
                <c:pt idx="202">
                  <c:v>2.0899999999999998E-2</c:v>
                </c:pt>
                <c:pt idx="203">
                  <c:v>2.1000000000000001E-2</c:v>
                </c:pt>
                <c:pt idx="204">
                  <c:v>2.1099999999999997E-2</c:v>
                </c:pt>
                <c:pt idx="205">
                  <c:v>2.12E-2</c:v>
                </c:pt>
                <c:pt idx="206">
                  <c:v>2.1299999999999999E-2</c:v>
                </c:pt>
                <c:pt idx="207">
                  <c:v>2.1400000000000002E-2</c:v>
                </c:pt>
                <c:pt idx="208">
                  <c:v>2.1499999999999998E-2</c:v>
                </c:pt>
                <c:pt idx="209">
                  <c:v>2.1600000000000001E-2</c:v>
                </c:pt>
                <c:pt idx="210">
                  <c:v>2.1700000000000001E-2</c:v>
                </c:pt>
                <c:pt idx="211">
                  <c:v>2.18E-2</c:v>
                </c:pt>
                <c:pt idx="212">
                  <c:v>2.1899999999999999E-2</c:v>
                </c:pt>
                <c:pt idx="213">
                  <c:v>2.2000000000000002E-2</c:v>
                </c:pt>
                <c:pt idx="214">
                  <c:v>2.2099999999999998E-2</c:v>
                </c:pt>
                <c:pt idx="215">
                  <c:v>2.2200000000000001E-2</c:v>
                </c:pt>
                <c:pt idx="216">
                  <c:v>2.23E-2</c:v>
                </c:pt>
                <c:pt idx="217">
                  <c:v>2.2400000000000003E-2</c:v>
                </c:pt>
                <c:pt idx="218">
                  <c:v>2.2499999999999999E-2</c:v>
                </c:pt>
                <c:pt idx="219">
                  <c:v>2.2599999999999999E-2</c:v>
                </c:pt>
                <c:pt idx="220">
                  <c:v>2.2700000000000001E-2</c:v>
                </c:pt>
                <c:pt idx="221">
                  <c:v>2.2799999999999997E-2</c:v>
                </c:pt>
                <c:pt idx="222">
                  <c:v>2.29E-2</c:v>
                </c:pt>
                <c:pt idx="223">
                  <c:v>2.3E-2</c:v>
                </c:pt>
                <c:pt idx="224">
                  <c:v>2.3099999999999999E-2</c:v>
                </c:pt>
                <c:pt idx="225">
                  <c:v>2.3199999999999998E-2</c:v>
                </c:pt>
                <c:pt idx="226">
                  <c:v>2.3300000000000001E-2</c:v>
                </c:pt>
                <c:pt idx="227">
                  <c:v>2.3399999999999997E-2</c:v>
                </c:pt>
                <c:pt idx="228">
                  <c:v>2.35E-2</c:v>
                </c:pt>
                <c:pt idx="229">
                  <c:v>2.3599999999999999E-2</c:v>
                </c:pt>
                <c:pt idx="230">
                  <c:v>2.3700000000000002E-2</c:v>
                </c:pt>
                <c:pt idx="231">
                  <c:v>2.3799999999999998E-2</c:v>
                </c:pt>
                <c:pt idx="232">
                  <c:v>2.3900000000000001E-2</c:v>
                </c:pt>
                <c:pt idx="233">
                  <c:v>2.4E-2</c:v>
                </c:pt>
                <c:pt idx="234">
                  <c:v>2.41E-2</c:v>
                </c:pt>
                <c:pt idx="235">
                  <c:v>2.4199999999999999E-2</c:v>
                </c:pt>
                <c:pt idx="236">
                  <c:v>2.4300000000000002E-2</c:v>
                </c:pt>
                <c:pt idx="237">
                  <c:v>2.4399999999999998E-2</c:v>
                </c:pt>
                <c:pt idx="238">
                  <c:v>2.4500000000000001E-2</c:v>
                </c:pt>
                <c:pt idx="239">
                  <c:v>2.46E-2</c:v>
                </c:pt>
                <c:pt idx="240">
                  <c:v>2.4700000000000003E-2</c:v>
                </c:pt>
                <c:pt idx="241">
                  <c:v>2.4799999999999999E-2</c:v>
                </c:pt>
                <c:pt idx="242">
                  <c:v>2.4900000000000002E-2</c:v>
                </c:pt>
                <c:pt idx="243">
                  <c:v>2.5000000000000001E-2</c:v>
                </c:pt>
                <c:pt idx="244">
                  <c:v>2.5099999999999997E-2</c:v>
                </c:pt>
                <c:pt idx="245">
                  <c:v>2.52E-2</c:v>
                </c:pt>
                <c:pt idx="246">
                  <c:v>2.53E-2</c:v>
                </c:pt>
                <c:pt idx="247">
                  <c:v>2.5399999999999999E-2</c:v>
                </c:pt>
                <c:pt idx="248">
                  <c:v>2.5499999999999998E-2</c:v>
                </c:pt>
                <c:pt idx="249">
                  <c:v>2.5600000000000001E-2</c:v>
                </c:pt>
                <c:pt idx="250">
                  <c:v>2.5699999999999997E-2</c:v>
                </c:pt>
                <c:pt idx="251">
                  <c:v>2.58E-2</c:v>
                </c:pt>
                <c:pt idx="252">
                  <c:v>2.5899999999999999E-2</c:v>
                </c:pt>
                <c:pt idx="253">
                  <c:v>2.6000000000000002E-2</c:v>
                </c:pt>
                <c:pt idx="254">
                  <c:v>2.6099999999999998E-2</c:v>
                </c:pt>
                <c:pt idx="255">
                  <c:v>2.6200000000000001E-2</c:v>
                </c:pt>
                <c:pt idx="256">
                  <c:v>2.63E-2</c:v>
                </c:pt>
                <c:pt idx="257">
                  <c:v>2.64E-2</c:v>
                </c:pt>
                <c:pt idx="258">
                  <c:v>2.6499999999999999E-2</c:v>
                </c:pt>
                <c:pt idx="259">
                  <c:v>2.6600000000000002E-2</c:v>
                </c:pt>
                <c:pt idx="260">
                  <c:v>2.6699999999999998E-2</c:v>
                </c:pt>
                <c:pt idx="261">
                  <c:v>2.6800000000000001E-2</c:v>
                </c:pt>
                <c:pt idx="262">
                  <c:v>2.69E-2</c:v>
                </c:pt>
                <c:pt idx="263">
                  <c:v>2.7000000000000003E-2</c:v>
                </c:pt>
                <c:pt idx="264">
                  <c:v>2.7099999999999999E-2</c:v>
                </c:pt>
                <c:pt idx="265">
                  <c:v>2.7200000000000002E-2</c:v>
                </c:pt>
                <c:pt idx="266">
                  <c:v>2.7300000000000001E-2</c:v>
                </c:pt>
                <c:pt idx="267">
                  <c:v>2.7400000000000001E-2</c:v>
                </c:pt>
                <c:pt idx="268">
                  <c:v>2.75E-2</c:v>
                </c:pt>
                <c:pt idx="269">
                  <c:v>2.76E-2</c:v>
                </c:pt>
                <c:pt idx="270">
                  <c:v>2.7699999999999999E-2</c:v>
                </c:pt>
                <c:pt idx="271">
                  <c:v>2.7799999999999998E-2</c:v>
                </c:pt>
                <c:pt idx="272">
                  <c:v>2.7900000000000001E-2</c:v>
                </c:pt>
                <c:pt idx="273">
                  <c:v>2.7999999999999997E-2</c:v>
                </c:pt>
                <c:pt idx="274">
                  <c:v>2.81E-2</c:v>
                </c:pt>
                <c:pt idx="275">
                  <c:v>2.8199999999999999E-2</c:v>
                </c:pt>
                <c:pt idx="276">
                  <c:v>2.8300000000000002E-2</c:v>
                </c:pt>
                <c:pt idx="277">
                  <c:v>2.8399999999999998E-2</c:v>
                </c:pt>
                <c:pt idx="278">
                  <c:v>2.8500000000000001E-2</c:v>
                </c:pt>
                <c:pt idx="279">
                  <c:v>2.86E-2</c:v>
                </c:pt>
                <c:pt idx="280">
                  <c:v>2.87E-2</c:v>
                </c:pt>
                <c:pt idx="281">
                  <c:v>2.8799999999999999E-2</c:v>
                </c:pt>
                <c:pt idx="282">
                  <c:v>2.8900000000000002E-2</c:v>
                </c:pt>
                <c:pt idx="283">
                  <c:v>2.8999999999999998E-2</c:v>
                </c:pt>
                <c:pt idx="284">
                  <c:v>2.9100000000000001E-2</c:v>
                </c:pt>
                <c:pt idx="285">
                  <c:v>2.92E-2</c:v>
                </c:pt>
                <c:pt idx="286">
                  <c:v>2.9300000000000003E-2</c:v>
                </c:pt>
                <c:pt idx="287">
                  <c:v>2.9399999999999999E-2</c:v>
                </c:pt>
                <c:pt idx="288">
                  <c:v>2.9500000000000002E-2</c:v>
                </c:pt>
                <c:pt idx="289">
                  <c:v>2.9600000000000001E-2</c:v>
                </c:pt>
                <c:pt idx="290">
                  <c:v>2.9700000000000001E-2</c:v>
                </c:pt>
                <c:pt idx="291">
                  <c:v>2.98E-2</c:v>
                </c:pt>
                <c:pt idx="292">
                  <c:v>2.9900000000000003E-2</c:v>
                </c:pt>
                <c:pt idx="293">
                  <c:v>0.03</c:v>
                </c:pt>
                <c:pt idx="294">
                  <c:v>3.0099999999999998E-2</c:v>
                </c:pt>
                <c:pt idx="295">
                  <c:v>3.0200000000000001E-2</c:v>
                </c:pt>
                <c:pt idx="296">
                  <c:v>3.04E-2</c:v>
                </c:pt>
                <c:pt idx="297">
                  <c:v>3.0499999999999999E-2</c:v>
                </c:pt>
                <c:pt idx="298">
                  <c:v>3.0600000000000002E-2</c:v>
                </c:pt>
                <c:pt idx="299">
                  <c:v>3.0699999999999998E-2</c:v>
                </c:pt>
                <c:pt idx="300">
                  <c:v>3.0800000000000001E-2</c:v>
                </c:pt>
                <c:pt idx="301">
                  <c:v>3.0899999999999997E-2</c:v>
                </c:pt>
                <c:pt idx="302">
                  <c:v>3.1E-2</c:v>
                </c:pt>
                <c:pt idx="303">
                  <c:v>3.1099999999999999E-2</c:v>
                </c:pt>
                <c:pt idx="304">
                  <c:v>3.1200000000000002E-2</c:v>
                </c:pt>
                <c:pt idx="305">
                  <c:v>3.1300000000000001E-2</c:v>
                </c:pt>
                <c:pt idx="306">
                  <c:v>3.1400000000000004E-2</c:v>
                </c:pt>
                <c:pt idx="307">
                  <c:v>3.15E-2</c:v>
                </c:pt>
                <c:pt idx="308">
                  <c:v>3.1600000000000003E-2</c:v>
                </c:pt>
                <c:pt idx="309">
                  <c:v>3.1699999999999999E-2</c:v>
                </c:pt>
                <c:pt idx="310">
                  <c:v>3.1800000000000002E-2</c:v>
                </c:pt>
                <c:pt idx="311">
                  <c:v>3.1899999999999998E-2</c:v>
                </c:pt>
                <c:pt idx="312">
                  <c:v>3.2000000000000001E-2</c:v>
                </c:pt>
                <c:pt idx="313">
                  <c:v>3.2099999999999997E-2</c:v>
                </c:pt>
                <c:pt idx="314">
                  <c:v>3.2199999999999999E-2</c:v>
                </c:pt>
                <c:pt idx="315">
                  <c:v>3.2300000000000002E-2</c:v>
                </c:pt>
                <c:pt idx="316">
                  <c:v>3.2400000000000005E-2</c:v>
                </c:pt>
                <c:pt idx="317">
                  <c:v>3.2500000000000001E-2</c:v>
                </c:pt>
                <c:pt idx="318">
                  <c:v>3.2599999999999997E-2</c:v>
                </c:pt>
                <c:pt idx="319">
                  <c:v>3.27E-2</c:v>
                </c:pt>
                <c:pt idx="320">
                  <c:v>3.2799999999999996E-2</c:v>
                </c:pt>
                <c:pt idx="321">
                  <c:v>3.2899999999999999E-2</c:v>
                </c:pt>
                <c:pt idx="322">
                  <c:v>3.3000000000000002E-2</c:v>
                </c:pt>
                <c:pt idx="323">
                  <c:v>3.3099999999999997E-2</c:v>
                </c:pt>
                <c:pt idx="324">
                  <c:v>3.32E-2</c:v>
                </c:pt>
                <c:pt idx="325">
                  <c:v>3.3300000000000003E-2</c:v>
                </c:pt>
                <c:pt idx="326">
                  <c:v>3.3399999999999999E-2</c:v>
                </c:pt>
                <c:pt idx="327">
                  <c:v>3.3500000000000002E-2</c:v>
                </c:pt>
                <c:pt idx="328">
                  <c:v>3.3599999999999998E-2</c:v>
                </c:pt>
                <c:pt idx="329">
                  <c:v>3.3700000000000001E-2</c:v>
                </c:pt>
                <c:pt idx="330">
                  <c:v>3.3799999999999997E-2</c:v>
                </c:pt>
                <c:pt idx="331">
                  <c:v>3.39E-2</c:v>
                </c:pt>
                <c:pt idx="332">
                  <c:v>3.4000000000000002E-2</c:v>
                </c:pt>
                <c:pt idx="333">
                  <c:v>3.4099999999999998E-2</c:v>
                </c:pt>
                <c:pt idx="334">
                  <c:v>3.4200000000000001E-2</c:v>
                </c:pt>
                <c:pt idx="335">
                  <c:v>3.4300000000000004E-2</c:v>
                </c:pt>
                <c:pt idx="336">
                  <c:v>3.44E-2</c:v>
                </c:pt>
                <c:pt idx="337">
                  <c:v>3.4500000000000003E-2</c:v>
                </c:pt>
                <c:pt idx="338">
                  <c:v>3.4599999999999999E-2</c:v>
                </c:pt>
                <c:pt idx="339">
                  <c:v>3.4700000000000002E-2</c:v>
                </c:pt>
                <c:pt idx="340">
                  <c:v>3.4799999999999998E-2</c:v>
                </c:pt>
                <c:pt idx="341">
                  <c:v>3.49E-2</c:v>
                </c:pt>
                <c:pt idx="342">
                  <c:v>3.5000000000000003E-2</c:v>
                </c:pt>
                <c:pt idx="343">
                  <c:v>3.5099999999999999E-2</c:v>
                </c:pt>
                <c:pt idx="344">
                  <c:v>3.5200000000000002E-2</c:v>
                </c:pt>
                <c:pt idx="345">
                  <c:v>3.5299999999999998E-2</c:v>
                </c:pt>
                <c:pt idx="346">
                  <c:v>3.5400000000000001E-2</c:v>
                </c:pt>
                <c:pt idx="347">
                  <c:v>3.5499999999999997E-2</c:v>
                </c:pt>
                <c:pt idx="348">
                  <c:v>3.56E-2</c:v>
                </c:pt>
                <c:pt idx="349">
                  <c:v>3.5699999999999996E-2</c:v>
                </c:pt>
                <c:pt idx="350">
                  <c:v>3.5799999999999998E-2</c:v>
                </c:pt>
                <c:pt idx="351">
                  <c:v>3.5900000000000001E-2</c:v>
                </c:pt>
                <c:pt idx="352">
                  <c:v>3.6000000000000004E-2</c:v>
                </c:pt>
                <c:pt idx="353">
                  <c:v>3.61E-2</c:v>
                </c:pt>
                <c:pt idx="354">
                  <c:v>3.6200000000000003E-2</c:v>
                </c:pt>
                <c:pt idx="355">
                  <c:v>3.6299999999999999E-2</c:v>
                </c:pt>
                <c:pt idx="356">
                  <c:v>3.6400000000000002E-2</c:v>
                </c:pt>
                <c:pt idx="357">
                  <c:v>3.6499999999999998E-2</c:v>
                </c:pt>
                <c:pt idx="358">
                  <c:v>3.6600000000000001E-2</c:v>
                </c:pt>
                <c:pt idx="359">
                  <c:v>3.6699999999999997E-2</c:v>
                </c:pt>
                <c:pt idx="360">
                  <c:v>3.6799999999999999E-2</c:v>
                </c:pt>
                <c:pt idx="361">
                  <c:v>3.6900000000000002E-2</c:v>
                </c:pt>
                <c:pt idx="362">
                  <c:v>3.7000000000000005E-2</c:v>
                </c:pt>
                <c:pt idx="363">
                  <c:v>3.7100000000000001E-2</c:v>
                </c:pt>
                <c:pt idx="364">
                  <c:v>3.7200000000000004E-2</c:v>
                </c:pt>
                <c:pt idx="365">
                  <c:v>3.73E-2</c:v>
                </c:pt>
                <c:pt idx="366">
                  <c:v>3.7400000000000003E-2</c:v>
                </c:pt>
                <c:pt idx="367">
                  <c:v>3.7499999999999999E-2</c:v>
                </c:pt>
                <c:pt idx="368">
                  <c:v>3.7599999999999995E-2</c:v>
                </c:pt>
                <c:pt idx="369">
                  <c:v>3.7699999999999997E-2</c:v>
                </c:pt>
                <c:pt idx="370">
                  <c:v>3.78E-2</c:v>
                </c:pt>
                <c:pt idx="371">
                  <c:v>3.7900000000000003E-2</c:v>
                </c:pt>
                <c:pt idx="372">
                  <c:v>3.7999999999999999E-2</c:v>
                </c:pt>
                <c:pt idx="373">
                  <c:v>3.8100000000000002E-2</c:v>
                </c:pt>
                <c:pt idx="374">
                  <c:v>3.8199999999999998E-2</c:v>
                </c:pt>
                <c:pt idx="375">
                  <c:v>3.8300000000000001E-2</c:v>
                </c:pt>
                <c:pt idx="376">
                  <c:v>3.8399999999999997E-2</c:v>
                </c:pt>
                <c:pt idx="377">
                  <c:v>3.85E-2</c:v>
                </c:pt>
                <c:pt idx="378">
                  <c:v>3.8599999999999995E-2</c:v>
                </c:pt>
                <c:pt idx="379">
                  <c:v>3.8699999999999998E-2</c:v>
                </c:pt>
                <c:pt idx="380">
                  <c:v>3.8800000000000001E-2</c:v>
                </c:pt>
                <c:pt idx="381">
                  <c:v>3.8900000000000004E-2</c:v>
                </c:pt>
                <c:pt idx="382">
                  <c:v>3.9E-2</c:v>
                </c:pt>
                <c:pt idx="383">
                  <c:v>3.9100000000000003E-2</c:v>
                </c:pt>
                <c:pt idx="384">
                  <c:v>3.9199999999999999E-2</c:v>
                </c:pt>
                <c:pt idx="385">
                  <c:v>3.9300000000000002E-2</c:v>
                </c:pt>
                <c:pt idx="386">
                  <c:v>3.9399999999999998E-2</c:v>
                </c:pt>
                <c:pt idx="387">
                  <c:v>3.95E-2</c:v>
                </c:pt>
                <c:pt idx="388">
                  <c:v>3.9599999999999996E-2</c:v>
                </c:pt>
                <c:pt idx="389">
                  <c:v>3.9699999999999999E-2</c:v>
                </c:pt>
                <c:pt idx="390">
                  <c:v>3.9800000000000002E-2</c:v>
                </c:pt>
                <c:pt idx="391">
                  <c:v>3.9900000000000005E-2</c:v>
                </c:pt>
                <c:pt idx="392">
                  <c:v>0.04</c:v>
                </c:pt>
                <c:pt idx="393">
                  <c:v>4.0099999999999997E-2</c:v>
                </c:pt>
                <c:pt idx="394">
                  <c:v>4.0199999999999993E-2</c:v>
                </c:pt>
                <c:pt idx="395">
                  <c:v>4.0300000000000002E-2</c:v>
                </c:pt>
                <c:pt idx="396">
                  <c:v>4.0399999999999998E-2</c:v>
                </c:pt>
                <c:pt idx="397">
                  <c:v>4.0500000000000001E-2</c:v>
                </c:pt>
                <c:pt idx="398">
                  <c:v>4.0599999999999997E-2</c:v>
                </c:pt>
                <c:pt idx="399">
                  <c:v>4.07E-2</c:v>
                </c:pt>
                <c:pt idx="400">
                  <c:v>4.0800000000000003E-2</c:v>
                </c:pt>
                <c:pt idx="401">
                  <c:v>4.0899999999999999E-2</c:v>
                </c:pt>
                <c:pt idx="402">
                  <c:v>4.0999999999999995E-2</c:v>
                </c:pt>
                <c:pt idx="403">
                  <c:v>4.1100000000000005E-2</c:v>
                </c:pt>
                <c:pt idx="404">
                  <c:v>4.1200000000000001E-2</c:v>
                </c:pt>
                <c:pt idx="405">
                  <c:v>4.1299999999999996E-2</c:v>
                </c:pt>
                <c:pt idx="406">
                  <c:v>4.1399999999999999E-2</c:v>
                </c:pt>
                <c:pt idx="407">
                  <c:v>4.1500000000000002E-2</c:v>
                </c:pt>
                <c:pt idx="408">
                  <c:v>4.1599999999999998E-2</c:v>
                </c:pt>
                <c:pt idx="409">
                  <c:v>4.1700000000000001E-2</c:v>
                </c:pt>
              </c:numCache>
            </c:numRef>
          </c:xVal>
          <c:yVal>
            <c:numRef>
              <c:f>Sheet2!$D$2:$D$411</c:f>
              <c:numCache>
                <c:formatCode>General</c:formatCode>
                <c:ptCount val="410"/>
                <c:pt idx="1">
                  <c:v>5.1200617684258338E-3</c:v>
                </c:pt>
                <c:pt idx="2">
                  <c:v>5.2420414818657723E-3</c:v>
                </c:pt>
                <c:pt idx="3">
                  <c:v>5.3603347142537382E-3</c:v>
                </c:pt>
                <c:pt idx="4">
                  <c:v>5.4741387897067556E-3</c:v>
                </c:pt>
                <c:pt idx="5">
                  <c:v>5.5826616287231109E-3</c:v>
                </c:pt>
                <c:pt idx="6">
                  <c:v>5.6851344638400554E-3</c:v>
                </c:pt>
                <c:pt idx="7">
                  <c:v>5.7808303833007772E-3</c:v>
                </c:pt>
                <c:pt idx="8">
                  <c:v>5.8690738677978334E-3</c:v>
                </c:pt>
                <c:pt idx="9">
                  <c:v>5.9492566850449999E-3</c:v>
                </c:pt>
                <c:pt idx="10">
                  <c:v>6.0208453072441662E-3</c:v>
                </c:pt>
                <c:pt idx="11">
                  <c:v>6.0833909776475559E-3</c:v>
                </c:pt>
                <c:pt idx="12">
                  <c:v>6.1365371280246109E-3</c:v>
                </c:pt>
                <c:pt idx="13">
                  <c:v>6.180023087395555E-3</c:v>
                </c:pt>
                <c:pt idx="14">
                  <c:v>6.2136877907646663E-3</c:v>
                </c:pt>
                <c:pt idx="15">
                  <c:v>6.2374718983967776E-3</c:v>
                </c:pt>
                <c:pt idx="16">
                  <c:v>6.2514151467217222E-3</c:v>
                </c:pt>
                <c:pt idx="17">
                  <c:v>6.2556521097818889E-3</c:v>
                </c:pt>
                <c:pt idx="18">
                  <c:v>6.2504095501369449E-3</c:v>
                </c:pt>
                <c:pt idx="19">
                  <c:v>6.2359984715779446E-3</c:v>
                </c:pt>
                <c:pt idx="20">
                  <c:v>6.2128093507554443E-3</c:v>
                </c:pt>
                <c:pt idx="21">
                  <c:v>6.1813020706176667E-3</c:v>
                </c:pt>
                <c:pt idx="22">
                  <c:v>6.1419985029432219E-3</c:v>
                </c:pt>
                <c:pt idx="23">
                  <c:v>6.0954724417792219E-3</c:v>
                </c:pt>
                <c:pt idx="24">
                  <c:v>6.0423400666978341E-3</c:v>
                </c:pt>
                <c:pt idx="25">
                  <c:v>0</c:v>
                </c:pt>
                <c:pt idx="26">
                  <c:v>5.9188810984293332E-3</c:v>
                </c:pt>
                <c:pt idx="27">
                  <c:v>5.8499140209621664E-3</c:v>
                </c:pt>
                <c:pt idx="28">
                  <c:v>5.7770421769883888E-3</c:v>
                </c:pt>
                <c:pt idx="29">
                  <c:v>5.7009532716538885E-3</c:v>
                </c:pt>
                <c:pt idx="30">
                  <c:v>5.6223254733614994E-3</c:v>
                </c:pt>
                <c:pt idx="31">
                  <c:v>5.5418199963039785E-3</c:v>
                </c:pt>
                <c:pt idx="32">
                  <c:v>5.4600773917304118E-3</c:v>
                </c:pt>
                <c:pt idx="33">
                  <c:v>5.3777127795749217E-3</c:v>
                </c:pt>
                <c:pt idx="34">
                  <c:v>5.295310020446772E-3</c:v>
                </c:pt>
                <c:pt idx="35">
                  <c:v>5.2133586671617273E-3</c:v>
                </c:pt>
                <c:pt idx="36">
                  <c:v>5.132377942403156E-3</c:v>
                </c:pt>
                <c:pt idx="37">
                  <c:v>5.052859518263072E-3</c:v>
                </c:pt>
                <c:pt idx="38">
                  <c:v>4.9752420849270285E-3</c:v>
                </c:pt>
                <c:pt idx="39">
                  <c:v>4.8999187681410001E-3</c:v>
                </c:pt>
                <c:pt idx="40">
                  <c:v>4.7575018141004727E-3</c:v>
                </c:pt>
                <c:pt idx="41">
                  <c:v>4.690980911254878E-3</c:v>
                </c:pt>
                <c:pt idx="42">
                  <c:v>4.627900653415255E-3</c:v>
                </c:pt>
                <c:pt idx="43">
                  <c:v>4.5684507158067445E-3</c:v>
                </c:pt>
                <c:pt idx="44">
                  <c:v>4.5127826266818556E-3</c:v>
                </c:pt>
                <c:pt idx="45">
                  <c:v>4.4610145356920004E-3</c:v>
                </c:pt>
                <c:pt idx="46">
                  <c:v>4.4132330682542555E-3</c:v>
                </c:pt>
                <c:pt idx="47">
                  <c:v>4.369495709737139E-3</c:v>
                </c:pt>
                <c:pt idx="48">
                  <c:v>4.3298339843749999E-3</c:v>
                </c:pt>
                <c:pt idx="49">
                  <c:v>4.2942574289109945E-3</c:v>
                </c:pt>
                <c:pt idx="50">
                  <c:v>4.2627546522352395E-3</c:v>
                </c:pt>
                <c:pt idx="51">
                  <c:v>4.2352988984849672E-3</c:v>
                </c:pt>
                <c:pt idx="52">
                  <c:v>4.2118493715921999E-3</c:v>
                </c:pt>
                <c:pt idx="53">
                  <c:v>4.1923546791076613E-3</c:v>
                </c:pt>
                <c:pt idx="54">
                  <c:v>4.1767568058437721E-3</c:v>
                </c:pt>
                <c:pt idx="55">
                  <c:v>4.1649932331509053E-3</c:v>
                </c:pt>
                <c:pt idx="56">
                  <c:v>4.1570123036702442E-3</c:v>
                </c:pt>
                <c:pt idx="57">
                  <c:v>4.1527149412367058E-3</c:v>
                </c:pt>
                <c:pt idx="58">
                  <c:v>4.1520129309760168E-3</c:v>
                </c:pt>
                <c:pt idx="59">
                  <c:v>4.1548328929477225E-3</c:v>
                </c:pt>
                <c:pt idx="60">
                  <c:v>4.1611207856072276E-3</c:v>
                </c:pt>
                <c:pt idx="61">
                  <c:v>4.1708323690626331E-3</c:v>
                </c:pt>
                <c:pt idx="62">
                  <c:v>4.1839281717936166E-3</c:v>
                </c:pt>
                <c:pt idx="63">
                  <c:v>4.2003737555609778E-3</c:v>
                </c:pt>
                <c:pt idx="64">
                  <c:v>4.22014236450195E-3</c:v>
                </c:pt>
                <c:pt idx="65">
                  <c:v>4.243215190039739E-3</c:v>
                </c:pt>
                <c:pt idx="66">
                  <c:v>4.2695808410644501E-3</c:v>
                </c:pt>
                <c:pt idx="67">
                  <c:v>4.2992345492045055E-3</c:v>
                </c:pt>
                <c:pt idx="68">
                  <c:v>4.3321763144599061E-3</c:v>
                </c:pt>
                <c:pt idx="69">
                  <c:v>4.3684106402926944E-3</c:v>
                </c:pt>
                <c:pt idx="70">
                  <c:v>4.4079438845316555E-3</c:v>
                </c:pt>
                <c:pt idx="71">
                  <c:v>4.4507831997341561E-3</c:v>
                </c:pt>
                <c:pt idx="72">
                  <c:v>4.4969346788194444E-3</c:v>
                </c:pt>
                <c:pt idx="73">
                  <c:v>4.546401235792372E-3</c:v>
                </c:pt>
                <c:pt idx="74">
                  <c:v>4.5991802215576165E-3</c:v>
                </c:pt>
                <c:pt idx="75">
                  <c:v>4.6552620993720109E-3</c:v>
                </c:pt>
                <c:pt idx="76">
                  <c:v>4.7146251466539174E-3</c:v>
                </c:pt>
                <c:pt idx="77">
                  <c:v>4.7772381040784998E-3</c:v>
                </c:pt>
                <c:pt idx="78">
                  <c:v>4.8430532879299559E-3</c:v>
                </c:pt>
                <c:pt idx="79">
                  <c:v>4.9120076497395837E-3</c:v>
                </c:pt>
                <c:pt idx="80">
                  <c:v>4.9840201271904826E-3</c:v>
                </c:pt>
                <c:pt idx="81">
                  <c:v>5.0589905844794329E-3</c:v>
                </c:pt>
                <c:pt idx="82">
                  <c:v>5.1367966334025057E-3</c:v>
                </c:pt>
                <c:pt idx="83">
                  <c:v>5.2172973420884835E-3</c:v>
                </c:pt>
                <c:pt idx="84">
                  <c:v>5.3003274069891998E-3</c:v>
                </c:pt>
                <c:pt idx="85">
                  <c:v>5.3857013914320167E-3</c:v>
                </c:pt>
                <c:pt idx="86">
                  <c:v>5.4732116063435834E-3</c:v>
                </c:pt>
                <c:pt idx="87">
                  <c:v>5.5626307593451109E-3</c:v>
                </c:pt>
                <c:pt idx="88">
                  <c:v>5.6537119547525562E-3</c:v>
                </c:pt>
                <c:pt idx="89">
                  <c:v>5.7461955812242223E-3</c:v>
                </c:pt>
                <c:pt idx="90">
                  <c:v>5.8398124906751669E-3</c:v>
                </c:pt>
                <c:pt idx="91">
                  <c:v>5.9342845280965003E-3</c:v>
                </c:pt>
                <c:pt idx="92">
                  <c:v>6.0293266508313894E-3</c:v>
                </c:pt>
                <c:pt idx="93">
                  <c:v>6.1246458689371668E-3</c:v>
                </c:pt>
                <c:pt idx="94">
                  <c:v>6.2199491924709444E-3</c:v>
                </c:pt>
                <c:pt idx="95">
                  <c:v>6.3149446911281663E-3</c:v>
                </c:pt>
                <c:pt idx="96">
                  <c:v>6.4093467924330001E-3</c:v>
                </c:pt>
                <c:pt idx="97">
                  <c:v>6.5028799904717225E-3</c:v>
                </c:pt>
                <c:pt idx="98">
                  <c:v>6.5952846739027226E-3</c:v>
                </c:pt>
                <c:pt idx="99">
                  <c:v>6.6863165961371113E-3</c:v>
                </c:pt>
                <c:pt idx="100">
                  <c:v>6.7757542928059446E-3</c:v>
                </c:pt>
                <c:pt idx="101">
                  <c:v>6.8633985519408894E-3</c:v>
                </c:pt>
                <c:pt idx="102">
                  <c:v>6.949076652526834E-3</c:v>
                </c:pt>
                <c:pt idx="103">
                  <c:v>7.0326434241400554E-3</c:v>
                </c:pt>
                <c:pt idx="104">
                  <c:v>7.1139844258626111E-3</c:v>
                </c:pt>
                <c:pt idx="105">
                  <c:v>7.2696775860256113E-3</c:v>
                </c:pt>
                <c:pt idx="106">
                  <c:v>7.3439529207017223E-3</c:v>
                </c:pt>
                <c:pt idx="107">
                  <c:v>7.4158467186821661E-3</c:v>
                </c:pt>
                <c:pt idx="108">
                  <c:v>7.4853950076632777E-3</c:v>
                </c:pt>
                <c:pt idx="109">
                  <c:v>7.5526618957519444E-3</c:v>
                </c:pt>
                <c:pt idx="110">
                  <c:v>7.6177379820081669E-3</c:v>
                </c:pt>
                <c:pt idx="111">
                  <c:v>7.6807371775308893E-3</c:v>
                </c:pt>
                <c:pt idx="112">
                  <c:v>7.7417967054578887E-3</c:v>
                </c:pt>
                <c:pt idx="113">
                  <c:v>7.8010755115084998E-3</c:v>
                </c:pt>
                <c:pt idx="114">
                  <c:v>7.858750025431278E-3</c:v>
                </c:pt>
                <c:pt idx="115">
                  <c:v>7.9150131013658327E-3</c:v>
                </c:pt>
                <c:pt idx="116">
                  <c:v>7.970070838928223E-3</c:v>
                </c:pt>
                <c:pt idx="117">
                  <c:v>8.0774466196695555E-3</c:v>
                </c:pt>
                <c:pt idx="118">
                  <c:v>8.1302181879678893E-3</c:v>
                </c:pt>
                <c:pt idx="119">
                  <c:v>8.1826888190374997E-3</c:v>
                </c:pt>
                <c:pt idx="120">
                  <c:v>8.2350926929050002E-3</c:v>
                </c:pt>
                <c:pt idx="121">
                  <c:v>8.2876645194159444E-3</c:v>
                </c:pt>
                <c:pt idx="122">
                  <c:v>8.3406358295016678E-3</c:v>
                </c:pt>
                <c:pt idx="123">
                  <c:v>8.3942349751790005E-3</c:v>
                </c:pt>
                <c:pt idx="124">
                  <c:v>8.4486855400932783E-3</c:v>
                </c:pt>
                <c:pt idx="125">
                  <c:v>8.5042052798800557E-3</c:v>
                </c:pt>
                <c:pt idx="126">
                  <c:v>8.5610055923461669E-3</c:v>
                </c:pt>
                <c:pt idx="127">
                  <c:v>8.6192878087361664E-3</c:v>
                </c:pt>
                <c:pt idx="128">
                  <c:v>8.6792469024657773E-3</c:v>
                </c:pt>
                <c:pt idx="129">
                  <c:v>8.7410693698458889E-3</c:v>
                </c:pt>
                <c:pt idx="130">
                  <c:v>8.8049337599012227E-3</c:v>
                </c:pt>
                <c:pt idx="131">
                  <c:v>2.12565236E-2</c:v>
                </c:pt>
                <c:pt idx="132">
                  <c:v>1.0592079999999999</c:v>
                </c:pt>
                <c:pt idx="133">
                  <c:v>1.054038</c:v>
                </c:pt>
                <c:pt idx="134">
                  <c:v>1.0423979999999999</c:v>
                </c:pt>
                <c:pt idx="135">
                  <c:v>1.0372350000000001</c:v>
                </c:pt>
                <c:pt idx="136">
                  <c:v>1.0424329999999999</c:v>
                </c:pt>
                <c:pt idx="137">
                  <c:v>1.047609</c:v>
                </c:pt>
                <c:pt idx="138">
                  <c:v>1.0579689999999999</c:v>
                </c:pt>
                <c:pt idx="139">
                  <c:v>1.0605720000000001</c:v>
                </c:pt>
                <c:pt idx="140">
                  <c:v>1.0541290000000001</c:v>
                </c:pt>
                <c:pt idx="141">
                  <c:v>1.0399070000000001</c:v>
                </c:pt>
                <c:pt idx="142">
                  <c:v>1.028246</c:v>
                </c:pt>
                <c:pt idx="143">
                  <c:v>1.012723</c:v>
                </c:pt>
                <c:pt idx="144">
                  <c:v>1.0075670000000001</c:v>
                </c:pt>
                <c:pt idx="145">
                  <c:v>0.96895600000000004</c:v>
                </c:pt>
                <c:pt idx="146">
                  <c:v>0.94814500000000002</c:v>
                </c:pt>
                <c:pt idx="147">
                  <c:v>0.97121000000000002</c:v>
                </c:pt>
                <c:pt idx="148">
                  <c:v>0.93615599999999999</c:v>
                </c:pt>
                <c:pt idx="149">
                  <c:v>0.96470699999999998</c:v>
                </c:pt>
                <c:pt idx="150">
                  <c:v>0.92305999999999999</c:v>
                </c:pt>
                <c:pt idx="151">
                  <c:v>0.95818400000000004</c:v>
                </c:pt>
                <c:pt idx="152">
                  <c:v>0.91981800000000002</c:v>
                </c:pt>
                <c:pt idx="153">
                  <c:v>0.95935599999999999</c:v>
                </c:pt>
                <c:pt idx="154">
                  <c:v>0.91878599999999999</c:v>
                </c:pt>
                <c:pt idx="155">
                  <c:v>0.95831299999999997</c:v>
                </c:pt>
                <c:pt idx="156">
                  <c:v>0.91774900000000004</c:v>
                </c:pt>
                <c:pt idx="157">
                  <c:v>0.899177</c:v>
                </c:pt>
                <c:pt idx="158">
                  <c:v>1.02538</c:v>
                </c:pt>
                <c:pt idx="159">
                  <c:v>0.84659899999999999</c:v>
                </c:pt>
                <c:pt idx="160">
                  <c:v>1.1187400000000001</c:v>
                </c:pt>
                <c:pt idx="161">
                  <c:v>0.925678</c:v>
                </c:pt>
                <c:pt idx="162">
                  <c:v>0.95423400000000003</c:v>
                </c:pt>
                <c:pt idx="163">
                  <c:v>0.90381</c:v>
                </c:pt>
                <c:pt idx="164">
                  <c:v>0.97076099999999999</c:v>
                </c:pt>
                <c:pt idx="165">
                  <c:v>0.90606900000000001</c:v>
                </c:pt>
                <c:pt idx="166">
                  <c:v>0.98399199999999998</c:v>
                </c:pt>
                <c:pt idx="167">
                  <c:v>0.88858000000000004</c:v>
                </c:pt>
                <c:pt idx="168">
                  <c:v>0.99395599999999995</c:v>
                </c:pt>
                <c:pt idx="169">
                  <c:v>0.84369099999999997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Adiabatic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Sheet2!$B$2:$B$411</c:f>
              <c:numCache>
                <c:formatCode>General</c:formatCode>
                <c:ptCount val="410"/>
                <c:pt idx="1">
                  <c:v>1E-4</c:v>
                </c:pt>
                <c:pt idx="2">
                  <c:v>2.0000000000000001E-4</c:v>
                </c:pt>
                <c:pt idx="3">
                  <c:v>4.0000000000000002E-4</c:v>
                </c:pt>
                <c:pt idx="4">
                  <c:v>5.0000000000000001E-4</c:v>
                </c:pt>
                <c:pt idx="5">
                  <c:v>5.9999999999999995E-4</c:v>
                </c:pt>
                <c:pt idx="6">
                  <c:v>7.000000000000001E-4</c:v>
                </c:pt>
                <c:pt idx="7">
                  <c:v>8.0000000000000004E-4</c:v>
                </c:pt>
                <c:pt idx="8">
                  <c:v>8.9999999999999998E-4</c:v>
                </c:pt>
                <c:pt idx="9">
                  <c:v>1E-3</c:v>
                </c:pt>
                <c:pt idx="10">
                  <c:v>1.1000000000000001E-3</c:v>
                </c:pt>
                <c:pt idx="11">
                  <c:v>1.1999999999999999E-3</c:v>
                </c:pt>
                <c:pt idx="12">
                  <c:v>1.2999999999999999E-3</c:v>
                </c:pt>
                <c:pt idx="13">
                  <c:v>1.4000000000000002E-3</c:v>
                </c:pt>
                <c:pt idx="14">
                  <c:v>1.5E-3</c:v>
                </c:pt>
                <c:pt idx="15">
                  <c:v>1.6000000000000001E-3</c:v>
                </c:pt>
                <c:pt idx="16">
                  <c:v>1.7000000000000001E-3</c:v>
                </c:pt>
                <c:pt idx="17">
                  <c:v>1.8E-3</c:v>
                </c:pt>
                <c:pt idx="18">
                  <c:v>1.9E-3</c:v>
                </c:pt>
                <c:pt idx="19">
                  <c:v>2E-3</c:v>
                </c:pt>
                <c:pt idx="20">
                  <c:v>2.0999999999999999E-3</c:v>
                </c:pt>
                <c:pt idx="21">
                  <c:v>2.2000000000000001E-3</c:v>
                </c:pt>
                <c:pt idx="22">
                  <c:v>2.3E-3</c:v>
                </c:pt>
                <c:pt idx="23">
                  <c:v>2.3999999999999998E-3</c:v>
                </c:pt>
                <c:pt idx="24">
                  <c:v>2.5000000000000001E-3</c:v>
                </c:pt>
                <c:pt idx="25">
                  <c:v>2.5999999999999999E-3</c:v>
                </c:pt>
                <c:pt idx="26">
                  <c:v>2.7000000000000001E-3</c:v>
                </c:pt>
                <c:pt idx="27">
                  <c:v>2.8000000000000004E-3</c:v>
                </c:pt>
                <c:pt idx="28">
                  <c:v>2.8999999999999998E-3</c:v>
                </c:pt>
                <c:pt idx="29">
                  <c:v>3.0000000000000001E-3</c:v>
                </c:pt>
                <c:pt idx="30">
                  <c:v>3.0999999999999999E-3</c:v>
                </c:pt>
                <c:pt idx="31">
                  <c:v>3.2000000000000002E-3</c:v>
                </c:pt>
                <c:pt idx="32">
                  <c:v>3.3E-3</c:v>
                </c:pt>
                <c:pt idx="33">
                  <c:v>3.4000000000000002E-3</c:v>
                </c:pt>
                <c:pt idx="34">
                  <c:v>3.4999999999999996E-3</c:v>
                </c:pt>
                <c:pt idx="35">
                  <c:v>3.7000000000000002E-3</c:v>
                </c:pt>
                <c:pt idx="36">
                  <c:v>3.8E-3</c:v>
                </c:pt>
                <c:pt idx="37">
                  <c:v>3.9000000000000003E-3</c:v>
                </c:pt>
                <c:pt idx="38">
                  <c:v>4.0000000000000001E-3</c:v>
                </c:pt>
                <c:pt idx="39">
                  <c:v>4.0999999999999995E-3</c:v>
                </c:pt>
                <c:pt idx="40">
                  <c:v>4.1999999999999997E-3</c:v>
                </c:pt>
                <c:pt idx="41">
                  <c:v>4.3E-3</c:v>
                </c:pt>
                <c:pt idx="42">
                  <c:v>4.4000000000000003E-3</c:v>
                </c:pt>
                <c:pt idx="43">
                  <c:v>4.5000000000000005E-3</c:v>
                </c:pt>
                <c:pt idx="44">
                  <c:v>4.5999999999999999E-3</c:v>
                </c:pt>
                <c:pt idx="45">
                  <c:v>4.6999999999999993E-3</c:v>
                </c:pt>
                <c:pt idx="46">
                  <c:v>4.7999999999999996E-3</c:v>
                </c:pt>
                <c:pt idx="47">
                  <c:v>4.8999999999999998E-3</c:v>
                </c:pt>
                <c:pt idx="48">
                  <c:v>5.0000000000000001E-3</c:v>
                </c:pt>
                <c:pt idx="49">
                  <c:v>5.1000000000000004E-3</c:v>
                </c:pt>
                <c:pt idx="50">
                  <c:v>5.1999999999999998E-3</c:v>
                </c:pt>
                <c:pt idx="51">
                  <c:v>5.3E-3</c:v>
                </c:pt>
                <c:pt idx="52">
                  <c:v>5.4000000000000003E-3</c:v>
                </c:pt>
                <c:pt idx="53">
                  <c:v>5.5000000000000005E-3</c:v>
                </c:pt>
                <c:pt idx="54">
                  <c:v>5.6000000000000008E-3</c:v>
                </c:pt>
                <c:pt idx="55">
                  <c:v>5.6999999999999993E-3</c:v>
                </c:pt>
                <c:pt idx="56">
                  <c:v>5.7999999999999996E-3</c:v>
                </c:pt>
                <c:pt idx="57">
                  <c:v>5.8999999999999999E-3</c:v>
                </c:pt>
                <c:pt idx="58">
                  <c:v>6.0000000000000001E-3</c:v>
                </c:pt>
                <c:pt idx="59">
                  <c:v>6.0999999999999995E-3</c:v>
                </c:pt>
                <c:pt idx="60">
                  <c:v>6.1999999999999998E-3</c:v>
                </c:pt>
                <c:pt idx="61">
                  <c:v>6.3E-3</c:v>
                </c:pt>
                <c:pt idx="62">
                  <c:v>6.4000000000000003E-3</c:v>
                </c:pt>
                <c:pt idx="63">
                  <c:v>6.5000000000000006E-3</c:v>
                </c:pt>
                <c:pt idx="64">
                  <c:v>6.6E-3</c:v>
                </c:pt>
                <c:pt idx="65">
                  <c:v>6.7000000000000002E-3</c:v>
                </c:pt>
                <c:pt idx="66">
                  <c:v>6.8000000000000005E-3</c:v>
                </c:pt>
                <c:pt idx="67">
                  <c:v>6.8999999999999999E-3</c:v>
                </c:pt>
                <c:pt idx="68">
                  <c:v>6.9999999999999993E-3</c:v>
                </c:pt>
                <c:pt idx="69">
                  <c:v>7.0999999999999995E-3</c:v>
                </c:pt>
                <c:pt idx="70">
                  <c:v>7.1999999999999998E-3</c:v>
                </c:pt>
                <c:pt idx="71">
                  <c:v>7.3000000000000001E-3</c:v>
                </c:pt>
                <c:pt idx="72">
                  <c:v>7.4000000000000003E-3</c:v>
                </c:pt>
                <c:pt idx="73">
                  <c:v>7.4999999999999997E-3</c:v>
                </c:pt>
                <c:pt idx="74">
                  <c:v>7.6E-3</c:v>
                </c:pt>
                <c:pt idx="75">
                  <c:v>7.7000000000000002E-3</c:v>
                </c:pt>
                <c:pt idx="76">
                  <c:v>7.8000000000000005E-3</c:v>
                </c:pt>
                <c:pt idx="77">
                  <c:v>7.9000000000000008E-3</c:v>
                </c:pt>
                <c:pt idx="78">
                  <c:v>8.0000000000000002E-3</c:v>
                </c:pt>
                <c:pt idx="79">
                  <c:v>8.1000000000000013E-3</c:v>
                </c:pt>
                <c:pt idx="80">
                  <c:v>8.199999999999999E-3</c:v>
                </c:pt>
                <c:pt idx="81">
                  <c:v>8.3000000000000001E-3</c:v>
                </c:pt>
                <c:pt idx="82">
                  <c:v>8.3999999999999995E-3</c:v>
                </c:pt>
                <c:pt idx="83">
                  <c:v>8.5000000000000006E-3</c:v>
                </c:pt>
                <c:pt idx="84">
                  <c:v>8.6E-3</c:v>
                </c:pt>
                <c:pt idx="85">
                  <c:v>8.6999999999999994E-3</c:v>
                </c:pt>
                <c:pt idx="86">
                  <c:v>8.8000000000000005E-3</c:v>
                </c:pt>
                <c:pt idx="87">
                  <c:v>8.8999999999999999E-3</c:v>
                </c:pt>
                <c:pt idx="88">
                  <c:v>9.0000000000000011E-3</c:v>
                </c:pt>
                <c:pt idx="89">
                  <c:v>9.1000000000000004E-3</c:v>
                </c:pt>
                <c:pt idx="90">
                  <c:v>9.1999999999999998E-3</c:v>
                </c:pt>
                <c:pt idx="91">
                  <c:v>9.300000000000001E-3</c:v>
                </c:pt>
                <c:pt idx="92">
                  <c:v>9.3999999999999986E-3</c:v>
                </c:pt>
                <c:pt idx="93">
                  <c:v>9.4999999999999998E-3</c:v>
                </c:pt>
                <c:pt idx="94">
                  <c:v>9.7000000000000003E-3</c:v>
                </c:pt>
                <c:pt idx="95">
                  <c:v>9.7999999999999997E-3</c:v>
                </c:pt>
                <c:pt idx="96">
                  <c:v>9.8999999999999991E-3</c:v>
                </c:pt>
                <c:pt idx="97">
                  <c:v>0.01</c:v>
                </c:pt>
                <c:pt idx="98">
                  <c:v>1.01E-2</c:v>
                </c:pt>
                <c:pt idx="99">
                  <c:v>1.0200000000000001E-2</c:v>
                </c:pt>
                <c:pt idx="100">
                  <c:v>1.03E-2</c:v>
                </c:pt>
                <c:pt idx="101">
                  <c:v>1.04E-2</c:v>
                </c:pt>
                <c:pt idx="102">
                  <c:v>1.0500000000000001E-2</c:v>
                </c:pt>
                <c:pt idx="103">
                  <c:v>1.06E-2</c:v>
                </c:pt>
                <c:pt idx="104">
                  <c:v>1.0700000000000001E-2</c:v>
                </c:pt>
                <c:pt idx="105">
                  <c:v>1.0800000000000001E-2</c:v>
                </c:pt>
                <c:pt idx="106">
                  <c:v>1.09E-2</c:v>
                </c:pt>
                <c:pt idx="107">
                  <c:v>1.1000000000000001E-2</c:v>
                </c:pt>
                <c:pt idx="108">
                  <c:v>1.11E-2</c:v>
                </c:pt>
                <c:pt idx="109">
                  <c:v>1.1200000000000002E-2</c:v>
                </c:pt>
                <c:pt idx="110">
                  <c:v>1.1299999999999999E-2</c:v>
                </c:pt>
                <c:pt idx="111">
                  <c:v>1.1399999999999999E-2</c:v>
                </c:pt>
                <c:pt idx="112">
                  <c:v>1.15E-2</c:v>
                </c:pt>
                <c:pt idx="113">
                  <c:v>1.1599999999999999E-2</c:v>
                </c:pt>
                <c:pt idx="114">
                  <c:v>1.1699999999999999E-2</c:v>
                </c:pt>
                <c:pt idx="115">
                  <c:v>1.18E-2</c:v>
                </c:pt>
                <c:pt idx="116">
                  <c:v>1.1899999999999999E-2</c:v>
                </c:pt>
                <c:pt idx="117">
                  <c:v>1.2E-2</c:v>
                </c:pt>
                <c:pt idx="118">
                  <c:v>1.21E-2</c:v>
                </c:pt>
                <c:pt idx="119">
                  <c:v>1.2199999999999999E-2</c:v>
                </c:pt>
                <c:pt idx="120">
                  <c:v>1.23E-2</c:v>
                </c:pt>
                <c:pt idx="121">
                  <c:v>1.24E-2</c:v>
                </c:pt>
                <c:pt idx="122">
                  <c:v>1.2500000000000001E-2</c:v>
                </c:pt>
                <c:pt idx="123">
                  <c:v>1.26E-2</c:v>
                </c:pt>
                <c:pt idx="124">
                  <c:v>1.2699999999999999E-2</c:v>
                </c:pt>
                <c:pt idx="125">
                  <c:v>1.2800000000000001E-2</c:v>
                </c:pt>
                <c:pt idx="126">
                  <c:v>1.29E-2</c:v>
                </c:pt>
                <c:pt idx="127">
                  <c:v>1.3000000000000001E-2</c:v>
                </c:pt>
                <c:pt idx="128">
                  <c:v>1.3100000000000001E-2</c:v>
                </c:pt>
                <c:pt idx="129">
                  <c:v>1.32E-2</c:v>
                </c:pt>
                <c:pt idx="130">
                  <c:v>1.3300000000000001E-2</c:v>
                </c:pt>
                <c:pt idx="131">
                  <c:v>1.34E-2</c:v>
                </c:pt>
                <c:pt idx="132">
                  <c:v>1.3600000000000001E-2</c:v>
                </c:pt>
                <c:pt idx="133">
                  <c:v>1.38E-2</c:v>
                </c:pt>
                <c:pt idx="134">
                  <c:v>1.3899999999999999E-2</c:v>
                </c:pt>
                <c:pt idx="135">
                  <c:v>1.3999999999999999E-2</c:v>
                </c:pt>
                <c:pt idx="136">
                  <c:v>1.41E-2</c:v>
                </c:pt>
                <c:pt idx="137">
                  <c:v>1.4199999999999999E-2</c:v>
                </c:pt>
                <c:pt idx="138">
                  <c:v>1.43E-2</c:v>
                </c:pt>
                <c:pt idx="139">
                  <c:v>1.44E-2</c:v>
                </c:pt>
                <c:pt idx="140">
                  <c:v>1.4499999999999999E-2</c:v>
                </c:pt>
                <c:pt idx="141">
                  <c:v>1.46E-2</c:v>
                </c:pt>
                <c:pt idx="142">
                  <c:v>1.47E-2</c:v>
                </c:pt>
                <c:pt idx="143">
                  <c:v>1.4800000000000001E-2</c:v>
                </c:pt>
                <c:pt idx="144">
                  <c:v>1.49E-2</c:v>
                </c:pt>
                <c:pt idx="145">
                  <c:v>1.4999999999999999E-2</c:v>
                </c:pt>
                <c:pt idx="146">
                  <c:v>1.5100000000000001E-2</c:v>
                </c:pt>
                <c:pt idx="147">
                  <c:v>1.52E-2</c:v>
                </c:pt>
                <c:pt idx="148">
                  <c:v>1.5300000000000001E-2</c:v>
                </c:pt>
                <c:pt idx="149">
                  <c:v>1.54E-2</c:v>
                </c:pt>
                <c:pt idx="150">
                  <c:v>1.55E-2</c:v>
                </c:pt>
                <c:pt idx="151">
                  <c:v>1.5600000000000001E-2</c:v>
                </c:pt>
                <c:pt idx="152">
                  <c:v>1.5700000000000002E-2</c:v>
                </c:pt>
                <c:pt idx="153">
                  <c:v>1.5800000000000002E-2</c:v>
                </c:pt>
                <c:pt idx="154">
                  <c:v>1.5900000000000001E-2</c:v>
                </c:pt>
                <c:pt idx="155">
                  <c:v>1.6E-2</c:v>
                </c:pt>
                <c:pt idx="156">
                  <c:v>1.61E-2</c:v>
                </c:pt>
                <c:pt idx="157">
                  <c:v>1.6200000000000003E-2</c:v>
                </c:pt>
                <c:pt idx="158">
                  <c:v>1.6299999999999999E-2</c:v>
                </c:pt>
                <c:pt idx="159">
                  <c:v>1.6399999999999998E-2</c:v>
                </c:pt>
                <c:pt idx="160">
                  <c:v>1.6500000000000001E-2</c:v>
                </c:pt>
                <c:pt idx="161">
                  <c:v>1.66E-2</c:v>
                </c:pt>
                <c:pt idx="162">
                  <c:v>1.67E-2</c:v>
                </c:pt>
                <c:pt idx="163">
                  <c:v>1.6799999999999999E-2</c:v>
                </c:pt>
                <c:pt idx="164">
                  <c:v>1.6899999999999998E-2</c:v>
                </c:pt>
                <c:pt idx="165">
                  <c:v>1.7000000000000001E-2</c:v>
                </c:pt>
                <c:pt idx="166">
                  <c:v>1.7100000000000001E-2</c:v>
                </c:pt>
                <c:pt idx="167">
                  <c:v>1.7299999999999999E-2</c:v>
                </c:pt>
                <c:pt idx="168">
                  <c:v>1.7500000000000002E-2</c:v>
                </c:pt>
                <c:pt idx="169">
                  <c:v>1.7600000000000001E-2</c:v>
                </c:pt>
                <c:pt idx="170">
                  <c:v>1.77E-2</c:v>
                </c:pt>
                <c:pt idx="171">
                  <c:v>1.78E-2</c:v>
                </c:pt>
                <c:pt idx="172">
                  <c:v>1.7899999999999999E-2</c:v>
                </c:pt>
                <c:pt idx="173">
                  <c:v>1.8000000000000002E-2</c:v>
                </c:pt>
                <c:pt idx="174">
                  <c:v>1.8100000000000002E-2</c:v>
                </c:pt>
                <c:pt idx="175">
                  <c:v>1.8200000000000001E-2</c:v>
                </c:pt>
                <c:pt idx="176">
                  <c:v>1.83E-2</c:v>
                </c:pt>
                <c:pt idx="177">
                  <c:v>1.84E-2</c:v>
                </c:pt>
                <c:pt idx="178">
                  <c:v>1.8500000000000003E-2</c:v>
                </c:pt>
                <c:pt idx="179">
                  <c:v>1.8600000000000002E-2</c:v>
                </c:pt>
                <c:pt idx="180">
                  <c:v>1.8700000000000001E-2</c:v>
                </c:pt>
                <c:pt idx="181">
                  <c:v>1.8799999999999997E-2</c:v>
                </c:pt>
                <c:pt idx="182">
                  <c:v>1.89E-2</c:v>
                </c:pt>
                <c:pt idx="183">
                  <c:v>1.9E-2</c:v>
                </c:pt>
                <c:pt idx="184">
                  <c:v>1.9099999999999999E-2</c:v>
                </c:pt>
                <c:pt idx="185">
                  <c:v>1.9199999999999998E-2</c:v>
                </c:pt>
                <c:pt idx="186">
                  <c:v>1.9299999999999998E-2</c:v>
                </c:pt>
                <c:pt idx="187">
                  <c:v>1.9400000000000001E-2</c:v>
                </c:pt>
                <c:pt idx="188">
                  <c:v>1.95E-2</c:v>
                </c:pt>
                <c:pt idx="189">
                  <c:v>1.9599999999999999E-2</c:v>
                </c:pt>
                <c:pt idx="190">
                  <c:v>1.9699999999999999E-2</c:v>
                </c:pt>
                <c:pt idx="191">
                  <c:v>1.9799999999999998E-2</c:v>
                </c:pt>
                <c:pt idx="192">
                  <c:v>1.9900000000000001E-2</c:v>
                </c:pt>
                <c:pt idx="193">
                  <c:v>0.02</c:v>
                </c:pt>
                <c:pt idx="194">
                  <c:v>2.0099999999999996E-2</c:v>
                </c:pt>
                <c:pt idx="195">
                  <c:v>2.0199999999999999E-2</c:v>
                </c:pt>
                <c:pt idx="196">
                  <c:v>2.0299999999999999E-2</c:v>
                </c:pt>
                <c:pt idx="197">
                  <c:v>2.0400000000000001E-2</c:v>
                </c:pt>
                <c:pt idx="198">
                  <c:v>2.0499999999999997E-2</c:v>
                </c:pt>
                <c:pt idx="199">
                  <c:v>2.06E-2</c:v>
                </c:pt>
                <c:pt idx="200">
                  <c:v>2.07E-2</c:v>
                </c:pt>
                <c:pt idx="201">
                  <c:v>2.0799999999999999E-2</c:v>
                </c:pt>
                <c:pt idx="202">
                  <c:v>2.0899999999999998E-2</c:v>
                </c:pt>
                <c:pt idx="203">
                  <c:v>2.1000000000000001E-2</c:v>
                </c:pt>
                <c:pt idx="204">
                  <c:v>2.1099999999999997E-2</c:v>
                </c:pt>
                <c:pt idx="205">
                  <c:v>2.12E-2</c:v>
                </c:pt>
                <c:pt idx="206">
                  <c:v>2.1299999999999999E-2</c:v>
                </c:pt>
                <c:pt idx="207">
                  <c:v>2.1400000000000002E-2</c:v>
                </c:pt>
                <c:pt idx="208">
                  <c:v>2.1499999999999998E-2</c:v>
                </c:pt>
                <c:pt idx="209">
                  <c:v>2.1600000000000001E-2</c:v>
                </c:pt>
                <c:pt idx="210">
                  <c:v>2.1700000000000001E-2</c:v>
                </c:pt>
                <c:pt idx="211">
                  <c:v>2.18E-2</c:v>
                </c:pt>
                <c:pt idx="212">
                  <c:v>2.1899999999999999E-2</c:v>
                </c:pt>
                <c:pt idx="213">
                  <c:v>2.2000000000000002E-2</c:v>
                </c:pt>
                <c:pt idx="214">
                  <c:v>2.2099999999999998E-2</c:v>
                </c:pt>
                <c:pt idx="215">
                  <c:v>2.2200000000000001E-2</c:v>
                </c:pt>
                <c:pt idx="216">
                  <c:v>2.23E-2</c:v>
                </c:pt>
                <c:pt idx="217">
                  <c:v>2.2400000000000003E-2</c:v>
                </c:pt>
                <c:pt idx="218">
                  <c:v>2.2499999999999999E-2</c:v>
                </c:pt>
                <c:pt idx="219">
                  <c:v>2.2599999999999999E-2</c:v>
                </c:pt>
                <c:pt idx="220">
                  <c:v>2.2700000000000001E-2</c:v>
                </c:pt>
                <c:pt idx="221">
                  <c:v>2.2799999999999997E-2</c:v>
                </c:pt>
                <c:pt idx="222">
                  <c:v>2.29E-2</c:v>
                </c:pt>
                <c:pt idx="223">
                  <c:v>2.3E-2</c:v>
                </c:pt>
                <c:pt idx="224">
                  <c:v>2.3099999999999999E-2</c:v>
                </c:pt>
                <c:pt idx="225">
                  <c:v>2.3199999999999998E-2</c:v>
                </c:pt>
                <c:pt idx="226">
                  <c:v>2.3300000000000001E-2</c:v>
                </c:pt>
                <c:pt idx="227">
                  <c:v>2.3399999999999997E-2</c:v>
                </c:pt>
                <c:pt idx="228">
                  <c:v>2.35E-2</c:v>
                </c:pt>
                <c:pt idx="229">
                  <c:v>2.3599999999999999E-2</c:v>
                </c:pt>
                <c:pt idx="230">
                  <c:v>2.3700000000000002E-2</c:v>
                </c:pt>
                <c:pt idx="231">
                  <c:v>2.3799999999999998E-2</c:v>
                </c:pt>
                <c:pt idx="232">
                  <c:v>2.3900000000000001E-2</c:v>
                </c:pt>
                <c:pt idx="233">
                  <c:v>2.4E-2</c:v>
                </c:pt>
                <c:pt idx="234">
                  <c:v>2.41E-2</c:v>
                </c:pt>
                <c:pt idx="235">
                  <c:v>2.4199999999999999E-2</c:v>
                </c:pt>
                <c:pt idx="236">
                  <c:v>2.4300000000000002E-2</c:v>
                </c:pt>
                <c:pt idx="237">
                  <c:v>2.4399999999999998E-2</c:v>
                </c:pt>
                <c:pt idx="238">
                  <c:v>2.4500000000000001E-2</c:v>
                </c:pt>
                <c:pt idx="239">
                  <c:v>2.46E-2</c:v>
                </c:pt>
                <c:pt idx="240">
                  <c:v>2.4700000000000003E-2</c:v>
                </c:pt>
                <c:pt idx="241">
                  <c:v>2.4799999999999999E-2</c:v>
                </c:pt>
                <c:pt idx="242">
                  <c:v>2.4900000000000002E-2</c:v>
                </c:pt>
                <c:pt idx="243">
                  <c:v>2.5000000000000001E-2</c:v>
                </c:pt>
                <c:pt idx="244">
                  <c:v>2.5099999999999997E-2</c:v>
                </c:pt>
                <c:pt idx="245">
                  <c:v>2.52E-2</c:v>
                </c:pt>
                <c:pt idx="246">
                  <c:v>2.53E-2</c:v>
                </c:pt>
                <c:pt idx="247">
                  <c:v>2.5399999999999999E-2</c:v>
                </c:pt>
                <c:pt idx="248">
                  <c:v>2.5499999999999998E-2</c:v>
                </c:pt>
                <c:pt idx="249">
                  <c:v>2.5600000000000001E-2</c:v>
                </c:pt>
                <c:pt idx="250">
                  <c:v>2.5699999999999997E-2</c:v>
                </c:pt>
                <c:pt idx="251">
                  <c:v>2.58E-2</c:v>
                </c:pt>
                <c:pt idx="252">
                  <c:v>2.5899999999999999E-2</c:v>
                </c:pt>
                <c:pt idx="253">
                  <c:v>2.6000000000000002E-2</c:v>
                </c:pt>
                <c:pt idx="254">
                  <c:v>2.6099999999999998E-2</c:v>
                </c:pt>
                <c:pt idx="255">
                  <c:v>2.6200000000000001E-2</c:v>
                </c:pt>
                <c:pt idx="256">
                  <c:v>2.63E-2</c:v>
                </c:pt>
                <c:pt idx="257">
                  <c:v>2.64E-2</c:v>
                </c:pt>
                <c:pt idx="258">
                  <c:v>2.6499999999999999E-2</c:v>
                </c:pt>
                <c:pt idx="259">
                  <c:v>2.6600000000000002E-2</c:v>
                </c:pt>
                <c:pt idx="260">
                  <c:v>2.6699999999999998E-2</c:v>
                </c:pt>
                <c:pt idx="261">
                  <c:v>2.6800000000000001E-2</c:v>
                </c:pt>
                <c:pt idx="262">
                  <c:v>2.69E-2</c:v>
                </c:pt>
                <c:pt idx="263">
                  <c:v>2.7000000000000003E-2</c:v>
                </c:pt>
                <c:pt idx="264">
                  <c:v>2.7099999999999999E-2</c:v>
                </c:pt>
                <c:pt idx="265">
                  <c:v>2.7200000000000002E-2</c:v>
                </c:pt>
                <c:pt idx="266">
                  <c:v>2.7300000000000001E-2</c:v>
                </c:pt>
                <c:pt idx="267">
                  <c:v>2.7400000000000001E-2</c:v>
                </c:pt>
                <c:pt idx="268">
                  <c:v>2.75E-2</c:v>
                </c:pt>
                <c:pt idx="269">
                  <c:v>2.76E-2</c:v>
                </c:pt>
                <c:pt idx="270">
                  <c:v>2.7699999999999999E-2</c:v>
                </c:pt>
                <c:pt idx="271">
                  <c:v>2.7799999999999998E-2</c:v>
                </c:pt>
                <c:pt idx="272">
                  <c:v>2.7900000000000001E-2</c:v>
                </c:pt>
                <c:pt idx="273">
                  <c:v>2.7999999999999997E-2</c:v>
                </c:pt>
                <c:pt idx="274">
                  <c:v>2.81E-2</c:v>
                </c:pt>
                <c:pt idx="275">
                  <c:v>2.8199999999999999E-2</c:v>
                </c:pt>
                <c:pt idx="276">
                  <c:v>2.8300000000000002E-2</c:v>
                </c:pt>
                <c:pt idx="277">
                  <c:v>2.8399999999999998E-2</c:v>
                </c:pt>
                <c:pt idx="278">
                  <c:v>2.8500000000000001E-2</c:v>
                </c:pt>
                <c:pt idx="279">
                  <c:v>2.86E-2</c:v>
                </c:pt>
                <c:pt idx="280">
                  <c:v>2.87E-2</c:v>
                </c:pt>
                <c:pt idx="281">
                  <c:v>2.8799999999999999E-2</c:v>
                </c:pt>
                <c:pt idx="282">
                  <c:v>2.8900000000000002E-2</c:v>
                </c:pt>
                <c:pt idx="283">
                  <c:v>2.8999999999999998E-2</c:v>
                </c:pt>
                <c:pt idx="284">
                  <c:v>2.9100000000000001E-2</c:v>
                </c:pt>
                <c:pt idx="285">
                  <c:v>2.92E-2</c:v>
                </c:pt>
                <c:pt idx="286">
                  <c:v>2.9300000000000003E-2</c:v>
                </c:pt>
                <c:pt idx="287">
                  <c:v>2.9399999999999999E-2</c:v>
                </c:pt>
                <c:pt idx="288">
                  <c:v>2.9500000000000002E-2</c:v>
                </c:pt>
                <c:pt idx="289">
                  <c:v>2.9600000000000001E-2</c:v>
                </c:pt>
                <c:pt idx="290">
                  <c:v>2.9700000000000001E-2</c:v>
                </c:pt>
                <c:pt idx="291">
                  <c:v>2.98E-2</c:v>
                </c:pt>
                <c:pt idx="292">
                  <c:v>2.9900000000000003E-2</c:v>
                </c:pt>
                <c:pt idx="293">
                  <c:v>0.03</c:v>
                </c:pt>
                <c:pt idx="294">
                  <c:v>3.0099999999999998E-2</c:v>
                </c:pt>
                <c:pt idx="295">
                  <c:v>3.0200000000000001E-2</c:v>
                </c:pt>
                <c:pt idx="296">
                  <c:v>3.04E-2</c:v>
                </c:pt>
                <c:pt idx="297">
                  <c:v>3.0499999999999999E-2</c:v>
                </c:pt>
                <c:pt idx="298">
                  <c:v>3.0600000000000002E-2</c:v>
                </c:pt>
                <c:pt idx="299">
                  <c:v>3.0699999999999998E-2</c:v>
                </c:pt>
                <c:pt idx="300">
                  <c:v>3.0800000000000001E-2</c:v>
                </c:pt>
                <c:pt idx="301">
                  <c:v>3.0899999999999997E-2</c:v>
                </c:pt>
                <c:pt idx="302">
                  <c:v>3.1E-2</c:v>
                </c:pt>
                <c:pt idx="303">
                  <c:v>3.1099999999999999E-2</c:v>
                </c:pt>
                <c:pt idx="304">
                  <c:v>3.1200000000000002E-2</c:v>
                </c:pt>
                <c:pt idx="305">
                  <c:v>3.1300000000000001E-2</c:v>
                </c:pt>
                <c:pt idx="306">
                  <c:v>3.1400000000000004E-2</c:v>
                </c:pt>
                <c:pt idx="307">
                  <c:v>3.15E-2</c:v>
                </c:pt>
                <c:pt idx="308">
                  <c:v>3.1600000000000003E-2</c:v>
                </c:pt>
                <c:pt idx="309">
                  <c:v>3.1699999999999999E-2</c:v>
                </c:pt>
                <c:pt idx="310">
                  <c:v>3.1800000000000002E-2</c:v>
                </c:pt>
                <c:pt idx="311">
                  <c:v>3.1899999999999998E-2</c:v>
                </c:pt>
                <c:pt idx="312">
                  <c:v>3.2000000000000001E-2</c:v>
                </c:pt>
                <c:pt idx="313">
                  <c:v>3.2099999999999997E-2</c:v>
                </c:pt>
                <c:pt idx="314">
                  <c:v>3.2199999999999999E-2</c:v>
                </c:pt>
                <c:pt idx="315">
                  <c:v>3.2300000000000002E-2</c:v>
                </c:pt>
                <c:pt idx="316">
                  <c:v>3.2400000000000005E-2</c:v>
                </c:pt>
                <c:pt idx="317">
                  <c:v>3.2500000000000001E-2</c:v>
                </c:pt>
                <c:pt idx="318">
                  <c:v>3.2599999999999997E-2</c:v>
                </c:pt>
                <c:pt idx="319">
                  <c:v>3.27E-2</c:v>
                </c:pt>
                <c:pt idx="320">
                  <c:v>3.2799999999999996E-2</c:v>
                </c:pt>
                <c:pt idx="321">
                  <c:v>3.2899999999999999E-2</c:v>
                </c:pt>
                <c:pt idx="322">
                  <c:v>3.3000000000000002E-2</c:v>
                </c:pt>
                <c:pt idx="323">
                  <c:v>3.3099999999999997E-2</c:v>
                </c:pt>
                <c:pt idx="324">
                  <c:v>3.32E-2</c:v>
                </c:pt>
                <c:pt idx="325">
                  <c:v>3.3300000000000003E-2</c:v>
                </c:pt>
                <c:pt idx="326">
                  <c:v>3.3399999999999999E-2</c:v>
                </c:pt>
                <c:pt idx="327">
                  <c:v>3.3500000000000002E-2</c:v>
                </c:pt>
                <c:pt idx="328">
                  <c:v>3.3599999999999998E-2</c:v>
                </c:pt>
                <c:pt idx="329">
                  <c:v>3.3700000000000001E-2</c:v>
                </c:pt>
                <c:pt idx="330">
                  <c:v>3.3799999999999997E-2</c:v>
                </c:pt>
                <c:pt idx="331">
                  <c:v>3.39E-2</c:v>
                </c:pt>
                <c:pt idx="332">
                  <c:v>3.4000000000000002E-2</c:v>
                </c:pt>
                <c:pt idx="333">
                  <c:v>3.4099999999999998E-2</c:v>
                </c:pt>
                <c:pt idx="334">
                  <c:v>3.4200000000000001E-2</c:v>
                </c:pt>
                <c:pt idx="335">
                  <c:v>3.4300000000000004E-2</c:v>
                </c:pt>
                <c:pt idx="336">
                  <c:v>3.44E-2</c:v>
                </c:pt>
                <c:pt idx="337">
                  <c:v>3.4500000000000003E-2</c:v>
                </c:pt>
                <c:pt idx="338">
                  <c:v>3.4599999999999999E-2</c:v>
                </c:pt>
                <c:pt idx="339">
                  <c:v>3.4700000000000002E-2</c:v>
                </c:pt>
                <c:pt idx="340">
                  <c:v>3.4799999999999998E-2</c:v>
                </c:pt>
                <c:pt idx="341">
                  <c:v>3.49E-2</c:v>
                </c:pt>
                <c:pt idx="342">
                  <c:v>3.5000000000000003E-2</c:v>
                </c:pt>
                <c:pt idx="343">
                  <c:v>3.5099999999999999E-2</c:v>
                </c:pt>
                <c:pt idx="344">
                  <c:v>3.5200000000000002E-2</c:v>
                </c:pt>
                <c:pt idx="345">
                  <c:v>3.5299999999999998E-2</c:v>
                </c:pt>
                <c:pt idx="346">
                  <c:v>3.5400000000000001E-2</c:v>
                </c:pt>
                <c:pt idx="347">
                  <c:v>3.5499999999999997E-2</c:v>
                </c:pt>
                <c:pt idx="348">
                  <c:v>3.56E-2</c:v>
                </c:pt>
                <c:pt idx="349">
                  <c:v>3.5699999999999996E-2</c:v>
                </c:pt>
                <c:pt idx="350">
                  <c:v>3.5799999999999998E-2</c:v>
                </c:pt>
                <c:pt idx="351">
                  <c:v>3.5900000000000001E-2</c:v>
                </c:pt>
                <c:pt idx="352">
                  <c:v>3.6000000000000004E-2</c:v>
                </c:pt>
                <c:pt idx="353">
                  <c:v>3.61E-2</c:v>
                </c:pt>
                <c:pt idx="354">
                  <c:v>3.6200000000000003E-2</c:v>
                </c:pt>
                <c:pt idx="355">
                  <c:v>3.6299999999999999E-2</c:v>
                </c:pt>
                <c:pt idx="356">
                  <c:v>3.6400000000000002E-2</c:v>
                </c:pt>
                <c:pt idx="357">
                  <c:v>3.6499999999999998E-2</c:v>
                </c:pt>
                <c:pt idx="358">
                  <c:v>3.6600000000000001E-2</c:v>
                </c:pt>
                <c:pt idx="359">
                  <c:v>3.6699999999999997E-2</c:v>
                </c:pt>
                <c:pt idx="360">
                  <c:v>3.6799999999999999E-2</c:v>
                </c:pt>
                <c:pt idx="361">
                  <c:v>3.6900000000000002E-2</c:v>
                </c:pt>
                <c:pt idx="362">
                  <c:v>3.7000000000000005E-2</c:v>
                </c:pt>
                <c:pt idx="363">
                  <c:v>3.7100000000000001E-2</c:v>
                </c:pt>
                <c:pt idx="364">
                  <c:v>3.7200000000000004E-2</c:v>
                </c:pt>
                <c:pt idx="365">
                  <c:v>3.73E-2</c:v>
                </c:pt>
                <c:pt idx="366">
                  <c:v>3.7400000000000003E-2</c:v>
                </c:pt>
                <c:pt idx="367">
                  <c:v>3.7499999999999999E-2</c:v>
                </c:pt>
                <c:pt idx="368">
                  <c:v>3.7599999999999995E-2</c:v>
                </c:pt>
                <c:pt idx="369">
                  <c:v>3.7699999999999997E-2</c:v>
                </c:pt>
                <c:pt idx="370">
                  <c:v>3.78E-2</c:v>
                </c:pt>
                <c:pt idx="371">
                  <c:v>3.7900000000000003E-2</c:v>
                </c:pt>
                <c:pt idx="372">
                  <c:v>3.7999999999999999E-2</c:v>
                </c:pt>
                <c:pt idx="373">
                  <c:v>3.8100000000000002E-2</c:v>
                </c:pt>
                <c:pt idx="374">
                  <c:v>3.8199999999999998E-2</c:v>
                </c:pt>
                <c:pt idx="375">
                  <c:v>3.8300000000000001E-2</c:v>
                </c:pt>
                <c:pt idx="376">
                  <c:v>3.8399999999999997E-2</c:v>
                </c:pt>
                <c:pt idx="377">
                  <c:v>3.85E-2</c:v>
                </c:pt>
                <c:pt idx="378">
                  <c:v>3.8599999999999995E-2</c:v>
                </c:pt>
                <c:pt idx="379">
                  <c:v>3.8699999999999998E-2</c:v>
                </c:pt>
                <c:pt idx="380">
                  <c:v>3.8800000000000001E-2</c:v>
                </c:pt>
                <c:pt idx="381">
                  <c:v>3.8900000000000004E-2</c:v>
                </c:pt>
                <c:pt idx="382">
                  <c:v>3.9E-2</c:v>
                </c:pt>
                <c:pt idx="383">
                  <c:v>3.9100000000000003E-2</c:v>
                </c:pt>
                <c:pt idx="384">
                  <c:v>3.9199999999999999E-2</c:v>
                </c:pt>
                <c:pt idx="385">
                  <c:v>3.9300000000000002E-2</c:v>
                </c:pt>
                <c:pt idx="386">
                  <c:v>3.9399999999999998E-2</c:v>
                </c:pt>
                <c:pt idx="387">
                  <c:v>3.95E-2</c:v>
                </c:pt>
                <c:pt idx="388">
                  <c:v>3.9599999999999996E-2</c:v>
                </c:pt>
                <c:pt idx="389">
                  <c:v>3.9699999999999999E-2</c:v>
                </c:pt>
                <c:pt idx="390">
                  <c:v>3.9800000000000002E-2</c:v>
                </c:pt>
                <c:pt idx="391">
                  <c:v>3.9900000000000005E-2</c:v>
                </c:pt>
                <c:pt idx="392">
                  <c:v>0.04</c:v>
                </c:pt>
                <c:pt idx="393">
                  <c:v>4.0099999999999997E-2</c:v>
                </c:pt>
                <c:pt idx="394">
                  <c:v>4.0199999999999993E-2</c:v>
                </c:pt>
                <c:pt idx="395">
                  <c:v>4.0300000000000002E-2</c:v>
                </c:pt>
                <c:pt idx="396">
                  <c:v>4.0399999999999998E-2</c:v>
                </c:pt>
                <c:pt idx="397">
                  <c:v>4.0500000000000001E-2</c:v>
                </c:pt>
                <c:pt idx="398">
                  <c:v>4.0599999999999997E-2</c:v>
                </c:pt>
                <c:pt idx="399">
                  <c:v>4.07E-2</c:v>
                </c:pt>
                <c:pt idx="400">
                  <c:v>4.0800000000000003E-2</c:v>
                </c:pt>
                <c:pt idx="401">
                  <c:v>4.0899999999999999E-2</c:v>
                </c:pt>
                <c:pt idx="402">
                  <c:v>4.0999999999999995E-2</c:v>
                </c:pt>
                <c:pt idx="403">
                  <c:v>4.1100000000000005E-2</c:v>
                </c:pt>
                <c:pt idx="404">
                  <c:v>4.1200000000000001E-2</c:v>
                </c:pt>
                <c:pt idx="405">
                  <c:v>4.1299999999999996E-2</c:v>
                </c:pt>
                <c:pt idx="406">
                  <c:v>4.1399999999999999E-2</c:v>
                </c:pt>
                <c:pt idx="407">
                  <c:v>4.1500000000000002E-2</c:v>
                </c:pt>
                <c:pt idx="408">
                  <c:v>4.1599999999999998E-2</c:v>
                </c:pt>
                <c:pt idx="409">
                  <c:v>4.1700000000000001E-2</c:v>
                </c:pt>
              </c:numCache>
            </c:numRef>
          </c:xVal>
          <c:yVal>
            <c:numRef>
              <c:f>Sheet2!$E$2:$E$411</c:f>
              <c:numCache>
                <c:formatCode>General</c:formatCode>
                <c:ptCount val="410"/>
                <c:pt idx="1">
                  <c:v>5.1200617684258338E-3</c:v>
                </c:pt>
                <c:pt idx="2">
                  <c:v>5.2420414818657723E-3</c:v>
                </c:pt>
                <c:pt idx="3">
                  <c:v>5.3603347142537382E-3</c:v>
                </c:pt>
                <c:pt idx="4">
                  <c:v>5.4741387897067556E-3</c:v>
                </c:pt>
                <c:pt idx="5">
                  <c:v>5.5826616287231109E-3</c:v>
                </c:pt>
                <c:pt idx="6">
                  <c:v>5.6851344638400554E-3</c:v>
                </c:pt>
                <c:pt idx="7">
                  <c:v>5.7808303833007772E-3</c:v>
                </c:pt>
                <c:pt idx="8">
                  <c:v>5.8690738677978334E-3</c:v>
                </c:pt>
                <c:pt idx="9">
                  <c:v>5.9492566850449999E-3</c:v>
                </c:pt>
                <c:pt idx="10">
                  <c:v>6.0208453072441662E-3</c:v>
                </c:pt>
                <c:pt idx="11">
                  <c:v>6.0833909776475559E-3</c:v>
                </c:pt>
                <c:pt idx="12">
                  <c:v>6.1365371280246109E-3</c:v>
                </c:pt>
                <c:pt idx="13">
                  <c:v>6.180023087395555E-3</c:v>
                </c:pt>
                <c:pt idx="14">
                  <c:v>6.2136877907646663E-3</c:v>
                </c:pt>
                <c:pt idx="15">
                  <c:v>6.2374718983967776E-3</c:v>
                </c:pt>
                <c:pt idx="16">
                  <c:v>6.2514151467217222E-3</c:v>
                </c:pt>
                <c:pt idx="17">
                  <c:v>6.2556521097818889E-3</c:v>
                </c:pt>
                <c:pt idx="18">
                  <c:v>6.2504095501369449E-3</c:v>
                </c:pt>
                <c:pt idx="19">
                  <c:v>6.2359984715779446E-3</c:v>
                </c:pt>
                <c:pt idx="20">
                  <c:v>6.2128093507554443E-3</c:v>
                </c:pt>
                <c:pt idx="21">
                  <c:v>6.1813020706176667E-3</c:v>
                </c:pt>
                <c:pt idx="22">
                  <c:v>6.1419985029432219E-3</c:v>
                </c:pt>
                <c:pt idx="23">
                  <c:v>6.0954724417792219E-3</c:v>
                </c:pt>
                <c:pt idx="24">
                  <c:v>6.0423400666978341E-3</c:v>
                </c:pt>
                <c:pt idx="25">
                  <c:v>0</c:v>
                </c:pt>
                <c:pt idx="26">
                  <c:v>5.9188810984293332E-3</c:v>
                </c:pt>
                <c:pt idx="27">
                  <c:v>5.8499140209621664E-3</c:v>
                </c:pt>
                <c:pt idx="28">
                  <c:v>5.7770421769883888E-3</c:v>
                </c:pt>
                <c:pt idx="29">
                  <c:v>5.7009532716538885E-3</c:v>
                </c:pt>
                <c:pt idx="30">
                  <c:v>5.6223254733614994E-3</c:v>
                </c:pt>
                <c:pt idx="31">
                  <c:v>5.5418199963039785E-3</c:v>
                </c:pt>
                <c:pt idx="32">
                  <c:v>5.4600773917304118E-3</c:v>
                </c:pt>
                <c:pt idx="33">
                  <c:v>5.3777127795749217E-3</c:v>
                </c:pt>
                <c:pt idx="34">
                  <c:v>5.295310020446772E-3</c:v>
                </c:pt>
                <c:pt idx="35">
                  <c:v>5.2133586671617273E-3</c:v>
                </c:pt>
                <c:pt idx="36">
                  <c:v>5.132377942403156E-3</c:v>
                </c:pt>
                <c:pt idx="37">
                  <c:v>5.052859518263072E-3</c:v>
                </c:pt>
                <c:pt idx="38">
                  <c:v>4.9752420849270285E-3</c:v>
                </c:pt>
                <c:pt idx="39">
                  <c:v>4.8999187681410001E-3</c:v>
                </c:pt>
                <c:pt idx="40">
                  <c:v>4.7575018141004727E-3</c:v>
                </c:pt>
                <c:pt idx="41">
                  <c:v>4.690980911254878E-3</c:v>
                </c:pt>
                <c:pt idx="42">
                  <c:v>4.627900653415255E-3</c:v>
                </c:pt>
                <c:pt idx="43">
                  <c:v>4.5684507158067445E-3</c:v>
                </c:pt>
                <c:pt idx="44">
                  <c:v>4.5127826266818556E-3</c:v>
                </c:pt>
                <c:pt idx="45">
                  <c:v>4.4610145356920004E-3</c:v>
                </c:pt>
                <c:pt idx="46">
                  <c:v>4.4132330682542555E-3</c:v>
                </c:pt>
                <c:pt idx="47">
                  <c:v>4.369495709737139E-3</c:v>
                </c:pt>
                <c:pt idx="48">
                  <c:v>4.3298339843749999E-3</c:v>
                </c:pt>
                <c:pt idx="49">
                  <c:v>4.2942574289109945E-3</c:v>
                </c:pt>
                <c:pt idx="50">
                  <c:v>4.2627546522352395E-3</c:v>
                </c:pt>
                <c:pt idx="51">
                  <c:v>4.2352988984849672E-3</c:v>
                </c:pt>
                <c:pt idx="52">
                  <c:v>4.2118493715921999E-3</c:v>
                </c:pt>
                <c:pt idx="53">
                  <c:v>4.1923546791076613E-3</c:v>
                </c:pt>
                <c:pt idx="54">
                  <c:v>4.1767568058437721E-3</c:v>
                </c:pt>
                <c:pt idx="55">
                  <c:v>4.1649932331509053E-3</c:v>
                </c:pt>
                <c:pt idx="56">
                  <c:v>4.1570123036702442E-3</c:v>
                </c:pt>
                <c:pt idx="57">
                  <c:v>4.1527149412367058E-3</c:v>
                </c:pt>
                <c:pt idx="58">
                  <c:v>4.1520129309760168E-3</c:v>
                </c:pt>
                <c:pt idx="59">
                  <c:v>4.1548328929477225E-3</c:v>
                </c:pt>
                <c:pt idx="60">
                  <c:v>4.1611207856072276E-3</c:v>
                </c:pt>
                <c:pt idx="61">
                  <c:v>4.1708323690626331E-3</c:v>
                </c:pt>
                <c:pt idx="62">
                  <c:v>4.1839281717936166E-3</c:v>
                </c:pt>
                <c:pt idx="63">
                  <c:v>4.2003737555609778E-3</c:v>
                </c:pt>
                <c:pt idx="64">
                  <c:v>4.22014236450195E-3</c:v>
                </c:pt>
                <c:pt idx="65">
                  <c:v>4.243215190039739E-3</c:v>
                </c:pt>
                <c:pt idx="66">
                  <c:v>4.2695808410644501E-3</c:v>
                </c:pt>
                <c:pt idx="67">
                  <c:v>4.2992345492045055E-3</c:v>
                </c:pt>
                <c:pt idx="68">
                  <c:v>4.3321763144599061E-3</c:v>
                </c:pt>
                <c:pt idx="69">
                  <c:v>4.3684106402926944E-3</c:v>
                </c:pt>
                <c:pt idx="70">
                  <c:v>4.4079438845316555E-3</c:v>
                </c:pt>
                <c:pt idx="71">
                  <c:v>4.4507831997341561E-3</c:v>
                </c:pt>
                <c:pt idx="72">
                  <c:v>4.4969346788194444E-3</c:v>
                </c:pt>
                <c:pt idx="73">
                  <c:v>4.546401235792372E-3</c:v>
                </c:pt>
                <c:pt idx="74">
                  <c:v>4.5991802215576165E-3</c:v>
                </c:pt>
                <c:pt idx="75">
                  <c:v>4.6552620993720109E-3</c:v>
                </c:pt>
                <c:pt idx="76">
                  <c:v>4.7146251466539174E-3</c:v>
                </c:pt>
                <c:pt idx="77">
                  <c:v>4.7772381040784998E-3</c:v>
                </c:pt>
                <c:pt idx="78">
                  <c:v>4.8430532879299559E-3</c:v>
                </c:pt>
                <c:pt idx="79">
                  <c:v>4.9120076497395837E-3</c:v>
                </c:pt>
                <c:pt idx="80">
                  <c:v>4.9840201271904826E-3</c:v>
                </c:pt>
                <c:pt idx="81">
                  <c:v>5.0589905844794329E-3</c:v>
                </c:pt>
                <c:pt idx="82">
                  <c:v>5.1367966334025057E-3</c:v>
                </c:pt>
                <c:pt idx="83">
                  <c:v>5.2172973420884835E-3</c:v>
                </c:pt>
                <c:pt idx="84">
                  <c:v>5.3003274069891998E-3</c:v>
                </c:pt>
                <c:pt idx="85">
                  <c:v>5.3857013914320167E-3</c:v>
                </c:pt>
                <c:pt idx="86">
                  <c:v>5.4732116063435834E-3</c:v>
                </c:pt>
                <c:pt idx="87">
                  <c:v>5.5626307593451109E-3</c:v>
                </c:pt>
                <c:pt idx="88">
                  <c:v>5.6537119547525562E-3</c:v>
                </c:pt>
                <c:pt idx="89">
                  <c:v>5.7461955812242223E-3</c:v>
                </c:pt>
                <c:pt idx="90">
                  <c:v>5.8398124906751669E-3</c:v>
                </c:pt>
                <c:pt idx="91">
                  <c:v>5.9342845280965003E-3</c:v>
                </c:pt>
                <c:pt idx="92">
                  <c:v>6.0293266508313894E-3</c:v>
                </c:pt>
                <c:pt idx="93">
                  <c:v>6.1246458689371668E-3</c:v>
                </c:pt>
                <c:pt idx="94">
                  <c:v>6.2199491924709444E-3</c:v>
                </c:pt>
                <c:pt idx="95">
                  <c:v>6.3149446911281663E-3</c:v>
                </c:pt>
                <c:pt idx="96">
                  <c:v>6.4093467924330001E-3</c:v>
                </c:pt>
                <c:pt idx="97">
                  <c:v>6.5028799904717225E-3</c:v>
                </c:pt>
                <c:pt idx="98">
                  <c:v>6.5952846739027226E-3</c:v>
                </c:pt>
                <c:pt idx="99">
                  <c:v>6.6863165961371113E-3</c:v>
                </c:pt>
                <c:pt idx="100">
                  <c:v>6.7757542928059446E-3</c:v>
                </c:pt>
                <c:pt idx="101">
                  <c:v>6.8633985519408894E-3</c:v>
                </c:pt>
                <c:pt idx="102">
                  <c:v>6.949076652526834E-3</c:v>
                </c:pt>
                <c:pt idx="103">
                  <c:v>7.0326434241400554E-3</c:v>
                </c:pt>
                <c:pt idx="104">
                  <c:v>7.1139844258626111E-3</c:v>
                </c:pt>
                <c:pt idx="105">
                  <c:v>7.2696775860256113E-3</c:v>
                </c:pt>
                <c:pt idx="106">
                  <c:v>7.3439529207017223E-3</c:v>
                </c:pt>
                <c:pt idx="107">
                  <c:v>7.4158467186821661E-3</c:v>
                </c:pt>
                <c:pt idx="108">
                  <c:v>7.4853950076632777E-3</c:v>
                </c:pt>
                <c:pt idx="109">
                  <c:v>7.5526618957519444E-3</c:v>
                </c:pt>
                <c:pt idx="110">
                  <c:v>7.6177379820081669E-3</c:v>
                </c:pt>
                <c:pt idx="111">
                  <c:v>7.6807371775308893E-3</c:v>
                </c:pt>
                <c:pt idx="112">
                  <c:v>7.7417967054578887E-3</c:v>
                </c:pt>
                <c:pt idx="113">
                  <c:v>7.8010755115084998E-3</c:v>
                </c:pt>
                <c:pt idx="114">
                  <c:v>7.858750025431278E-3</c:v>
                </c:pt>
                <c:pt idx="115">
                  <c:v>7.9150131013658327E-3</c:v>
                </c:pt>
                <c:pt idx="116">
                  <c:v>7.970070838928223E-3</c:v>
                </c:pt>
                <c:pt idx="117">
                  <c:v>8.0774466196695555E-3</c:v>
                </c:pt>
                <c:pt idx="118">
                  <c:v>8.1302181879678893E-3</c:v>
                </c:pt>
                <c:pt idx="119">
                  <c:v>8.1826888190374997E-3</c:v>
                </c:pt>
                <c:pt idx="120">
                  <c:v>8.2350926929050002E-3</c:v>
                </c:pt>
                <c:pt idx="121">
                  <c:v>8.2876645194159444E-3</c:v>
                </c:pt>
                <c:pt idx="122">
                  <c:v>8.3406358295016678E-3</c:v>
                </c:pt>
                <c:pt idx="123">
                  <c:v>8.3942349751790005E-3</c:v>
                </c:pt>
                <c:pt idx="124">
                  <c:v>8.4486855400932783E-3</c:v>
                </c:pt>
                <c:pt idx="125">
                  <c:v>8.5042052798800557E-3</c:v>
                </c:pt>
                <c:pt idx="126">
                  <c:v>8.5610055923461669E-3</c:v>
                </c:pt>
                <c:pt idx="127">
                  <c:v>8.6192878087361664E-3</c:v>
                </c:pt>
                <c:pt idx="128">
                  <c:v>8.6792469024657773E-3</c:v>
                </c:pt>
                <c:pt idx="129">
                  <c:v>8.7410693698458889E-3</c:v>
                </c:pt>
                <c:pt idx="130">
                  <c:v>8.8049337599012227E-3</c:v>
                </c:pt>
                <c:pt idx="131">
                  <c:v>2.12565236E-2</c:v>
                </c:pt>
                <c:pt idx="132">
                  <c:v>1.0592079999999999</c:v>
                </c:pt>
                <c:pt idx="133">
                  <c:v>1.054038</c:v>
                </c:pt>
                <c:pt idx="134">
                  <c:v>1.0423979999999999</c:v>
                </c:pt>
                <c:pt idx="135">
                  <c:v>1.0372350000000001</c:v>
                </c:pt>
                <c:pt idx="136">
                  <c:v>1.0424329999999999</c:v>
                </c:pt>
                <c:pt idx="137">
                  <c:v>1.047609</c:v>
                </c:pt>
                <c:pt idx="138">
                  <c:v>1.0579689999999999</c:v>
                </c:pt>
                <c:pt idx="139">
                  <c:v>1.0605720000000001</c:v>
                </c:pt>
                <c:pt idx="140">
                  <c:v>1.0541290000000001</c:v>
                </c:pt>
                <c:pt idx="141">
                  <c:v>1.0399070000000001</c:v>
                </c:pt>
                <c:pt idx="142">
                  <c:v>1.028246</c:v>
                </c:pt>
                <c:pt idx="143">
                  <c:v>1.012723</c:v>
                </c:pt>
                <c:pt idx="144">
                  <c:v>1.0075670000000001</c:v>
                </c:pt>
                <c:pt idx="145">
                  <c:v>1.0200579999999999</c:v>
                </c:pt>
                <c:pt idx="146">
                  <c:v>1.0343659999999999</c:v>
                </c:pt>
                <c:pt idx="147">
                  <c:v>1.023539</c:v>
                </c:pt>
                <c:pt idx="148">
                  <c:v>1.0345150000000001</c:v>
                </c:pt>
                <c:pt idx="149">
                  <c:v>1.028057</c:v>
                </c:pt>
                <c:pt idx="150">
                  <c:v>1.03468</c:v>
                </c:pt>
                <c:pt idx="151">
                  <c:v>1.02705</c:v>
                </c:pt>
                <c:pt idx="152">
                  <c:v>1.030386</c:v>
                </c:pt>
                <c:pt idx="153">
                  <c:v>1.004119</c:v>
                </c:pt>
                <c:pt idx="154">
                  <c:v>1.0381860000000001</c:v>
                </c:pt>
                <c:pt idx="155">
                  <c:v>1.006408</c:v>
                </c:pt>
                <c:pt idx="156">
                  <c:v>1.0382750000000001</c:v>
                </c:pt>
                <c:pt idx="157">
                  <c:v>1.0130760000000001</c:v>
                </c:pt>
                <c:pt idx="158">
                  <c:v>1.0372429999999999</c:v>
                </c:pt>
                <c:pt idx="159">
                  <c:v>1.0131410000000001</c:v>
                </c:pt>
                <c:pt idx="160">
                  <c:v>1.034017</c:v>
                </c:pt>
                <c:pt idx="161">
                  <c:v>1.0330140000000001</c:v>
                </c:pt>
                <c:pt idx="162">
                  <c:v>1.0309349999999999</c:v>
                </c:pt>
                <c:pt idx="163">
                  <c:v>1.03864</c:v>
                </c:pt>
                <c:pt idx="164">
                  <c:v>1.018926</c:v>
                </c:pt>
                <c:pt idx="165">
                  <c:v>1.0365249999999999</c:v>
                </c:pt>
                <c:pt idx="166">
                  <c:v>1.025569</c:v>
                </c:pt>
                <c:pt idx="167">
                  <c:v>1.043158</c:v>
                </c:pt>
                <c:pt idx="168">
                  <c:v>1.0168409999999999</c:v>
                </c:pt>
                <c:pt idx="169">
                  <c:v>1.04433</c:v>
                </c:pt>
                <c:pt idx="170">
                  <c:v>1.013674</c:v>
                </c:pt>
                <c:pt idx="171">
                  <c:v>1.021469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015264"/>
        <c:axId val="169014872"/>
      </c:scatterChart>
      <c:valAx>
        <c:axId val="169015264"/>
        <c:scaling>
          <c:orientation val="minMax"/>
          <c:max val="1.8000000000000002E-2"/>
          <c:min val="1.5000000000000003E-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(ms)</a:t>
                </a:r>
              </a:p>
            </c:rich>
          </c:tx>
          <c:layout>
            <c:manualLayout>
              <c:xMode val="edge"/>
              <c:yMode val="edge"/>
              <c:x val="0.46974190726159232"/>
              <c:y val="0.918981481481481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9014872"/>
        <c:crosses val="autoZero"/>
        <c:crossBetween val="midCat"/>
      </c:valAx>
      <c:valAx>
        <c:axId val="169014872"/>
        <c:scaling>
          <c:orientation val="minMax"/>
          <c:min val="0.60000000000000009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D/DCJ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398546223388743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9015264"/>
        <c:crosses val="autoZero"/>
        <c:crossBetween val="midCat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5148-BD81-4A7E-A2CA-C91B7478FF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4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5148-BD81-4A7E-A2CA-C91B7478F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2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5148-BD81-4A7E-A2CA-C91B7478FF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5148-BD81-4A7E-A2CA-C91B7478FFD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38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5148-BD81-4A7E-A2CA-C91B7478FF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22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5148-BD81-4A7E-A2CA-C91B7478FF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6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526809"/>
            <a:ext cx="7772400" cy="184791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2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بررسی و شبیه سازی عددی انفجار گاز هیدروژن در خطوط انتقال گاز فشار قوی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1376" y="4834506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سعید روشی</a:t>
            </a:r>
            <a:endParaRPr lang="en-US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/>
            <a:r>
              <a:rPr lang="fa-I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تابستان 94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rtl="1">
              <a:lnSpc>
                <a:spcPct val="150000"/>
              </a:lnSpc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03200" y="6248400"/>
            <a:ext cx="2486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035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مجزاسازی معادلات ناویر-احتراقی – پخش مولکولی و پیوستگی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گسترش موج های ضربه ای و احتراقی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بررسی اثر واکنش های میانی بر موج دتونیشن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بررسی اثر پخش ذرات در حل عددی این پدیده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06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647131" y="2044083"/>
            <a:ext cx="8229600" cy="61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1- بالا بودن دقت حل عددی و سازگاری مناسب با مدل سی جی دتونیشن.</a:t>
            </a:r>
            <a:endParaRPr lang="en-US" sz="2000" b="1" dirty="0">
              <a:latin typeface="Cambria" panose="02040503050406030204" pitchFamily="18" charset="0"/>
              <a:cs typeface="B Titr" panose="00000700000000000000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1000" y="2726947"/>
            <a:ext cx="8495731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2- منطقی بودن فرض دیواره های عایق و عدم انتقال حرارت موج با محیط اطراف با نتایج تجربی.</a:t>
            </a:r>
            <a:endParaRPr lang="en-US" sz="2000" b="1" dirty="0">
              <a:latin typeface="Cambria" panose="02040503050406030204" pitchFamily="18" charset="0"/>
              <a:cs typeface="B Titr" panose="00000700000000000000" pitchFamily="2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1000" y="722762"/>
            <a:ext cx="8229600" cy="1106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B Titr" panose="00000700000000000000" pitchFamily="2" charset="-78"/>
              </a:rPr>
              <a:t>نتایج مهم حاصله از پژوهش حاضر جهت شبیه سازی اثر انفجار در خط لوله انتقال گاز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B Titr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7131" y="3581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3- بالا بودن واکنش پذیری گاز هیدروژن در مقایسه با سایر سوخت های هیدروکربنی و کوتاه بودن طول مشخصه لازم جهت تبدیل دفلگریشن به دتونیشن آن.</a:t>
            </a:r>
            <a:endParaRPr lang="en-US" sz="2000" b="1" dirty="0">
              <a:latin typeface="Cambria" panose="020405030504060302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801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های فلوئنت قابل اجراست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CFD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نرم افزار  فلوئنت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4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- آشنایی با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Finite  Volume Methods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C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جهت اعمال فایل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UDF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9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1682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75015"/>
            <a:ext cx="8229600" cy="1143000"/>
          </a:xfrm>
        </p:spPr>
        <p:txBody>
          <a:bodyPr/>
          <a:lstStyle/>
          <a:p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مقدمه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 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493884"/>
            <a:ext cx="8229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ts val="600"/>
              </a:spcBef>
              <a:spcAft>
                <a:spcPts val="2400"/>
              </a:spcAft>
            </a:pPr>
            <a:r>
              <a:rPr lang="fa-IR" sz="2800" b="1" kern="0" dirty="0" smtClean="0">
                <a:solidFill>
                  <a:srgbClr val="0000FF"/>
                </a:solidFill>
                <a:latin typeface="Arial"/>
                <a:cs typeface="B Titr" panose="00000700000000000000" pitchFamily="2" charset="-78"/>
              </a:rPr>
              <a:t>رژیم های احتراقی </a:t>
            </a:r>
          </a:p>
          <a:p>
            <a:pPr marL="342900" lvl="0" indent="-342900" algn="r" rtl="1" fontAlgn="base">
              <a:spcBef>
                <a:spcPts val="600"/>
              </a:spcBef>
              <a:spcAft>
                <a:spcPts val="2400"/>
              </a:spcAft>
              <a:buFontTx/>
              <a:buChar char="•"/>
            </a:pPr>
            <a:r>
              <a:rPr lang="fa-IR" sz="2000" b="1" kern="0" dirty="0" smtClean="0">
                <a:latin typeface="Arial"/>
                <a:cs typeface="B Titr" panose="00000700000000000000" pitchFamily="2" charset="-78"/>
              </a:rPr>
              <a:t>1. دفلگریشن (سرعت موج احتراقی مادون صوت)</a:t>
            </a:r>
          </a:p>
          <a:p>
            <a:pPr marL="342900" lvl="0" indent="-342900" algn="r" rtl="1" fontAlgn="base">
              <a:spcBef>
                <a:spcPts val="600"/>
              </a:spcBef>
              <a:spcAft>
                <a:spcPts val="2400"/>
              </a:spcAft>
              <a:buFontTx/>
              <a:buChar char="•"/>
            </a:pPr>
            <a:r>
              <a:rPr lang="fa-IR" sz="2000" b="1" kern="0" dirty="0" smtClean="0">
                <a:latin typeface="Arial"/>
                <a:cs typeface="B Titr" panose="00000700000000000000" pitchFamily="2" charset="-78"/>
              </a:rPr>
              <a:t>2. دتونیشن (امواج مافوق صوت احتراقی </a:t>
            </a:r>
            <a:r>
              <a:rPr lang="fa-IR" sz="2000" b="1" kern="0" dirty="0">
                <a:latin typeface="Arial"/>
                <a:cs typeface="B Titr" panose="00000700000000000000" pitchFamily="2" charset="-78"/>
              </a:rPr>
              <a:t>(</a:t>
            </a:r>
            <a:r>
              <a:rPr lang="fa-IR" sz="2000" b="1" kern="0" dirty="0" smtClean="0">
                <a:latin typeface="Arial"/>
                <a:cs typeface="B Titr" panose="00000700000000000000" pitchFamily="2" charset="-78"/>
              </a:rPr>
              <a:t>حدود 2000متر بر ثانیه) و نسبت فشار 20)</a:t>
            </a:r>
            <a:endParaRPr lang="en-US" sz="2000" b="1" kern="0" dirty="0" smtClean="0">
              <a:latin typeface="Arial"/>
              <a:cs typeface="B Titr" panose="00000700000000000000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4267200"/>
            <a:ext cx="8305800" cy="1295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مشخصه اصلی دتونیشن: گسترش توامان موج های فشاری و احتراقی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35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/>
                </a:solidFill>
              </a:rPr>
              <a:pPr/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432" y="182563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kumimoji="0" lang="fa-I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مقدمه</a:t>
            </a:r>
            <a:r>
              <a:rPr lang="fa-IR" sz="3000" b="1" kern="0" dirty="0" smtClean="0">
                <a:solidFill>
                  <a:srgbClr val="000099"/>
                </a:solidFill>
                <a:latin typeface="Arial"/>
                <a:cs typeface="B Titr" panose="00000700000000000000" pitchFamily="2" charset="-78"/>
              </a:rPr>
              <a:t>- مخاطرات ناشی از دتونیشن</a:t>
            </a:r>
            <a:endParaRPr lang="en-US" sz="3000" dirty="0"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92276"/>
            <a:ext cx="83058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 fontAlgn="base">
              <a:spcAft>
                <a:spcPts val="1200"/>
              </a:spcAft>
              <a:buFontTx/>
              <a:buChar char="•"/>
            </a:pPr>
            <a:r>
              <a:rPr lang="fa-IR" sz="2400" b="1" kern="0" dirty="0" smtClean="0">
                <a:solidFill>
                  <a:srgbClr val="FF0000"/>
                </a:solidFill>
                <a:latin typeface="Arial"/>
                <a:cs typeface="B Titr" panose="00000700000000000000" pitchFamily="2" charset="-78"/>
              </a:rPr>
              <a:t>نمونه هایی از دتونیشن های رخ داده در صنعت</a:t>
            </a:r>
            <a:endParaRPr lang="en-US" sz="2400" b="1" kern="0" dirty="0" smtClean="0">
              <a:solidFill>
                <a:srgbClr val="FF0000"/>
              </a:solidFill>
              <a:latin typeface="Arial"/>
              <a:cs typeface="B Titr" panose="00000700000000000000" pitchFamily="2" charset="-78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8 مورد انفجار در معادن گازهای طبیعی در مکزیک (2006-1998)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6 مورد انفجار در نیروگاه های کانادا (2001-2005)</a:t>
            </a:r>
            <a:endParaRPr lang="en-US" sz="2000" kern="0" dirty="0" smtClean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47 مورد نشتی خطوط انتقال گاز در آمریکا (204-1998)</a:t>
            </a:r>
            <a:endParaRPr lang="en-US" sz="2000" b="1" kern="0" dirty="0" smtClean="0">
              <a:solidFill>
                <a:srgbClr val="000000"/>
              </a:solidFill>
              <a:latin typeface="Arial"/>
              <a:cs typeface="B Titr" panose="00000700000000000000" pitchFamily="2" charset="-78"/>
            </a:endParaRPr>
          </a:p>
          <a:p>
            <a:pPr marL="800100" lvl="1" indent="-342900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2000" b="1" kern="0" dirty="0">
              <a:solidFill>
                <a:srgbClr val="000000"/>
              </a:solidFill>
              <a:latin typeface="Arial"/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23" y="4649025"/>
            <a:ext cx="2562225" cy="1781175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616" y="4648200"/>
            <a:ext cx="2563200" cy="17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826290" y="920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/>
                </a:solidFill>
              </a:rPr>
              <a:pPr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28761" y="200386"/>
            <a:ext cx="8229600" cy="1143000"/>
          </a:xfrm>
        </p:spPr>
        <p:txBody>
          <a:bodyPr>
            <a:normAutofit/>
          </a:bodyPr>
          <a:lstStyle/>
          <a:p>
            <a:r>
              <a:rPr kumimoji="0" lang="fa-I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مقدمه- مروری بر ادبیات</a:t>
            </a:r>
            <a:endParaRPr lang="en-US" sz="3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477963"/>
            <a:ext cx="8305800" cy="4835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3000" b="1" kern="0" dirty="0" smtClean="0">
                <a:solidFill>
                  <a:srgbClr val="0000FF"/>
                </a:solidFill>
                <a:latin typeface="Cambria" panose="02040503050406030204" pitchFamily="18" charset="0"/>
                <a:ea typeface="SimSun" panose="02010600030101010101" pitchFamily="2" charset="-122"/>
                <a:cs typeface="B Titr" panose="00000700000000000000" pitchFamily="2" charset="-78"/>
              </a:rPr>
              <a:t>حل های تحلیلی</a:t>
            </a:r>
            <a:endParaRPr lang="en-US" sz="3000" b="1" kern="0" dirty="0" smtClean="0">
              <a:solidFill>
                <a:srgbClr val="0000FF"/>
              </a:solidFill>
              <a:latin typeface="Cambria" panose="02040503050406030204" pitchFamily="18" charset="0"/>
              <a:ea typeface="SimSun" panose="02010600030101010101" pitchFamily="2" charset="-122"/>
              <a:cs typeface="B Titr" panose="00000700000000000000" pitchFamily="2" charset="-78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خط رایلی (1845)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منحنی هوگونیوت (1887)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چاپمن-جاگت (1899)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زلدویچ (1940)</a:t>
            </a: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GB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 </a:t>
            </a:r>
            <a:r>
              <a:rPr lang="fa-IR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نیومن (1941)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دورینگ (1943)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fontAlgn="base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1600" b="1" kern="0" dirty="0">
              <a:solidFill>
                <a:srgbClr val="000000"/>
              </a:solidFill>
              <a:latin typeface="Arial"/>
              <a:cs typeface="B Titr" panose="00000700000000000000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0100" y="5410200"/>
            <a:ext cx="8820000" cy="1188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dirty="0" smtClean="0">
                <a:solidFill>
                  <a:schemeClr val="bg1"/>
                </a:solidFill>
                <a:latin typeface="Cambria" panose="02040503050406030204" pitchFamily="18" charset="0"/>
                <a:cs typeface="B Nazanin" panose="00000400000000000000" pitchFamily="2" charset="-78"/>
              </a:rPr>
              <a:t>کلیه کارهای فوق از بیان نرخ تغییرات دتونیشن ناتوان می باشند</a:t>
            </a:r>
            <a:endParaRPr lang="en-US" b="1" dirty="0">
              <a:solidFill>
                <a:schemeClr val="bg1"/>
              </a:solidFill>
              <a:latin typeface="Cambria" panose="02040503050406030204" pitchFamily="18" charset="0"/>
              <a:cs typeface="B Nazanin" panose="00000400000000000000" pitchFamily="2" charset="-78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50761" y="1615226"/>
            <a:ext cx="4356000" cy="3030770"/>
            <a:chOff x="3166" y="1025"/>
            <a:chExt cx="2268" cy="157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166" y="1025"/>
              <a:ext cx="2268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6" y="1025"/>
              <a:ext cx="2272" cy="1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214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600" y="862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90" y="1447799"/>
            <a:ext cx="90720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400" b="1" kern="0" dirty="0" smtClean="0">
                <a:solidFill>
                  <a:srgbClr val="0000FF"/>
                </a:solidFill>
                <a:latin typeface="Cambria" panose="02040503050406030204" pitchFamily="18" charset="0"/>
                <a:ea typeface="SimSun" panose="02010600030101010101" pitchFamily="2" charset="-122"/>
                <a:cs typeface="B Titr" panose="00000700000000000000" pitchFamily="2" charset="-78"/>
              </a:rPr>
              <a:t>بررسی های آزمایشگاهی</a:t>
            </a:r>
            <a:endParaRPr lang="en-US" sz="2400" b="1" kern="0" dirty="0" smtClean="0">
              <a:solidFill>
                <a:srgbClr val="0000FF"/>
              </a:solidFill>
              <a:latin typeface="Cambria" panose="02040503050406030204" pitchFamily="18" charset="0"/>
              <a:ea typeface="SimSun" panose="02010600030101010101" pitchFamily="2" charset="-122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آبل (1869)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مالارد و لوشاتلیر (1883)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شولوخین (1943)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lvl="1" algn="r" rtl="1" fontAlgn="base">
              <a:spcBef>
                <a:spcPct val="20000"/>
              </a:spcBef>
              <a:spcAft>
                <a:spcPts val="600"/>
              </a:spcAft>
            </a:pPr>
            <a:r>
              <a:rPr lang="fa-IR" sz="2000" b="1" dirty="0" smtClean="0">
                <a:solidFill>
                  <a:srgbClr val="0000FF"/>
                </a:solidFill>
                <a:latin typeface="Cambria" panose="02040503050406030204" pitchFamily="18" charset="0"/>
                <a:cs typeface="B Titr" panose="00000700000000000000" pitchFamily="2" charset="-78"/>
              </a:rPr>
              <a:t>به دلیل کمبود ابزارهای اندازه گیری، محدود به دامنه های بسیار کوچک</a:t>
            </a:r>
            <a:endParaRPr lang="en-GB" sz="2000" b="1" kern="0" dirty="0" smtClean="0">
              <a:solidFill>
                <a:srgbClr val="0000FF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گروث (2007)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کوچورکو (2008)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رودی (2013)</a:t>
            </a:r>
            <a:endParaRPr lang="en-GB" sz="2000" b="1" kern="0" dirty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2000" b="1" kern="0" dirty="0">
              <a:solidFill>
                <a:srgbClr val="000000"/>
              </a:solidFill>
              <a:latin typeface="Arial"/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0100" y="5181600"/>
            <a:ext cx="8820000" cy="1188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b="1" dirty="0" smtClean="0">
                <a:solidFill>
                  <a:schemeClr val="bg1"/>
                </a:solidFill>
                <a:latin typeface="Cambria" panose="02040503050406030204" pitchFamily="18" charset="0"/>
                <a:cs typeface="B Nazanin" panose="00000400000000000000" pitchFamily="2" charset="-78"/>
              </a:rPr>
              <a:t>بررسی آزمایشگاهی در مقیاس بزرگ بسیار پر هزینه می باشد</a:t>
            </a:r>
            <a:endParaRPr lang="en-US" b="1" dirty="0">
              <a:solidFill>
                <a:schemeClr val="bg1"/>
              </a:solidFill>
              <a:latin typeface="Cambria" panose="020405030504060302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05000" y="284077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a-IR" sz="3000" kern="0" dirty="0" smtClean="0">
                <a:solidFill>
                  <a:srgbClr val="FF0000"/>
                </a:solidFill>
                <a:effectLst/>
                <a:latin typeface="Arial"/>
                <a:cs typeface="B Titr" panose="00000700000000000000" pitchFamily="2" charset="-78"/>
              </a:rPr>
              <a:t>مقدمه- مروری بر ادبیات</a:t>
            </a:r>
            <a:endParaRPr lang="en-US" sz="3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907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0" y="189363"/>
            <a:ext cx="9036090" cy="1143000"/>
          </a:xfrm>
        </p:spPr>
        <p:txBody>
          <a:bodyPr>
            <a:normAutofit/>
          </a:bodyPr>
          <a:lstStyle/>
          <a:p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مقدمه-</a:t>
            </a:r>
            <a:r>
              <a:rPr kumimoji="0" lang="fa-IR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 مروری بر ادبیات</a:t>
            </a:r>
            <a:endParaRPr lang="en-US" sz="3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90" y="1447799"/>
            <a:ext cx="9072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400" b="1" kern="0" dirty="0" smtClean="0">
                <a:solidFill>
                  <a:srgbClr val="0000FF"/>
                </a:solidFill>
                <a:latin typeface="Cambria" panose="02040503050406030204" pitchFamily="18" charset="0"/>
                <a:ea typeface="SimSun" panose="02010600030101010101" pitchFamily="2" charset="-122"/>
                <a:cs typeface="B Titr" panose="00000700000000000000" pitchFamily="2" charset="-78"/>
              </a:rPr>
              <a:t>شبیه سازی های عددی</a:t>
            </a:r>
            <a:endParaRPr lang="en-US" sz="2400" b="1" kern="0" dirty="0" smtClean="0">
              <a:solidFill>
                <a:srgbClr val="0000FF"/>
              </a:solidFill>
              <a:latin typeface="Cambria" panose="02040503050406030204" pitchFamily="18" charset="0"/>
              <a:ea typeface="SimSun" panose="02010600030101010101" pitchFamily="2" charset="-122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جی لی (1991)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مظاهری (1997)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تسوبی (2013)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2000" b="1" kern="0" dirty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algn="ctr" rtl="1"/>
            <a:r>
              <a:rPr lang="en-US" sz="2000" dirty="0" smtClean="0">
                <a:cs typeface="B Titr" panose="00000700000000000000" pitchFamily="2" charset="-78"/>
              </a:rPr>
              <a:t>. </a:t>
            </a:r>
          </a:p>
          <a:p>
            <a:pPr algn="ctr" rtl="1"/>
            <a:endParaRPr lang="en-US" sz="2000" dirty="0"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ترمبلی (2008)</a:t>
            </a:r>
            <a:endParaRPr lang="en-GB" sz="2000" b="1" kern="0" dirty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ژیان جین (2012)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algn="r" rtl="1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fa-IR" sz="2000" b="1" dirty="0" smtClean="0">
                <a:latin typeface="Cambria" panose="02040503050406030204" pitchFamily="18" charset="0"/>
                <a:cs typeface="B Titr" panose="00000700000000000000" pitchFamily="2" charset="-78"/>
              </a:rPr>
              <a:t>کانگ (2015)</a:t>
            </a:r>
            <a:endParaRPr lang="en-GB" sz="2000" b="1" kern="0" dirty="0" smtClean="0">
              <a:solidFill>
                <a:srgbClr val="000000"/>
              </a:solidFill>
              <a:latin typeface="Cambria" panose="02040503050406030204" pitchFamily="18" charset="0"/>
              <a:cs typeface="B Titr" panose="00000700000000000000" pitchFamily="2" charset="-78"/>
            </a:endParaRPr>
          </a:p>
          <a:p>
            <a:pPr marL="800100" lvl="1" indent="-342900" fontAlgn="base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GB" sz="2000" b="1" kern="0" dirty="0">
              <a:solidFill>
                <a:srgbClr val="000000"/>
              </a:solidFill>
              <a:latin typeface="Arial"/>
              <a:cs typeface="B Titr" panose="000007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8558" y="3505200"/>
            <a:ext cx="8748000" cy="16002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fa-IR" sz="4800" b="1" dirty="0" smtClean="0">
                <a:solidFill>
                  <a:schemeClr val="bg1"/>
                </a:solidFill>
                <a:latin typeface="Amaze" panose="020B0500000000000000" pitchFamily="34" charset="0"/>
                <a:cs typeface="B Nazanin" panose="00000400000000000000" pitchFamily="2" charset="-78"/>
              </a:rPr>
              <a:t>اما</a:t>
            </a:r>
          </a:p>
          <a:p>
            <a:pPr algn="ctr"/>
            <a:r>
              <a:rPr lang="fa-IR" sz="2000" b="1" dirty="0" smtClean="0">
                <a:solidFill>
                  <a:schemeClr val="bg1"/>
                </a:solidFill>
                <a:latin typeface="Amaze" panose="020B0500000000000000" pitchFamily="34" charset="0"/>
                <a:cs typeface="B Nazanin" panose="00000400000000000000" pitchFamily="2" charset="-78"/>
              </a:rPr>
              <a:t>بیشتر کارهای فوق به شبیه سازی در حالت یک بعدی و یا دامنه کوچک محاسباتی محدود می باشند.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Slide Number Placeholder 9"/>
          <p:cNvSpPr txBox="1">
            <a:spLocks/>
          </p:cNvSpPr>
          <p:nvPr/>
        </p:nvSpPr>
        <p:spPr>
          <a:xfrm>
            <a:off x="682629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>
                <a:solidFill>
                  <a:schemeClr val="tx1"/>
                </a:solidFill>
              </a:rPr>
              <a:pPr/>
              <a:t>7</a:t>
            </a:fld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890" y="123902"/>
            <a:ext cx="8229600" cy="1143000"/>
          </a:xfrm>
        </p:spPr>
        <p:txBody>
          <a:bodyPr>
            <a:normAutofit/>
          </a:bodyPr>
          <a:lstStyle/>
          <a:p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    </a:t>
            </a: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گسترش موج دتونیشن در خط لوله</a:t>
            </a:r>
            <a:endParaRPr lang="en-US" sz="2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>
          <a:xfrm>
            <a:off x="6459709" y="70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17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0200" y="1676400"/>
            <a:ext cx="5562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00200" y="2590800"/>
            <a:ext cx="5562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91153" y="17166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anose="02040503050406030204" pitchFamily="18" charset="0"/>
              </a:rPr>
              <a:t>Reactions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2095" y="172003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anose="02040503050406030204" pitchFamily="18" charset="0"/>
              </a:rPr>
              <a:t>Products</a:t>
            </a:r>
            <a:endParaRPr lang="en-US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375153" y="2133005"/>
                <a:ext cx="2362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ρ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153" y="2133005"/>
                <a:ext cx="2362200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32445" y="2133005"/>
                <a:ext cx="2362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ρ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445" y="2133005"/>
                <a:ext cx="2362200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H="1">
            <a:off x="3992115" y="216839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46170" y="1815503"/>
            <a:ext cx="1742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Detonation</a:t>
            </a:r>
            <a:endParaRPr lang="en-US" sz="2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29500" y="2755579"/>
                <a:ext cx="590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𝑪𝑱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𝑫𝒆𝒕𝒐𝒏𝒂𝒕𝒊𝒐𝒏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𝒗𝒆𝒍𝒐𝒄𝒊𝒕𝒚</m:t>
                      </m:r>
                    </m:oMath>
                  </m:oMathPara>
                </a14:m>
                <a:endParaRPr lang="en-US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500" y="2755579"/>
                <a:ext cx="5904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9545" y="5608054"/>
                <a:ext cx="5904000" cy="764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</a:rPr>
                            <m:t>ϒ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i="1">
                              <a:latin typeface="Cambria Math" panose="02040503050406030204" pitchFamily="18" charset="0"/>
                            </a:rPr>
                            <m:t>ϒ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m:rPr>
                              <m:nor/>
                            </m:rPr>
                            <a:rPr lang="en-US" sz="2000" dirty="0">
                              <a:latin typeface="Cambria" panose="02040503050406030204" pitchFamily="18" charset="0"/>
                            </a:rPr>
                            <m:t>) </m:t>
                          </m:r>
                        </m:e>
                        <m:sup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45" y="5608054"/>
                <a:ext cx="5904000" cy="7641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-351247" y="4785505"/>
                <a:ext cx="5904000" cy="800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</a:rPr>
                                <m:t>ϒ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</a:rPr>
                                <m:t>ϒ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000" dirty="0">
                          <a:latin typeface="Cambria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1247" y="4785505"/>
                <a:ext cx="5904000" cy="8004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828293" y="3114659"/>
            <a:ext cx="590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فرضیات</a:t>
            </a:r>
          </a:p>
          <a:p>
            <a:pPr marL="457200" indent="-457200" algn="r" rtl="1">
              <a:buAutoNum type="arabicPeriod"/>
            </a:pP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گاز کامل</a:t>
            </a:r>
            <a:endParaRPr lang="en-US" sz="2400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457200" indent="-457200" algn="r" rtl="1">
              <a:buAutoNum type="arabicPeriod"/>
            </a:pP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صرف نظر از نیروهای حجمی</a:t>
            </a:r>
            <a:endParaRPr lang="en-US" sz="2400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457200" indent="-457200" algn="r" rtl="1">
              <a:buAutoNum type="arabicPeriod"/>
            </a:pP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اثر دیواره های عایق</a:t>
            </a:r>
          </a:p>
          <a:p>
            <a:pPr marL="457200" indent="-457200" algn="r" rtl="1">
              <a:buAutoNum type="arabicPeriod"/>
            </a:pP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مقطع ثابت</a:t>
            </a:r>
            <a:endParaRPr lang="en-US" sz="24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487415" y="1676400"/>
            <a:ext cx="0" cy="265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487415" y="2174072"/>
            <a:ext cx="0" cy="443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5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216" y="124119"/>
            <a:ext cx="8229600" cy="1143000"/>
          </a:xfrm>
        </p:spPr>
        <p:txBody>
          <a:bodyPr>
            <a:normAutofit/>
          </a:bodyPr>
          <a:lstStyle/>
          <a:p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گسترش موج دتونیشن در خط لوله</a:t>
            </a:r>
            <a:endParaRPr lang="en-US" sz="2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13" name="Chart 12"/>
          <p:cNvGraphicFramePr>
            <a:graphicFrameLocks noChangeAspect="1"/>
          </p:cNvGraphicFramePr>
          <p:nvPr>
            <p:extLst/>
          </p:nvPr>
        </p:nvGraphicFramePr>
        <p:xfrm>
          <a:off x="5105400" y="3528369"/>
          <a:ext cx="3752399" cy="3173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91200" y="1743551"/>
                <a:ext cx="2321276" cy="38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76</m:t>
                          </m:r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43551"/>
                <a:ext cx="2321276" cy="381708"/>
              </a:xfrm>
              <a:prstGeom prst="rect">
                <a:avLst/>
              </a:prstGeom>
              <a:blipFill rotWithShape="0">
                <a:blip r:embed="rId5"/>
                <a:stretch>
                  <a:fillRect r="-525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791200" y="2180723"/>
                <a:ext cx="1871474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1981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180723"/>
                <a:ext cx="1871474" cy="388761"/>
              </a:xfrm>
              <a:prstGeom prst="rect">
                <a:avLst/>
              </a:prstGeom>
              <a:blipFill rotWithShape="0"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823045" y="2624948"/>
                <a:ext cx="1373774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𝐶𝐽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3012 K</a:t>
                </a:r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045" y="2624948"/>
                <a:ext cx="1373774" cy="388761"/>
              </a:xfrm>
              <a:prstGeom prst="rect">
                <a:avLst/>
              </a:prstGeom>
              <a:blipFill rotWithShape="0">
                <a:blip r:embed="rId7"/>
                <a:stretch>
                  <a:fillRect t="-4762" r="-15044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lide Number Placeholder 2"/>
          <p:cNvSpPr txBox="1">
            <a:spLocks/>
          </p:cNvSpPr>
          <p:nvPr/>
        </p:nvSpPr>
        <p:spPr>
          <a:xfrm>
            <a:off x="6459709" y="70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02693" y="1963546"/>
            <a:ext cx="481669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693" y="2669738"/>
            <a:ext cx="481669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693" y="1963546"/>
            <a:ext cx="0" cy="7083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Lightning Bolt 20"/>
          <p:cNvSpPr/>
          <p:nvPr/>
        </p:nvSpPr>
        <p:spPr>
          <a:xfrm>
            <a:off x="167842" y="1763922"/>
            <a:ext cx="334851" cy="399245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40962" y="1986083"/>
            <a:ext cx="128788" cy="1545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569750" y="1908622"/>
            <a:ext cx="1584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Selected point</a:t>
            </a:r>
            <a:endParaRPr lang="en-US" sz="16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72394" y="1667332"/>
            <a:ext cx="0" cy="2962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96005" y="2669738"/>
            <a:ext cx="0" cy="29621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6027" y="1318393"/>
            <a:ext cx="1043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50 mm</a:t>
            </a:r>
            <a:endParaRPr lang="en-US" sz="1400" dirty="0">
              <a:latin typeface="Cambria" panose="020405030504060302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02693" y="2669738"/>
            <a:ext cx="0" cy="594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30124" y="2669738"/>
            <a:ext cx="0" cy="594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2693" y="2965952"/>
            <a:ext cx="481669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40962" y="3007033"/>
            <a:ext cx="1126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1000 mm</a:t>
            </a:r>
            <a:endParaRPr lang="en-US" sz="1400" dirty="0">
              <a:latin typeface="Cambria" panose="020405030504060302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76936" y="2060432"/>
            <a:ext cx="196402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27504" y="2132741"/>
            <a:ext cx="1043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500 mm</a:t>
            </a:r>
            <a:endParaRPr lang="en-US" sz="1400" dirty="0">
              <a:latin typeface="Cambria" panose="02040503050406030204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817116" y="1763922"/>
            <a:ext cx="0" cy="19962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817116" y="1989599"/>
            <a:ext cx="0" cy="19962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54360" y="1456824"/>
            <a:ext cx="1043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30mm</a:t>
            </a:r>
            <a:endParaRPr lang="en-US" sz="1400" dirty="0">
              <a:latin typeface="Cambria" panose="02040503050406030204" pitchFamily="18" charset="0"/>
            </a:endParaRP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/>
          </p:nvPr>
        </p:nvGraphicFramePr>
        <p:xfrm>
          <a:off x="1027504" y="3546275"/>
          <a:ext cx="3751200" cy="31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3697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359" y="109683"/>
            <a:ext cx="8229600" cy="1143000"/>
          </a:xfrm>
        </p:spPr>
        <p:txBody>
          <a:bodyPr>
            <a:normAutofit/>
          </a:bodyPr>
          <a:lstStyle/>
          <a:p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</a:rPr>
              <a:t>گسترش موج دتونیشن در خط لوله</a:t>
            </a:r>
            <a:endParaRPr lang="en-US" sz="2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>
          <a:xfrm>
            <a:off x="6459709" y="70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18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/>
          </p:nvPr>
        </p:nvGraphicFramePr>
        <p:xfrm>
          <a:off x="1779709" y="1399241"/>
          <a:ext cx="468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7" name="Straight Connector 46"/>
          <p:cNvCxnSpPr/>
          <p:nvPr/>
        </p:nvCxnSpPr>
        <p:spPr>
          <a:xfrm>
            <a:off x="1905000" y="5410200"/>
            <a:ext cx="481669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905000" y="6116392"/>
            <a:ext cx="481669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905000" y="5410200"/>
            <a:ext cx="0" cy="7083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Lightning Bolt 49"/>
          <p:cNvSpPr/>
          <p:nvPr/>
        </p:nvSpPr>
        <p:spPr>
          <a:xfrm>
            <a:off x="1570149" y="5210576"/>
            <a:ext cx="334851" cy="399245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43269" y="5432737"/>
            <a:ext cx="128788" cy="1545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972057" y="5355276"/>
            <a:ext cx="1584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Selected point</a:t>
            </a:r>
            <a:endParaRPr lang="en-US" sz="16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574701" y="5113986"/>
            <a:ext cx="0" cy="2962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598312" y="6116392"/>
            <a:ext cx="0" cy="29621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188334" y="4765047"/>
            <a:ext cx="1043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50 mm</a:t>
            </a:r>
            <a:endParaRPr lang="en-US" sz="1400" dirty="0">
              <a:latin typeface="Cambria" panose="02040503050406030204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1905000" y="6116392"/>
            <a:ext cx="0" cy="594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32431" y="6116392"/>
            <a:ext cx="0" cy="594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905000" y="6412606"/>
            <a:ext cx="481669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42805" y="6413698"/>
            <a:ext cx="1126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1000 mm</a:t>
            </a:r>
            <a:endParaRPr lang="en-US" sz="1400" dirty="0">
              <a:latin typeface="Cambria" panose="02040503050406030204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1879243" y="5507086"/>
            <a:ext cx="196402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429811" y="5579395"/>
            <a:ext cx="1043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500 mm</a:t>
            </a:r>
            <a:endParaRPr lang="en-US" sz="1400" dirty="0">
              <a:latin typeface="Cambria" panose="02040503050406030204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219423" y="5210576"/>
            <a:ext cx="0" cy="19962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219423" y="5436253"/>
            <a:ext cx="0" cy="19962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856667" y="4903478"/>
            <a:ext cx="1043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30mm</a:t>
            </a:r>
            <a:endParaRPr lang="en-US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5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4188</TotalTime>
  <Words>515</Words>
  <Application>Microsoft Office PowerPoint</Application>
  <PresentationFormat>On-screen Show (4:3)</PresentationFormat>
  <Paragraphs>114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SimSun</vt:lpstr>
      <vt:lpstr>Amaze</vt:lpstr>
      <vt:lpstr>Arial</vt:lpstr>
      <vt:lpstr>B Nazanin</vt:lpstr>
      <vt:lpstr>B Titr</vt:lpstr>
      <vt:lpstr>Calibri</vt:lpstr>
      <vt:lpstr>Cambria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مقدمه </vt:lpstr>
      <vt:lpstr>مقدمه- مخاطرات ناشی از دتونیشن</vt:lpstr>
      <vt:lpstr>مقدمه- مروری بر ادبیات</vt:lpstr>
      <vt:lpstr>PowerPoint Presentation</vt:lpstr>
      <vt:lpstr>مقدمه- مروری بر ادبیات</vt:lpstr>
      <vt:lpstr>    گسترش موج دتونیشن در خط لوله</vt:lpstr>
      <vt:lpstr>گسترش موج دتونیشن در خط لوله</vt:lpstr>
      <vt:lpstr>گسترش موج دتونیشن در خط لوله</vt:lpstr>
      <vt:lpstr>آنچه در این کد خواهید آموخت</vt:lpstr>
      <vt:lpstr>PowerPoint Presentation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Manager</cp:lastModifiedBy>
  <cp:revision>210</cp:revision>
  <dcterms:created xsi:type="dcterms:W3CDTF">2006-08-16T00:00:00Z</dcterms:created>
  <dcterms:modified xsi:type="dcterms:W3CDTF">2015-09-27T12:03:46Z</dcterms:modified>
</cp:coreProperties>
</file>