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366" r:id="rId2"/>
    <p:sldId id="367" r:id="rId3"/>
    <p:sldId id="356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1" r:id="rId13"/>
    <p:sldId id="382" r:id="rId14"/>
    <p:sldId id="383" r:id="rId15"/>
    <p:sldId id="384" r:id="rId16"/>
    <p:sldId id="362" r:id="rId17"/>
    <p:sldId id="3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 autoAdjust="0"/>
    <p:restoredTop sz="94671" autoAdjust="0"/>
  </p:normalViewPr>
  <p:slideViewPr>
    <p:cSldViewPr>
      <p:cViewPr varScale="1">
        <p:scale>
          <a:sx n="83" d="100"/>
          <a:sy n="83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شبیه‌سازی 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جریان دوبعدی درون میکروکانال متخلخل با استفاده روش بولتزمن </a:t>
            </a:r>
            <a:r>
              <a:rPr lang="fa-IR" sz="3600">
                <a:solidFill>
                  <a:srgbClr val="FF0000"/>
                </a:solidFill>
                <a:cs typeface="B Titr" panose="00000700000000000000" pitchFamily="2" charset="-78"/>
              </a:rPr>
              <a:t>شبکه‌ای  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سید محمد مولوی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شهریور 94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MarketCode.ir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" y="0"/>
            <a:ext cx="1869831" cy="186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کانتور سرعت عمودی برای جریان درون کانال با عدد نادسن برابر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0/5.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81200"/>
            <a:ext cx="5456873" cy="445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80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000" dirty="0">
                <a:solidFill>
                  <a:srgbClr val="0000FF"/>
                </a:solidFill>
                <a:cs typeface="B Titr" panose="00000700000000000000" pitchFamily="2" charset="-78"/>
              </a:rPr>
              <a:t>کانتور فشار برای جریان سیال درون کانال متخلخل با عدد نادسن برابر </a:t>
            </a:r>
            <a:r>
              <a:rPr lang="fa-IR" sz="2000" dirty="0" smtClean="0">
                <a:solidFill>
                  <a:srgbClr val="0000FF"/>
                </a:solidFill>
                <a:cs typeface="B Titr" panose="00000700000000000000" pitchFamily="2" charset="-78"/>
              </a:rPr>
              <a:t>0/5.</a:t>
            </a:r>
            <a:endParaRPr lang="en-US" sz="20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760" y="1905000"/>
            <a:ext cx="5609273" cy="452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1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خطوط جریان برای جریان سیال با عدد نادسن برابر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2/5.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981200"/>
            <a:ext cx="5075873" cy="430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کانتور سرعت افقی برای جریان درون کانل در عدد نادسن برابر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2/5.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491" y="1981200"/>
            <a:ext cx="5257800" cy="452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3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کانتور سرعت عمودی برای جریان درون کانال با عدد نادسن برابر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2/5.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057400"/>
            <a:ext cx="5152073" cy="430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96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000" dirty="0">
                <a:solidFill>
                  <a:srgbClr val="0000FF"/>
                </a:solidFill>
                <a:cs typeface="B Titr" panose="00000700000000000000" pitchFamily="2" charset="-78"/>
              </a:rPr>
              <a:t>کانتور فشار برای جریان سیال درون کانال متخلخل با عدد نادسن برابر </a:t>
            </a:r>
            <a:r>
              <a:rPr lang="fa-IR" sz="2000" dirty="0" smtClean="0">
                <a:solidFill>
                  <a:srgbClr val="0000FF"/>
                </a:solidFill>
                <a:cs typeface="B Titr" panose="00000700000000000000" pitchFamily="2" charset="-78"/>
              </a:rPr>
              <a:t>2/5.</a:t>
            </a:r>
            <a:endParaRPr lang="en-US" sz="20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981200"/>
            <a:ext cx="5075873" cy="430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7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>
                <a:cs typeface="B Titr" panose="00000700000000000000" pitchFamily="2" charset="-78"/>
              </a:rPr>
              <a:t>1- چگونگی مدل‌سازی جریان با استفاده از روش </a:t>
            </a:r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بولتزمن شبکه‌ای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</a:t>
            </a:r>
            <a:r>
              <a:rPr lang="fa-IR" sz="2400" b="1" dirty="0">
                <a:cs typeface="B Titr" panose="00000700000000000000" pitchFamily="2" charset="-78"/>
              </a:rPr>
              <a:t>حل جریان با </a:t>
            </a:r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عدد نادسن بالا </a:t>
            </a:r>
            <a:r>
              <a:rPr lang="fa-IR" sz="2400" b="1" dirty="0">
                <a:cs typeface="B Titr" panose="00000700000000000000" pitchFamily="2" charset="-78"/>
              </a:rPr>
              <a:t>درون </a:t>
            </a:r>
            <a:r>
              <a:rPr lang="fa-IR" sz="2400" b="1" dirty="0" smtClean="0">
                <a:cs typeface="B Titr" panose="00000700000000000000" pitchFamily="2" charset="-78"/>
              </a:rPr>
              <a:t>کانال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 3- چگونگی اعمال شرایط مرزی با استفاده از روش </a:t>
            </a: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بولتزمن شبکه ای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4-شبیه سازی جریان درون یک </a:t>
            </a: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جسم متخلل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</a:t>
            </a: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اثر تخلخل </a:t>
            </a:r>
            <a:r>
              <a:rPr lang="fa-IR" sz="2400" b="1" dirty="0" smtClean="0">
                <a:cs typeface="B Titr" panose="00000700000000000000" pitchFamily="2" charset="-78"/>
              </a:rPr>
              <a:t>بر روی جریان سیال</a:t>
            </a:r>
            <a:endParaRPr lang="fa-IR" sz="2400" b="1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این  برنامه در همه نسخه های کامپایلرهای فرترن قابل اجراست. </a:t>
            </a:r>
            <a:endParaRPr lang="fa-IR" sz="2400" b="1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خروجی ها در همه نسخه های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Tecplot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قابل مشاهده است.</a:t>
            </a:r>
            <a:endParaRPr lang="en-US" sz="2400" b="1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آشنایی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اولیه با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CFD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و مفاهیمی مانند شبیه‌سازی در جریان مزوسکوپیک</a:t>
            </a:r>
            <a:endParaRPr lang="fa-IR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4- آشنایی با 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روش بولتزمن شبکه‌ای</a:t>
            </a: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5- آشنایی با زبانهای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Fortran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 fontScale="92500" lnSpcReduction="20000"/>
          </a:bodyPr>
          <a:lstStyle/>
          <a:p>
            <a:pPr algn="just" rtl="1">
              <a:lnSpc>
                <a:spcPct val="150000"/>
              </a:lnSpc>
            </a:pPr>
            <a:endParaRPr lang="en-US" dirty="0" smtClean="0"/>
          </a:p>
          <a:p>
            <a:pPr algn="just" rtl="1">
              <a:lnSpc>
                <a:spcPct val="150000"/>
              </a:lnSpc>
            </a:pPr>
            <a:endParaRPr lang="en-US" dirty="0"/>
          </a:p>
          <a:p>
            <a:pPr algn="just" rtl="1">
              <a:lnSpc>
                <a:spcPct val="150000"/>
              </a:lnSpc>
            </a:pPr>
            <a:r>
              <a:rPr lang="ar-SA" sz="2600" dirty="0">
                <a:cs typeface="B Titr" panose="00000700000000000000" pitchFamily="2" charset="-78"/>
              </a:rPr>
              <a:t>روش </a:t>
            </a:r>
            <a:r>
              <a:rPr lang="ar-SA" sz="2600" dirty="0">
                <a:solidFill>
                  <a:srgbClr val="0000FF"/>
                </a:solidFill>
                <a:cs typeface="B Titr" panose="00000700000000000000" pitchFamily="2" charset="-78"/>
              </a:rPr>
              <a:t>بولتزمن شبکه‌ای </a:t>
            </a:r>
            <a:r>
              <a:rPr lang="ar-SA" sz="2600" dirty="0">
                <a:cs typeface="B Titr" panose="00000700000000000000" pitchFamily="2" charset="-78"/>
              </a:rPr>
              <a:t>یک روش برجسته برای شبیه‌سازی جریان سیال در مقیاس </a:t>
            </a:r>
            <a:r>
              <a:rPr lang="ar-SA" sz="2600" dirty="0">
                <a:solidFill>
                  <a:srgbClr val="0000FF"/>
                </a:solidFill>
                <a:cs typeface="B Titr" panose="00000700000000000000" pitchFamily="2" charset="-78"/>
              </a:rPr>
              <a:t>میکرو</a:t>
            </a:r>
            <a:r>
              <a:rPr lang="ar-SA" sz="2600" dirty="0">
                <a:cs typeface="B Titr" panose="00000700000000000000" pitchFamily="2" charset="-78"/>
              </a:rPr>
              <a:t> می‌باشد. شبیه‌سازی عددی جریان سیال </a:t>
            </a:r>
            <a:r>
              <a:rPr lang="fa-IR" sz="2600" dirty="0">
                <a:cs typeface="B Titr" panose="00000700000000000000" pitchFamily="2" charset="-78"/>
              </a:rPr>
              <a:t>در مقیاس میکرو با استفاده از معادله ناویر-استوکس بطور دقیق قابل انجام  نمی‌باشد. با استفاده از روش بولتزمن شبکه‌ای می‌توان بر مشکلات شبیه‌سازی جریان سیال در مقیاس میکرو علبه کرد.</a:t>
            </a:r>
            <a:r>
              <a:rPr lang="ar-SA" sz="2600" dirty="0">
                <a:cs typeface="B Titr" panose="00000700000000000000" pitchFamily="2" charset="-78"/>
              </a:rPr>
              <a:t> در مطالعه حاضر، از روش بولتزمن شبکه‌ای با </a:t>
            </a:r>
            <a:r>
              <a:rPr lang="ar-SA" sz="2600" dirty="0">
                <a:solidFill>
                  <a:srgbClr val="0000FF"/>
                </a:solidFill>
                <a:cs typeface="B Titr" panose="00000700000000000000" pitchFamily="2" charset="-78"/>
              </a:rPr>
              <a:t>مدل سرعت </a:t>
            </a:r>
            <a:r>
              <a:rPr lang="en-US" sz="2600" dirty="0">
                <a:solidFill>
                  <a:srgbClr val="0000FF"/>
                </a:solidFill>
                <a:cs typeface="B Titr" panose="00000700000000000000" pitchFamily="2" charset="-78"/>
              </a:rPr>
              <a:t>D2Q9</a:t>
            </a:r>
            <a:r>
              <a:rPr lang="fa-IR" sz="2600" dirty="0">
                <a:cs typeface="B Titr" panose="00000700000000000000" pitchFamily="2" charset="-78"/>
              </a:rPr>
              <a:t> که دارای نه جهت سرعت برای حل جریان در </a:t>
            </a:r>
            <a:r>
              <a:rPr lang="fa-IR" sz="2600" dirty="0">
                <a:solidFill>
                  <a:srgbClr val="0000FF"/>
                </a:solidFill>
                <a:cs typeface="B Titr" panose="00000700000000000000" pitchFamily="2" charset="-78"/>
              </a:rPr>
              <a:t>دو بعد </a:t>
            </a:r>
            <a:r>
              <a:rPr lang="fa-IR" sz="2600" dirty="0">
                <a:cs typeface="B Titr" panose="00000700000000000000" pitchFamily="2" charset="-78"/>
              </a:rPr>
              <a:t>می‌باشد، برای شبیه‌سازی جریان سیال درون کانال متخلخل استفاده شده است. همچنین، از مدل برخورد با یک زمان آرامش و شرایط مرزی متناسب استفاده شده‌است.</a:t>
            </a:r>
            <a:endParaRPr lang="en-US" sz="2600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74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تغییرات نفوذپذیری بر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حسب تخلخل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 descr="F:\darsi\LBM Project\project\Result\Iman\matlam\K_D2_e_0.05_Staggere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312" y="2093595"/>
            <a:ext cx="5330825" cy="40024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خطوط جریان برای جریان سیال با عدد نادسن برابر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0/05.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08092"/>
            <a:ext cx="5029199" cy="4473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57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کانتور سرعت افقی برای جریان درون کانل در عدد نادسن برابر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0/05.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05000"/>
            <a:ext cx="4999037" cy="444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552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کانتور سرعت عمودی برای جریان درون کانال با عدد نادسن برابر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0/05.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880" y="1905000"/>
            <a:ext cx="4999037" cy="444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255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000" dirty="0">
                <a:solidFill>
                  <a:srgbClr val="0000FF"/>
                </a:solidFill>
                <a:cs typeface="B Titr" panose="00000700000000000000" pitchFamily="2" charset="-78"/>
              </a:rPr>
              <a:t>کانتور فشار برای جریان سیال درون کانال متخلخل با عدد نادسن برابر </a:t>
            </a:r>
            <a:r>
              <a:rPr lang="fa-IR" sz="2000" dirty="0" smtClean="0">
                <a:solidFill>
                  <a:srgbClr val="0000FF"/>
                </a:solidFill>
                <a:cs typeface="B Titr" panose="00000700000000000000" pitchFamily="2" charset="-78"/>
              </a:rPr>
              <a:t>0/05.</a:t>
            </a:r>
            <a:endParaRPr lang="en-US" sz="20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05000"/>
            <a:ext cx="5228273" cy="460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52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خطوط جریان برای جریان سیال با عدد نادسن برابر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0/5.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981200"/>
            <a:ext cx="5075873" cy="445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04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کانتور سرعت افقی برای جریان درون کانل در عدد نادسن برابر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0/5.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981200"/>
            <a:ext cx="5228273" cy="437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64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4237</TotalTime>
  <Words>389</Words>
  <Application>Microsoft Office PowerPoint</Application>
  <PresentationFormat>On-screen Show (4:3)</PresentationFormat>
  <Paragraphs>43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             شبیه‌سازی جریان دوبعدی درون میکروکانال متخلخل با استفاده روش بولتزمن شبکه‌ای   سید محمد مولوی شهریور 94 MarketCode.ir    </vt:lpstr>
      <vt:lpstr> 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Seyed Mohammad Molavi</dc:creator>
  <cp:lastModifiedBy>Molavi</cp:lastModifiedBy>
  <cp:revision>216</cp:revision>
  <dcterms:created xsi:type="dcterms:W3CDTF">2006-08-16T00:00:00Z</dcterms:created>
  <dcterms:modified xsi:type="dcterms:W3CDTF">2015-09-04T17:28:07Z</dcterms:modified>
</cp:coreProperties>
</file>