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366" r:id="rId2"/>
    <p:sldId id="354" r:id="rId3"/>
    <p:sldId id="367" r:id="rId4"/>
    <p:sldId id="356" r:id="rId5"/>
    <p:sldId id="357" r:id="rId6"/>
    <p:sldId id="358" r:id="rId7"/>
    <p:sldId id="359" r:id="rId8"/>
    <p:sldId id="360" r:id="rId9"/>
    <p:sldId id="361" r:id="rId10"/>
    <p:sldId id="368" r:id="rId11"/>
    <p:sldId id="369" r:id="rId12"/>
    <p:sldId id="362" r:id="rId13"/>
    <p:sldId id="3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ar-SA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تحلیل </a:t>
            </a:r>
            <a:r>
              <a:rPr lang="ar-SA" sz="3600" dirty="0">
                <a:solidFill>
                  <a:srgbClr val="FF0000"/>
                </a:solidFill>
                <a:cs typeface="B Titr" panose="00000700000000000000" pitchFamily="2" charset="-78"/>
              </a:rPr>
              <a:t>سه بعدی تأثیر تغییر پروفیل اسپویلر عقب بر درگ و پایداری خودرو با روش مطالعه عدد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ی</a:t>
            </a:r>
            <a:b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حامی روحی</a:t>
            </a:r>
            <a:b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شهریور  94 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69831" cy="1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کانتور ضریب فشار برای تمام مدل ها </a:t>
            </a:r>
            <a:endParaRPr lang="en-US" dirty="0"/>
          </a:p>
        </p:txBody>
      </p:sp>
      <p:pic>
        <p:nvPicPr>
          <p:cNvPr id="1026" name="Picture 2" descr="C:\Users\CFD\Desktop\کانتور فشار به ازای پروفیل مختلف بال عقب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5867"/>
            <a:ext cx="8229600" cy="25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</a:rPr>
              <a:t>ضرایب لیفت و درگ برای تمام هندسه ها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CFD\Desktop\ضرایب لیفت و درگ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1666"/>
            <a:ext cx="8229600" cy="29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cs typeface="B Titr" panose="00000700000000000000" pitchFamily="2" charset="-78"/>
              </a:rPr>
              <a:t>مدل سازی به روش صنعتی در نرم افزار کتیا 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</a:t>
            </a:r>
            <a:r>
              <a:rPr lang="fa-IR" sz="2400" b="1" dirty="0" smtClean="0">
                <a:cs typeface="B Titr" panose="00000700000000000000" pitchFamily="2" charset="-78"/>
              </a:rPr>
              <a:t>شبکه بندی و تعیین شرایط مرزی در گمبیت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</a:t>
            </a:r>
            <a:r>
              <a:rPr lang="fa-IR" sz="2400" b="1" dirty="0" smtClean="0">
                <a:cs typeface="B Titr" panose="00000700000000000000" pitchFamily="2" charset="-78"/>
              </a:rPr>
              <a:t>حل جریان آزاد تراکم ناپذیر سه بعدی پایدار در فلوئنت</a:t>
            </a:r>
            <a:r>
              <a:rPr lang="fa-IR" sz="2400" b="1" dirty="0" smtClean="0">
                <a:cs typeface="B Titr" panose="00000700000000000000" pitchFamily="2" charset="-78"/>
              </a:rPr>
              <a:t> 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محاسبه مساحت یک المان چهار وجهی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</a:t>
            </a:r>
            <a:r>
              <a:rPr lang="fa-IR" sz="2400" b="1" dirty="0" smtClean="0">
                <a:cs typeface="B Titr" panose="00000700000000000000" pitchFamily="2" charset="-78"/>
              </a:rPr>
              <a:t>بدست آوردن ضرایب لیفت و درگ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6- </a:t>
            </a:r>
            <a:r>
              <a:rPr lang="fa-IR" sz="2400" b="1" dirty="0" smtClean="0">
                <a:cs typeface="B Titr" panose="00000700000000000000" pitchFamily="2" charset="-78"/>
              </a:rPr>
              <a:t>مقایسه نتایج با نتایج عملی و هندسه های ساده تر</a:t>
            </a:r>
            <a:endParaRPr lang="fa-IR" sz="2400" b="1" dirty="0" smtClean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پروژه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نرم افزار کتیا و محیط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sheet metal</a:t>
            </a: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طراحی صنعتی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جریان خارجی پایدار تراکم ناپذیر سه بعدی  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با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CFD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نرم افزار تجاری فلوئنت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Finite  Volume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Methods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70000"/>
              </a:lnSpc>
            </a:pPr>
            <a:r>
              <a:rPr lang="ar-SA" sz="7200" dirty="0">
                <a:cs typeface="B Titr" panose="00000700000000000000" pitchFamily="2" charset="-78"/>
              </a:rPr>
              <a:t>اسپویلر یکی از عواملی است که به خصوصیات آیرودینامیک خودرو بهبود می بخشد و این امکان را فراهم می نماید که پایداری خودرو افزایش یابد بدون آن که موجب افزایش قابل توجه وزن و در پی آن کاهش شتاب و افزایش مصرف انرژی خودرو گردد. در این پایان نامه ابتدا با استفاده از نرم افزارم </a:t>
            </a:r>
            <a:r>
              <a:rPr lang="en-US" sz="7200" dirty="0">
                <a:cs typeface="B Titr" panose="00000700000000000000" pitchFamily="2" charset="-78"/>
              </a:rPr>
              <a:t>CATIA</a:t>
            </a:r>
            <a:r>
              <a:rPr lang="ar-SA" sz="7200" dirty="0">
                <a:cs typeface="B Titr" panose="00000700000000000000" pitchFamily="2" charset="-78"/>
              </a:rPr>
              <a:t> مدل سه بعدی از خودرو تهیه شده و سپس مدل به نرم افزار</a:t>
            </a:r>
            <a:r>
              <a:rPr lang="en-US" sz="7200" dirty="0">
                <a:cs typeface="B Titr" panose="00000700000000000000" pitchFamily="2" charset="-78"/>
              </a:rPr>
              <a:t>GAMBIT </a:t>
            </a:r>
            <a:r>
              <a:rPr lang="ar-SA" sz="7200" dirty="0">
                <a:cs typeface="B Titr" panose="00000700000000000000" pitchFamily="2" charset="-78"/>
              </a:rPr>
              <a:t> منتقل می شود تا با قرار گیری در تونل باد و تولید شکبه بی سازمان برای مطالعه عددی آماده گردد. بعد از ورود مدل به نرم افزار تجاری </a:t>
            </a:r>
            <a:r>
              <a:rPr lang="en-US" sz="7200" dirty="0">
                <a:cs typeface="B Titr" panose="00000700000000000000" pitchFamily="2" charset="-78"/>
              </a:rPr>
              <a:t>FLUENT</a:t>
            </a:r>
            <a:r>
              <a:rPr lang="ar-SA" sz="7200" dirty="0">
                <a:cs typeface="B Titr" panose="00000700000000000000" pitchFamily="2" charset="-78"/>
              </a:rPr>
              <a:t> برای همبستگی معادلات فشار وسرعت از الگوریتم </a:t>
            </a:r>
            <a:r>
              <a:rPr lang="en-US" sz="7200" dirty="0">
                <a:cs typeface="B Titr" panose="00000700000000000000" pitchFamily="2" charset="-78"/>
              </a:rPr>
              <a:t>SIMPLE</a:t>
            </a:r>
            <a:r>
              <a:rPr lang="ar-SA" sz="7200" dirty="0">
                <a:cs typeface="B Titr" panose="00000700000000000000" pitchFamily="2" charset="-78"/>
              </a:rPr>
              <a:t> استفاده شد و با به کار گیری مدل </a:t>
            </a:r>
            <a:r>
              <a:rPr lang="en-US" sz="7200" dirty="0">
                <a:cs typeface="B Titr" panose="00000700000000000000" pitchFamily="2" charset="-78"/>
              </a:rPr>
              <a:t>K-Ɛ</a:t>
            </a:r>
            <a:r>
              <a:rPr lang="ar-SA" sz="7200" dirty="0">
                <a:cs typeface="B Titr" panose="00000700000000000000" pitchFamily="2" charset="-78"/>
              </a:rPr>
              <a:t> تحلیل آیرودینامیک بر روی مدل پایه انجام گرفت. در ادامه با نصب اسپویلر با پروفیل های مختلف و زاویه صفر درجه نسبت به افق اثر پروفیل اسپویلر بر روی پایداری و درگ خودرو مورد بررسی قرار گرفته است. سرانجام پروفیل </a:t>
            </a:r>
            <a:r>
              <a:rPr lang="en-US" sz="7200" dirty="0">
                <a:cs typeface="B Titr" panose="00000700000000000000" pitchFamily="2" charset="-78"/>
              </a:rPr>
              <a:t>NACA0016</a:t>
            </a:r>
            <a:r>
              <a:rPr lang="ar-SA" sz="7200" dirty="0">
                <a:cs typeface="B Titr" panose="00000700000000000000" pitchFamily="2" charset="-78"/>
              </a:rPr>
              <a:t> کمترین نیروی پسا را نشان داد این در حالی است که </a:t>
            </a:r>
            <a:r>
              <a:rPr lang="en-US" sz="7200" dirty="0">
                <a:cs typeface="B Titr" panose="00000700000000000000" pitchFamily="2" charset="-78"/>
              </a:rPr>
              <a:t>NACA0010</a:t>
            </a:r>
            <a:r>
              <a:rPr lang="ar-SA" sz="7200" dirty="0">
                <a:cs typeface="B Titr" panose="00000700000000000000" pitchFamily="2" charset="-78"/>
              </a:rPr>
              <a:t> با وجود بالا بردن ضریب درگ، بیشترین لیفت منفی و بهترین عمللرد را از منظر ضریب لیفت در درگ نشان داده است، در انتها نیز تخمینی از تأثیر تغییر پروفیل اسپویلر بر روی مصرف سوخت و آلودگی های زیست محیطی ناشی از آن بدست آمده است در این زمینه نیز بهترین کارایی مربوط به </a:t>
            </a:r>
            <a:r>
              <a:rPr lang="en-US" sz="7200" dirty="0">
                <a:cs typeface="B Titr" panose="00000700000000000000" pitchFamily="2" charset="-78"/>
              </a:rPr>
              <a:t>NACA0016</a:t>
            </a:r>
            <a:r>
              <a:rPr lang="ar-SA" sz="7200" dirty="0">
                <a:cs typeface="B Titr" panose="00000700000000000000" pitchFamily="2" charset="-78"/>
              </a:rPr>
              <a:t> است. </a:t>
            </a:r>
            <a:endParaRPr lang="en-US" sz="72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مراحل مختلف  انجام پروژه</a:t>
            </a:r>
            <a:endParaRPr lang="en-US" dirty="0"/>
          </a:p>
        </p:txBody>
      </p:sp>
      <p:pic>
        <p:nvPicPr>
          <p:cNvPr id="5122" name="Picture 2" descr="C:\Users\CFD\Desktop\مراحل مختلف انجام کار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9942"/>
            <a:ext cx="8229600" cy="34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مراحل مدل سازی بدنه در کتیا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تولید هندسه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026" name="Picture 2" descr="C:\Users\CFD\Desktop\مراحل مدل سازی در کتی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992320"/>
            <a:ext cx="5691187" cy="38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اصلاح فایل با فرمت </a:t>
            </a:r>
            <a:r>
              <a:rPr lang="en-US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igs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که از کتیا گرفته شده است</a:t>
            </a:r>
          </a:p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نصب اسپویلر بر روی قسمت عقب خودرو </a:t>
            </a:r>
          </a:p>
          <a:p>
            <a:pPr algn="ctr" rtl="1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اصلاح و آماده سازی مدل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051" name="Picture 3" descr="C:\Users\CFD\Desktop\مراحل اصلاح مدل در گمبیت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4" y="2209799"/>
            <a:ext cx="2825814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کیفیت شبکه تولید شده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شبکه بندی</a:t>
            </a:r>
            <a:endParaRPr lang="en-US" sz="3600" dirty="0"/>
          </a:p>
        </p:txBody>
      </p:sp>
      <p:pic>
        <p:nvPicPr>
          <p:cNvPr id="4" name="Picture 2" descr="C:\Users\CFD\Desktop\تعیین شرایط مرز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8961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تعیین شرایط مرزی به کار رفته برای جریان تراکم ناپذیر مادون صوت اطراف بدنه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اعمال شرایط مرزی</a:t>
            </a:r>
            <a:endParaRPr lang="en-US" sz="4000" dirty="0"/>
          </a:p>
        </p:txBody>
      </p:sp>
      <p:pic>
        <p:nvPicPr>
          <p:cNvPr id="4" name="Picture 2" descr="C:\Users\CFD\Desktop\شرایط مرز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8486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کانتور ضریب فشار بر روی بدنه رفتار سیال حول بدنه را نمایش می دهد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کانتور ضریب فشار</a:t>
            </a:r>
            <a:endParaRPr lang="en-US" sz="3600" dirty="0"/>
          </a:p>
        </p:txBody>
      </p:sp>
      <p:pic>
        <p:nvPicPr>
          <p:cNvPr id="6146" name="Picture 2" descr="C:\Users\CFD\Desktop\ضریب فشا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758703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خطی در پشت شیشه عقب در نظر گرفته شده و سرعت بر روی آن به ازاس شبکه های مختلف به نمایش در آمده است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استقلال جواب از شبکه</a:t>
            </a:r>
            <a:endParaRPr lang="en-US" sz="4000" dirty="0"/>
          </a:p>
        </p:txBody>
      </p:sp>
      <p:pic>
        <p:nvPicPr>
          <p:cNvPr id="7170" name="Picture 2" descr="C:\Users\CFD\Desktop\استقلال از شبک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52254"/>
            <a:ext cx="697623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4184</TotalTime>
  <Words>453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            تحلیل سه بعدی تأثیر تغییر پروفیل اسپویلر عقب بر درگ و پایداری خودرو با روش مطالعه عددی  حامی روحی شهریور  94      </vt:lpstr>
      <vt:lpstr> </vt:lpstr>
      <vt:lpstr>مراحل مختلف  انجام پروژه</vt:lpstr>
      <vt:lpstr>تولید هندسه</vt:lpstr>
      <vt:lpstr>اصلاح و آماده سازی مدل</vt:lpstr>
      <vt:lpstr>شبکه بندی</vt:lpstr>
      <vt:lpstr>اعمال شرایط مرزی</vt:lpstr>
      <vt:lpstr>کانتور ضریب فشار</vt:lpstr>
      <vt:lpstr>استقلال جواب از شبکه</vt:lpstr>
      <vt:lpstr>کانتور ضریب فشار برای تمام مدل ها </vt:lpstr>
      <vt:lpstr>ضرایب لیفت و درگ برای تمام هندسه ها</vt:lpstr>
      <vt:lpstr>آنچه در این پروژه خواهید آموخت</vt:lpstr>
      <vt:lpstr>نکات و الزامات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CFD</cp:lastModifiedBy>
  <cp:revision>195</cp:revision>
  <dcterms:created xsi:type="dcterms:W3CDTF">2006-08-16T00:00:00Z</dcterms:created>
  <dcterms:modified xsi:type="dcterms:W3CDTF">2015-08-26T00:38:30Z</dcterms:modified>
</cp:coreProperties>
</file>