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66" r:id="rId2"/>
    <p:sldId id="354" r:id="rId3"/>
    <p:sldId id="355" r:id="rId4"/>
    <p:sldId id="356" r:id="rId5"/>
    <p:sldId id="368" r:id="rId6"/>
    <p:sldId id="357" r:id="rId7"/>
    <p:sldId id="369" r:id="rId8"/>
    <p:sldId id="370" r:id="rId9"/>
    <p:sldId id="362" r:id="rId10"/>
    <p:sldId id="3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شبیه‌سازی جریان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سیال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تراکم‌پذیر با روش بولتزمن شبکه‌ای با تابع توزیع دوگانه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مهدی نصرآبادی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خرداد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در تمام نسخه‌های کامپایلرهای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C++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روش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LBM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 تابع توزیع دوگانه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روش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difference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زبانهای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یا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++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just" rtl="1">
              <a:lnSpc>
                <a:spcPct val="150000"/>
              </a:lnSpc>
            </a:pPr>
            <a:r>
              <a:rPr lang="ar-SA" sz="2400" dirty="0">
                <a:cs typeface="B Titr" panose="00000700000000000000" pitchFamily="2" charset="-78"/>
              </a:rPr>
              <a:t>در این گزارش به ارائه روش بولتزمن شبکه­ای با تابع توزیع دوگانه برای شبیه­سازی جریان سیال آورده شده­است، این مدل برای شبیه­سازی جریان سیال تراکم­پذیر استفاده می­شود. در این روش برای گسسته­سازی مکانی از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WENO</a:t>
            </a:r>
            <a:r>
              <a:rPr lang="ar-SA" sz="24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ar-SA" sz="2400" dirty="0">
                <a:cs typeface="B Titr" panose="00000700000000000000" pitchFamily="2" charset="-78"/>
              </a:rPr>
              <a:t>مرتبه 5 استفاده شده­است و برای گسسته­سازی زمانی از روش رانج-کوتا مرتبه 2 استفاده </a:t>
            </a:r>
            <a:r>
              <a:rPr lang="ar-SA" sz="2400" dirty="0" smtClean="0">
                <a:cs typeface="B Titr" panose="00000700000000000000" pitchFamily="2" charset="-78"/>
              </a:rPr>
              <a:t>شده­است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در این روش فضای حالت در مختصات دوبعدی </a:t>
            </a:r>
            <a:r>
              <a:rPr lang="fa-IR" sz="2400" dirty="0" smtClean="0">
                <a:cs typeface="B Titr" panose="00000700000000000000" pitchFamily="2" charset="-78"/>
              </a:rPr>
              <a:t>به </a:t>
            </a:r>
            <a:r>
              <a:rPr lang="fa-IR" sz="2400" dirty="0" smtClean="0">
                <a:cs typeface="B Titr" panose="00000700000000000000" pitchFamily="2" charset="-78"/>
              </a:rPr>
              <a:t>13 جهت </a:t>
            </a:r>
            <a:r>
              <a:rPr lang="fa-IR" sz="2400" dirty="0">
                <a:cs typeface="B Titr" panose="00000700000000000000" pitchFamily="2" charset="-78"/>
              </a:rPr>
              <a:t>مختلف گسسته </a:t>
            </a:r>
            <a:r>
              <a:rPr lang="fa-IR" sz="2400" dirty="0" smtClean="0">
                <a:cs typeface="B Titr" panose="00000700000000000000" pitchFamily="2" charset="-78"/>
              </a:rPr>
              <a:t>می­شود.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این روش دو تابع توزیع داریم یکی برای ارضای بقای جرم و ممنتوم و دیگری برای بقای انرژی.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شبکه‌بندی در این نرم‌افزار به‌صورت کارتزین است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جریان سیال با عدد ماخ بالاتر از 1 نیز توسط این روش از روش‌های موجود شبکه بواتزمن دقت بالاتری دارد.</a:t>
            </a:r>
            <a:endParaRPr lang="fa-IR" sz="2400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پروفیل سرعت و چگالی در</a:t>
            </a:r>
            <a:r>
              <a:rPr lang="ar-SA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لوله شوک ساد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D:\sarbazi\Total Requirements 93-5-20\ashkal\u_fifth_space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7400"/>
            <a:ext cx="3657600" cy="33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sarbazi\Total Requirements 93-5-20\ashkal\rho_fifth_space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657600" cy="331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پروفیل سرعت و چگالی در</a:t>
            </a:r>
            <a:r>
              <a:rPr lang="ar-SA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لوله شوک با نسبت فشار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1e5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D:\sarbazi\Total Requirements 93-5-20\ashkal\u_strong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57400"/>
            <a:ext cx="3657600" cy="33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sarbazi\Total Requirements 93-5-20\ashkal\rho_strong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657600" cy="331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میدان محاسباتی برای شبیه‌سازی جریان سیال حول ایرفویل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NACA0012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D:\shakhsi\nasr\Mehdi Nasrabadi\MyThesisSample\airfoil\coc_g_ai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82" y="1981200"/>
            <a:ext cx="5054918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شماتیک شبکه کارتزین برای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NACA0012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D:\shakhsi\nasr\Mehdi Nasrabadi\MyThesisSample\airfoil\con_g_ai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5054918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76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خطوط همتراز عدد ماخ در عدد ماخ 0.8 و رینولدز 500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D:\shakhsi\nasr\Mehdi Nasrabadi\MyThesisSample\airfoil\con_mach_air_ma08_re500_aoa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3200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shakhsi\nasr\Mehdi Nasrabadi\MyThesisSample\airfoil\Mohamed_Hafez_ma0.8_re500_aoa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200400" cy="30449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36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Hafez, et al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</a:t>
            </a:r>
            <a:r>
              <a:rPr lang="fa-IR" sz="2400" b="1" dirty="0" smtClean="0">
                <a:cs typeface="B Titr" panose="00000700000000000000" pitchFamily="2" charset="-78"/>
              </a:rPr>
              <a:t>جداسازی مکانی </a:t>
            </a:r>
            <a:r>
              <a:rPr lang="fa-IR" sz="2400" b="1" dirty="0" smtClean="0">
                <a:cs typeface="B Titr" panose="00000700000000000000" pitchFamily="2" charset="-78"/>
              </a:rPr>
              <a:t>معادلات </a:t>
            </a:r>
            <a:r>
              <a:rPr lang="fa-IR" sz="2400" b="1" dirty="0" smtClean="0">
                <a:cs typeface="B Titr" panose="00000700000000000000" pitchFamily="2" charset="-78"/>
              </a:rPr>
              <a:t>بولتزمن با روش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WENO</a:t>
            </a:r>
            <a:endParaRPr lang="fa-I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محاسبه مقادیر </a:t>
            </a:r>
            <a:r>
              <a:rPr lang="fa-IR" sz="2400" b="1" dirty="0" smtClean="0">
                <a:cs typeface="B Titr" panose="00000700000000000000" pitchFamily="2" charset="-78"/>
              </a:rPr>
              <a:t>تعادلی به روش دایره‌ای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cs typeface="B Titr" panose="00000700000000000000" pitchFamily="2" charset="-78"/>
              </a:rPr>
              <a:t>محاسبه ترم برخورد با روش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BGK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</a:t>
            </a:r>
            <a:r>
              <a:rPr lang="fa-IR" sz="2400" b="1" dirty="0">
                <a:cs typeface="B Titr" panose="00000700000000000000" pitchFamily="2" charset="-78"/>
              </a:rPr>
              <a:t>نحوه جداسازی </a:t>
            </a:r>
            <a:r>
              <a:rPr lang="fa-IR" sz="2400" b="1" dirty="0" smtClean="0">
                <a:cs typeface="B Titr" panose="00000700000000000000" pitchFamily="2" charset="-78"/>
              </a:rPr>
              <a:t>زمانی </a:t>
            </a:r>
            <a:r>
              <a:rPr lang="fa-IR" sz="2400" b="1" dirty="0">
                <a:cs typeface="B Titr" panose="00000700000000000000" pitchFamily="2" charset="-78"/>
              </a:rPr>
              <a:t>معادلات بولتزمن با </a:t>
            </a:r>
            <a:r>
              <a:rPr lang="fa-IR" sz="2400" b="1" dirty="0" smtClean="0">
                <a:cs typeface="B Titr" panose="00000700000000000000" pitchFamily="2" charset="-78"/>
              </a:rPr>
              <a:t>روش رانج-کوتا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اعمال شرط مرزی دیواره (بانس-بک</a:t>
            </a:r>
            <a:r>
              <a:rPr lang="fa-IR" sz="2400" b="1" dirty="0" smtClean="0">
                <a:cs typeface="B Titr" panose="00000700000000000000" pitchFamily="2" charset="-78"/>
              </a:rPr>
              <a:t>) و آدیاباتیک در مرز جامد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4325</TotalTime>
  <Words>281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شبیه‌سازی جریان سیال تراکم‌پذیر با روش بولتزمن شبکه‌ای با تابع توزیع دوگانه  مهدی نصرآبادی خرداد 94 MarketCode.ir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nasr</cp:lastModifiedBy>
  <cp:revision>205</cp:revision>
  <dcterms:created xsi:type="dcterms:W3CDTF">2006-08-16T00:00:00Z</dcterms:created>
  <dcterms:modified xsi:type="dcterms:W3CDTF">2015-06-14T13:02:20Z</dcterms:modified>
</cp:coreProperties>
</file>