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366" r:id="rId2"/>
    <p:sldId id="354" r:id="rId3"/>
    <p:sldId id="355" r:id="rId4"/>
    <p:sldId id="356" r:id="rId5"/>
    <p:sldId id="357" r:id="rId6"/>
    <p:sldId id="367" r:id="rId7"/>
    <p:sldId id="362" r:id="rId8"/>
    <p:sldId id="3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شبیه‌سازی جریان سیال توسط روش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LBM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با مدل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D2Q37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موازی‌سازی شده توسط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GPU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مهدی نصرآبادی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خرداد 94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MarketCode.ir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869831" cy="18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just" rtl="1">
              <a:lnSpc>
                <a:spcPct val="150000"/>
              </a:lnSpc>
            </a:pPr>
            <a:r>
              <a:rPr lang="ar-SA" sz="2400" dirty="0" smtClean="0">
                <a:cs typeface="B Titr" panose="00000700000000000000" pitchFamily="2" charset="-78"/>
              </a:rPr>
              <a:t>با توجه به رشد روزافزون استفاده از روش بولتزمن شبکه­ای به­عنوان یک روش شبیه­سازی جریان سیال</a:t>
            </a: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و افزایش </a:t>
            </a:r>
            <a:r>
              <a:rPr lang="fa-IR" sz="2400" dirty="0" smtClean="0">
                <a:cs typeface="B Titr" panose="00000700000000000000" pitchFamily="2" charset="-78"/>
              </a:rPr>
              <a:t>دقت و سرعت </a:t>
            </a:r>
            <a:r>
              <a:rPr lang="fa-IR" sz="2400" dirty="0" smtClean="0">
                <a:cs typeface="B Titr" panose="00000700000000000000" pitchFamily="2" charset="-78"/>
              </a:rPr>
              <a:t>در محاسبات</a:t>
            </a:r>
            <a:r>
              <a:rPr lang="ar-SA" sz="2400" dirty="0" smtClean="0">
                <a:cs typeface="B Titr" panose="00000700000000000000" pitchFamily="2" charset="-78"/>
              </a:rPr>
              <a:t> در این گزارش سعی به توضیح یک مدل متداول برای شبیه­سازی جریان دوبعدی، موسوم به مدل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D2Q37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با روش گسسته­سازی برخورد-جابجایی، </a:t>
            </a:r>
            <a:r>
              <a:rPr lang="fa-IR" sz="2400" dirty="0" smtClean="0">
                <a:cs typeface="B Titr" panose="00000700000000000000" pitchFamily="2" charset="-78"/>
              </a:rPr>
              <a:t>که بر روی کارت گرافیک موازی‌سازی شده‌است، داریم</a:t>
            </a:r>
            <a:r>
              <a:rPr lang="fa-IR" sz="2400" dirty="0" smtClean="0">
                <a:cs typeface="B Titr" panose="00000700000000000000" pitchFamily="2" charset="-78"/>
              </a:rPr>
              <a:t>. 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 در این روش فضای حالت در مختصات دوبعدی </a:t>
            </a:r>
            <a:r>
              <a:rPr lang="fa-IR" sz="2400" dirty="0" smtClean="0">
                <a:cs typeface="B Titr" panose="00000700000000000000" pitchFamily="2" charset="-78"/>
              </a:rPr>
              <a:t>به 37 جهت </a:t>
            </a:r>
            <a:r>
              <a:rPr lang="fa-IR" sz="2400" dirty="0">
                <a:cs typeface="B Titr" panose="00000700000000000000" pitchFamily="2" charset="-78"/>
              </a:rPr>
              <a:t>مختلف گسسته </a:t>
            </a:r>
            <a:r>
              <a:rPr lang="fa-IR" sz="2400" dirty="0" smtClean="0">
                <a:cs typeface="B Titr" panose="00000700000000000000" pitchFamily="2" charset="-78"/>
              </a:rPr>
              <a:t>می­شود و معادلات در سطح ماکروسکوپیک با دقت بالاتری ارضا می‌شود.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شبکه‌بندی در این نرم‌افزار به‌صورت کارتزین است</a:t>
            </a:r>
            <a:r>
              <a:rPr lang="fa-IR" sz="2400" dirty="0" smtClean="0">
                <a:cs typeface="B Titr" panose="000007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در اینجا برنامه توسط زبان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CUDA</a:t>
            </a:r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بر روی کارت گرافیک موازی‌سازی شده‌است.</a:t>
            </a: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2400" dirty="0">
                <a:solidFill>
                  <a:srgbClr val="0070C0"/>
                </a:solidFill>
                <a:cs typeface="B Titr" panose="00000700000000000000" pitchFamily="2" charset="-78"/>
              </a:rPr>
              <a:t>جریان درون حفره در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Re=1000</a:t>
            </a:r>
            <a:r>
              <a:rPr lang="ar-SA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ar-SA" sz="2400" dirty="0">
                <a:solidFill>
                  <a:srgbClr val="0070C0"/>
                </a:solidFill>
                <a:cs typeface="B Titr" panose="00000700000000000000" pitchFamily="2" charset="-78"/>
              </a:rPr>
              <a:t>در شبکه 128*128</a:t>
            </a:r>
            <a:endParaRPr lang="en-US" sz="24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 descr="D:\sarbazi\Total Requirements 93-5-20\ashkal\streamline_of_cavity_d2q37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953000" cy="394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ar-SA" sz="2400" dirty="0">
                <a:solidFill>
                  <a:srgbClr val="0070C0"/>
                </a:solidFill>
                <a:cs typeface="B Titr" panose="00000700000000000000" pitchFamily="2" charset="-78"/>
              </a:rPr>
              <a:t>پروفیل سرعت جریان پوازی درون کانال دوبعدی با شبکه 200*200</a:t>
            </a:r>
            <a:endParaRPr lang="en-US" sz="24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 descr="D:\shakhsi\nasr\Mehdi Nasrabadi\MyThesisSample\pouiss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46482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افزایش سرعت در برنامه موازی‌سازی شده مدل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D2Q37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 descr="C:\Users\VFERI\Desktop\d2q37 result cuda profiling\d2q37 cuda 5 speedu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54102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53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نحوه جداسازی معادلات بولتزمن به روش برخورد جابجایی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نحوه محاسبه مقادیر تعادلی و مقادیر ماکروسکوپیک در روش بولتزمن شبکه‌ای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محاسبه ترم برخورد با روش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BGK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نحوه اعمال شرط مرزی سرعت ثابت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5</a:t>
            </a:r>
            <a:r>
              <a:rPr lang="fa-IR" sz="2400" b="1" dirty="0" smtClean="0">
                <a:cs typeface="B Titr" panose="00000700000000000000" pitchFamily="2" charset="-78"/>
              </a:rPr>
              <a:t>- نحوه اعمال شرط مرزی دیواره (بانس-بک)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6</a:t>
            </a:r>
            <a:r>
              <a:rPr lang="fa-IR" sz="2400" b="1" dirty="0" smtClean="0">
                <a:cs typeface="B Titr" panose="00000700000000000000" pitchFamily="2" charset="-78"/>
              </a:rPr>
              <a:t>- نحوه گسسته‌سازی معادلات بولتزمن در فضای </a:t>
            </a:r>
            <a:r>
              <a:rPr lang="fa-IR" sz="2400" b="1" dirty="0" smtClean="0">
                <a:cs typeface="B Titr" panose="00000700000000000000" pitchFamily="2" charset="-78"/>
              </a:rPr>
              <a:t>حالت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7- نحوه موازی‌سازی بر روی کارت گرافیک</a:t>
            </a:r>
            <a:endParaRPr lang="en-US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این 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در کامپایلر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CUDA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قابل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اجراست.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خروجی ها در همه نسخه های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Tecplot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قابل مشاهده است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اولیه با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روش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LBM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و مفاهیمی مانند گسسته‌سازی در فضای حالت و ممان‌‌های تابع توزیع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آشنایی با روش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ollision-Streaming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آشنایی با زبانهای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یا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++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و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زبان برنامه‌نویسی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CUDA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4241</TotalTime>
  <Words>257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B Titr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         شبیه‌سازی جریان سیال توسط روش LBM با مدل D2Q37 موازی‌سازی شده توسط GPU  مهدی نصرآبادی خرداد 94 MarketCode.ir    </vt:lpstr>
      <vt:lpstr> </vt:lpstr>
      <vt:lpstr>PowerPoint Presentation</vt:lpstr>
      <vt:lpstr>توانمندیهای کُد</vt:lpstr>
      <vt:lpstr>توانمندیهای کُد</vt:lpstr>
      <vt:lpstr>توانمندیهای کُد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nasr</cp:lastModifiedBy>
  <cp:revision>196</cp:revision>
  <dcterms:created xsi:type="dcterms:W3CDTF">2006-08-16T00:00:00Z</dcterms:created>
  <dcterms:modified xsi:type="dcterms:W3CDTF">2015-06-14T11:23:51Z</dcterms:modified>
</cp:coreProperties>
</file>