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66" r:id="rId2"/>
    <p:sldId id="354" r:id="rId3"/>
    <p:sldId id="356" r:id="rId4"/>
    <p:sldId id="357" r:id="rId5"/>
    <p:sldId id="367" r:id="rId6"/>
    <p:sldId id="358" r:id="rId7"/>
    <p:sldId id="370" r:id="rId8"/>
    <p:sldId id="369" r:id="rId9"/>
    <p:sldId id="368" r:id="rId10"/>
    <p:sldId id="362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مدل‌سازی جریان هوای گذرنده بر روی گلوله در </a:t>
            </a:r>
            <a:r>
              <a:rPr lang="en-US" sz="3600" dirty="0" err="1">
                <a:solidFill>
                  <a:srgbClr val="FF0000"/>
                </a:solidFill>
                <a:cs typeface="B Titr" panose="00000700000000000000" pitchFamily="2" charset="-78"/>
              </a:rPr>
              <a:t>OpenFOAM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فرهاد قدک،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علی نقی محمدی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آذر93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cs typeface="B Titr" panose="00000700000000000000" pitchFamily="2" charset="-78"/>
              </a:rPr>
              <a:t>بکارگیری هندسه گلوله با فرمت </a:t>
            </a:r>
            <a:r>
              <a:rPr lang="en-US" sz="2400" b="1" dirty="0" err="1" smtClean="0">
                <a:cs typeface="B Titr" panose="00000700000000000000" pitchFamily="2" charset="-78"/>
              </a:rPr>
              <a:t>stl</a:t>
            </a:r>
            <a:r>
              <a:rPr lang="fa-IR" sz="2400" b="1" dirty="0" smtClean="0">
                <a:cs typeface="B Titr" panose="00000700000000000000" pitchFamily="2" charset="-78"/>
              </a:rPr>
              <a:t> در </a:t>
            </a:r>
            <a:r>
              <a:rPr lang="en-US" sz="2400" b="1" dirty="0" err="1" smtClean="0">
                <a:cs typeface="B Titr" panose="00000700000000000000" pitchFamily="2" charset="-78"/>
              </a:rPr>
              <a:t>openfoam</a:t>
            </a: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</a:t>
            </a:r>
            <a:r>
              <a:rPr lang="fa-IR" sz="2400" b="1" dirty="0">
                <a:cs typeface="B Titr" panose="00000700000000000000" pitchFamily="2" charset="-78"/>
              </a:rPr>
              <a:t>مدل‌سازی </a:t>
            </a:r>
            <a:r>
              <a:rPr lang="fa-IR" sz="2400" b="1" dirty="0" smtClean="0">
                <a:cs typeface="B Titr" panose="00000700000000000000" pitchFamily="2" charset="-78"/>
              </a:rPr>
              <a:t>جریان هوا به </a:t>
            </a:r>
            <a:r>
              <a:rPr lang="fa-IR" sz="2400" b="1" dirty="0">
                <a:cs typeface="B Titr" panose="00000700000000000000" pitchFamily="2" charset="-78"/>
              </a:rPr>
              <a:t>صورت موازی با حلگر </a:t>
            </a:r>
            <a:r>
              <a:rPr lang="en-US" sz="2400" b="1" dirty="0" err="1">
                <a:cs typeface="B Titr" panose="00000700000000000000" pitchFamily="2" charset="-78"/>
              </a:rPr>
              <a:t>interFoam</a:t>
            </a:r>
            <a:r>
              <a:rPr lang="en-US" sz="2400" b="1" dirty="0">
                <a:cs typeface="B Titr" panose="00000700000000000000" pitchFamily="2" charset="-78"/>
              </a:rPr>
              <a:t>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پردازش موازی با ابزار </a:t>
            </a:r>
            <a:r>
              <a:rPr lang="en-US" sz="2400" b="1" dirty="0" err="1" smtClean="0">
                <a:cs typeface="B Titr" panose="00000700000000000000" pitchFamily="2" charset="-78"/>
              </a:rPr>
              <a:t>pyFoam</a:t>
            </a: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فضای سیستم عامل لینوکس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نصب بسته کمکی </a:t>
            </a:r>
            <a:r>
              <a:rPr lang="en-US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pyFoam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نصب نرم افزار </a:t>
            </a:r>
            <a:r>
              <a:rPr lang="en-US" sz="2400" b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paraview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برای عملیات پس پردازش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200000"/>
              </a:lnSpc>
              <a:buNone/>
            </a:pP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>
                <a:cs typeface="B Titr" panose="00000700000000000000" pitchFamily="2" charset="-78"/>
              </a:rPr>
              <a:t>در این تحقیق، جریان هوای گذرنده بر روی گلوله  با استفاده از نرم‌افزار </a:t>
            </a:r>
            <a:r>
              <a:rPr lang="en-US" sz="3000" dirty="0" err="1">
                <a:cs typeface="B Titr" panose="00000700000000000000" pitchFamily="2" charset="-78"/>
              </a:rPr>
              <a:t>OpenFOAM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ورژن 2.1.1 مدل‌سازی می‌شود. هندسه‌ی گلوله از طریق فایلی با فرمت </a:t>
            </a:r>
            <a:r>
              <a:rPr lang="en-US" sz="3000" dirty="0" err="1">
                <a:cs typeface="B Titr" panose="00000700000000000000" pitchFamily="2" charset="-78"/>
              </a:rPr>
              <a:t>stl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در اختیار بوده و به کمک ابزار کمکی </a:t>
            </a:r>
            <a:r>
              <a:rPr lang="en-US" sz="3000" dirty="0" err="1">
                <a:cs typeface="B Titr" panose="00000700000000000000" pitchFamily="2" charset="-78"/>
              </a:rPr>
              <a:t>snappyHexMesh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در شبکه‌ی محاسباتی اعمال می‌شود. برای مدل‌سازی، هندسه مسئله ثابت درنظرگرفته شده و جریان هوای ورودی با سرعت مشخص وارد شبکه شده و الگوی جریان بر روی گلوله شکل می‌گیرد. ضمن آنکه مدل‌سازی به صورت موازی با حلگر </a:t>
            </a:r>
            <a:r>
              <a:rPr lang="en-US" sz="3000" dirty="0" err="1">
                <a:cs typeface="B Titr" panose="00000700000000000000" pitchFamily="2" charset="-78"/>
              </a:rPr>
              <a:t>interFoam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انجام می‌شود.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بازخوانی هندسه گلوله با فرمت </a:t>
            </a:r>
            <a:r>
              <a:rPr lang="en-US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stl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نرم افزار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7" y="1950085"/>
            <a:ext cx="4685665" cy="29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ریز شدن شبکه محاسباتی اطراف گلوله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2" y="2163444"/>
            <a:ext cx="6908154" cy="3349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افزودن تعداد لایه های دلخواه اطراف هندسه گلوله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133600"/>
            <a:ext cx="5913368" cy="4107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2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نمایش تغییرات باقیمانده‌ها در طول زمان اجرا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2" y="2047557"/>
            <a:ext cx="6772957" cy="3584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ترسیم خطوط جریان اطراف گلوله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2" y="1905000"/>
            <a:ext cx="5220335" cy="2620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2" y="3962400"/>
            <a:ext cx="5220335" cy="2662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ترسیم توزیع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سرعت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اطراف گلوله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69477"/>
            <a:ext cx="7011131" cy="33831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98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ترسیم توزیع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بردارسرعت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در اطراف گلوله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7323"/>
            <a:ext cx="6675860" cy="3073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</TotalTime>
  <Words>199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           مدل‌سازی جریان هوای گذرنده بر روی گلوله در OpenFOAM  فرهاد قدک، علی نقی محمدی آذر93 MarketCode.ir    </vt:lpstr>
      <vt:lpstr> 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ali naqi</cp:lastModifiedBy>
  <cp:revision>192</cp:revision>
  <dcterms:created xsi:type="dcterms:W3CDTF">2006-08-16T00:00:00Z</dcterms:created>
  <dcterms:modified xsi:type="dcterms:W3CDTF">2015-06-23T07:12:37Z</dcterms:modified>
</cp:coreProperties>
</file>