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366" r:id="rId2"/>
    <p:sldId id="354" r:id="rId3"/>
    <p:sldId id="355" r:id="rId4"/>
    <p:sldId id="356" r:id="rId5"/>
    <p:sldId id="357" r:id="rId6"/>
    <p:sldId id="358" r:id="rId7"/>
    <p:sldId id="359" r:id="rId8"/>
    <p:sldId id="361" r:id="rId9"/>
    <p:sldId id="362" r:id="rId10"/>
    <p:sldId id="3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تحلیل ارتعاشی میکروتیر ها با نرم افزار انسیس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سینا حدادی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خرداد 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5313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می توان سایر مدل های سنسوری و عملگری را در محیط های تحلیل حرارت  مدل کرد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از سایر مواد نیز می توان استفاده کرد. 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 مطالعه در مورد جریان در لوله ها است.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 rtl="1"/>
            <a:r>
              <a:rPr lang="fa-IR" sz="3200" b="1" dirty="0"/>
              <a:t>در این گزارش به بیان توضیحات تفصیلی در مورد حسگرها و عملگر ها پرداخته است سپس سپس طریقه مدل سازی  یک سوزن تزریق دارو در مقیاس میکرو تحت ولتاژ الکترواستاتیکی قرار گرفته است وعملکرد آن را بررسی می­کنیم. در این پژوهش اثر سرعت تزریق دارو را بر ولتاژ </a:t>
            </a:r>
            <a:r>
              <a:rPr lang="en-US" sz="3200" dirty="0"/>
              <a:t>pull-in</a:t>
            </a:r>
            <a:r>
              <a:rPr lang="fa-IR" sz="3200" b="1" dirty="0"/>
              <a:t> و فرکانس طبیعی آن به عنوان یک میکرولوله </a:t>
            </a:r>
            <a:r>
              <a:rPr lang="fa-IR" sz="3200" b="1" dirty="0" smtClean="0"/>
              <a:t>بررسی می­کنیم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این  پژوهش از نرم افزار انسیس نسخه 15</a:t>
            </a:r>
            <a:r>
              <a:rPr lang="en-US" sz="2400" dirty="0" smtClean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 استفاده شده است.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خلال ایجاد مدل، از نرم افزار فلوئنت استفاده گردیده و سیال و جامد به یکدیگر کوپل شده اند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حل سیالاتی  فشاردیواره ها استخراج شده و  بر جامد اعمال گردیده است.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حل جامداتی مقدار ولتاژ </a:t>
            </a:r>
            <a:r>
              <a:rPr lang="en-US" sz="2400" dirty="0" smtClean="0">
                <a:cs typeface="B Titr" panose="00000700000000000000" pitchFamily="2" charset="-78"/>
              </a:rPr>
              <a:t>pull-in</a:t>
            </a:r>
            <a:r>
              <a:rPr lang="fa-IR" sz="2400" dirty="0" smtClean="0">
                <a:cs typeface="B Titr" panose="00000700000000000000" pitchFamily="2" charset="-78"/>
              </a:rPr>
              <a:t> استخراج گردید.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آنالیز مودال مقدار  فرکانس طبیعی ها و شکل مود ها استخراج گردید. 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لازم به ذکر است که اساس مدل کردن همه میکروتیر ها با هر ساختاری که باشد بصورتی که توضیح داده شده می باشد.</a:t>
            </a:r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کوپل کردن چند محیط با یکدیگر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(multi-physics)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نرم افزار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2304414"/>
            <a:ext cx="6066155" cy="34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تحلیل تنش، جابجایی و کرنش در  هر مرحله از حل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حل نرم افزاری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2135187"/>
            <a:ext cx="5913755" cy="31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559492"/>
          </a:xfrm>
        </p:spPr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اعمال ولتاژ الکترواستاتیک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حل نرم افزاری</a:t>
            </a:r>
            <a:endParaRPr lang="en-US" sz="36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06245" y="2099089"/>
            <a:ext cx="5731510" cy="325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بدست آوردن مقدار فرکانسی طبیعی ها و شکل مد ها به ازای سرعت های  مختلف سیال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حل نرم افزاری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538922" y="2608152"/>
            <a:ext cx="6066155" cy="227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بررسی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میزان تغییر در فرکانس طبیعی در سرعت های مختلف سیال</a:t>
            </a: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حل نرم افزاری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362200"/>
            <a:ext cx="4798219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ارتباط دادن محیط های مختلف تحلیلی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تحلیل سیالاتی در سه بعد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نحوه تحلیل جامداتی و اعمال ولتاژ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نحوه آنالیز مودال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کارکرد و عملکرد میکروتیرها سنسورها و عملگرها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تعمیم مسئله به سایر مدل سازی های پیچیده تر یا ساده تر با شرایط مرزی و اولیه متفاوت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مدل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4145</TotalTime>
  <Words>321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تحلیل ارتعاشی میکروتیر ها با نرم افزار انسیس  سینا حدادی خرداد 96     </vt:lpstr>
      <vt:lpstr> </vt:lpstr>
      <vt:lpstr>PowerPoint Presentation</vt:lpstr>
      <vt:lpstr>توانمندیهای نرم افزار</vt:lpstr>
      <vt:lpstr>توانمندیهای حل نرم افزاری</vt:lpstr>
      <vt:lpstr>توانمندیهای حل نرم افزاری</vt:lpstr>
      <vt:lpstr>توانمندیهای حل نرم افزاری</vt:lpstr>
      <vt:lpstr>توانمندیهای حل نرم افزاری</vt:lpstr>
      <vt:lpstr>آنچه در این مدل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194</cp:revision>
  <dcterms:created xsi:type="dcterms:W3CDTF">2006-08-16T00:00:00Z</dcterms:created>
  <dcterms:modified xsi:type="dcterms:W3CDTF">2017-10-16T12:55:07Z</dcterms:modified>
</cp:coreProperties>
</file>