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366" r:id="rId2"/>
    <p:sldId id="355" r:id="rId3"/>
    <p:sldId id="356" r:id="rId4"/>
    <p:sldId id="357" r:id="rId5"/>
    <p:sldId id="358" r:id="rId6"/>
    <p:sldId id="367" r:id="rId7"/>
    <p:sldId id="368" r:id="rId8"/>
    <p:sldId id="369" r:id="rId9"/>
    <p:sldId id="370" r:id="rId10"/>
    <p:sldId id="371" r:id="rId11"/>
    <p:sldId id="374" r:id="rId12"/>
    <p:sldId id="372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10/15/2017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طراحی نرم افزار پردازش سیگنالهای خروجی از تستهای تونل باد با استفاده از رابط گرافیکی کاربر در متلب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حسین میرزایی نژاد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675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کالیبره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کردن داده‌ها</a:t>
            </a: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43200"/>
            <a:ext cx="7887800" cy="199811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42797" y="3034341"/>
            <a:ext cx="3017883" cy="1548087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690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کالیبره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کردن داده‌ها</a:t>
            </a: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2438400"/>
            <a:ext cx="4343400" cy="392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فیلترکردن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514600"/>
            <a:ext cx="4284792" cy="372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فیلترکردن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17356"/>
            <a:ext cx="4358640" cy="39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7" y="2590800"/>
            <a:ext cx="6544588" cy="37629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810571" y="2697880"/>
            <a:ext cx="2931885" cy="2377440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31063" y="3382452"/>
            <a:ext cx="1077908" cy="345941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100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67000"/>
            <a:ext cx="3945095" cy="355545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720189" y="5682003"/>
            <a:ext cx="2270607" cy="420915"/>
          </a:xfrm>
          <a:prstGeom prst="roundRect">
            <a:avLst>
              <a:gd name="adj" fmla="val 17238"/>
            </a:avLst>
          </a:prstGeom>
          <a:noFill/>
          <a:ln w="95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59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68" y="2543831"/>
            <a:ext cx="6488410" cy="37629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002853" y="4799023"/>
            <a:ext cx="2803978" cy="1193801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42383" y="3037555"/>
            <a:ext cx="1077908" cy="690655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0053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14600"/>
            <a:ext cx="3929723" cy="356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90800"/>
            <a:ext cx="6488410" cy="374149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410427" y="3819288"/>
            <a:ext cx="3390658" cy="2240608"/>
          </a:xfrm>
          <a:prstGeom prst="roundRect">
            <a:avLst>
              <a:gd name="adj" fmla="val 7825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463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3527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فراخوانی داده سنسورها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کالیبراسیون داده‌ها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نحوه فیلتر کردن داده‌ها با انواع فیلترها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آنالیز طیفی داده‌ها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گرفتن نمودارها و ذخیره‌سازی </a:t>
            </a:r>
          </a:p>
        </p:txBody>
      </p:sp>
    </p:spTree>
    <p:extLst>
      <p:ext uri="{BB962C8B-B14F-4D97-AF65-F5344CB8AC3E}">
        <p14:creationId xmlns:p14="http://schemas.microsoft.com/office/powerpoint/2010/main" val="26611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همواره پردازش </a:t>
            </a:r>
            <a:r>
              <a:rPr lang="fa-IR" sz="2400" dirty="0" smtClean="0">
                <a:cs typeface="B Titr" panose="00000700000000000000" pitchFamily="2" charset="-78"/>
              </a:rPr>
              <a:t>سیگنال‌های </a:t>
            </a:r>
            <a:r>
              <a:rPr lang="fa-IR" sz="2400" dirty="0">
                <a:cs typeface="B Titr" panose="00000700000000000000" pitchFamily="2" charset="-78"/>
              </a:rPr>
              <a:t>خروجی </a:t>
            </a:r>
            <a:r>
              <a:rPr lang="fa-IR" sz="2400" dirty="0" smtClean="0">
                <a:cs typeface="B Titr" panose="00000700000000000000" pitchFamily="2" charset="-78"/>
              </a:rPr>
              <a:t>تست‌های </a:t>
            </a:r>
            <a:r>
              <a:rPr lang="fa-IR" sz="2400" dirty="0">
                <a:cs typeface="B Titr" panose="00000700000000000000" pitchFamily="2" charset="-78"/>
              </a:rPr>
              <a:t>تونل باد به عنوان فرآیندی </a:t>
            </a:r>
            <a:r>
              <a:rPr lang="fa-IR" sz="2400" dirty="0" smtClean="0">
                <a:cs typeface="B Titr" panose="00000700000000000000" pitchFamily="2" charset="-78"/>
              </a:rPr>
              <a:t>زمانبر</a:t>
            </a:r>
            <a:r>
              <a:rPr lang="fa-IR" sz="2400" dirty="0">
                <a:cs typeface="B Titr" panose="00000700000000000000" pitchFamily="2" charset="-78"/>
              </a:rPr>
              <a:t>، پیچیده و تخصصی مطرح بوده که انجام آن مستلزم داشتن تخصص و دانش </a:t>
            </a:r>
            <a:r>
              <a:rPr lang="fa-IR" sz="2400" dirty="0" smtClean="0">
                <a:cs typeface="B Titr" panose="00000700000000000000" pitchFamily="2" charset="-78"/>
              </a:rPr>
              <a:t>ویژه‌ای </a:t>
            </a:r>
            <a:r>
              <a:rPr lang="fa-IR" sz="2400" dirty="0">
                <a:cs typeface="B Titr" panose="00000700000000000000" pitchFamily="2" charset="-78"/>
              </a:rPr>
              <a:t>است</a:t>
            </a:r>
            <a:r>
              <a:rPr lang="fa-IR" sz="2400" dirty="0" smtClean="0">
                <a:cs typeface="B Titr" panose="00000700000000000000" pitchFamily="2" charset="-78"/>
              </a:rPr>
              <a:t>. هدف </a:t>
            </a:r>
            <a:r>
              <a:rPr lang="fa-IR" sz="2400" dirty="0">
                <a:cs typeface="B Titr" panose="00000700000000000000" pitchFamily="2" charset="-78"/>
              </a:rPr>
              <a:t>اصلی انجام این طرح، ایجاد </a:t>
            </a:r>
            <a:r>
              <a:rPr lang="fa-IR" sz="2400" dirty="0" smtClean="0">
                <a:cs typeface="B Titr" panose="00000700000000000000" pitchFamily="2" charset="-78"/>
              </a:rPr>
              <a:t>نرم‌افزاری </a:t>
            </a:r>
            <a:r>
              <a:rPr lang="fa-IR" sz="2400" dirty="0">
                <a:cs typeface="B Titr" panose="00000700000000000000" pitchFamily="2" charset="-78"/>
              </a:rPr>
              <a:t>جامع و کاربردی به منظور انجام </a:t>
            </a:r>
            <a:r>
              <a:rPr lang="fa-IR" sz="2400" dirty="0" smtClean="0">
                <a:cs typeface="B Titr" panose="00000700000000000000" pitchFamily="2" charset="-78"/>
              </a:rPr>
              <a:t>پس‌پردازش‌های </a:t>
            </a:r>
            <a:r>
              <a:rPr lang="fa-IR" sz="2400" dirty="0">
                <a:cs typeface="B Titr" panose="00000700000000000000" pitchFamily="2" charset="-78"/>
              </a:rPr>
              <a:t>رایج در </a:t>
            </a:r>
            <a:r>
              <a:rPr lang="fa-IR" sz="2400" dirty="0" smtClean="0">
                <a:cs typeface="B Titr" panose="00000700000000000000" pitchFamily="2" charset="-78"/>
              </a:rPr>
              <a:t>تست‌های </a:t>
            </a:r>
            <a:r>
              <a:rPr lang="fa-IR" sz="2400" dirty="0">
                <a:cs typeface="B Titr" panose="00000700000000000000" pitchFamily="2" charset="-78"/>
              </a:rPr>
              <a:t>تونل باد به نحوی است که تا حدامکان خطای کاربر حذف شده و برای کاربرانی که با دانش تخصصی </a:t>
            </a:r>
            <a:r>
              <a:rPr lang="fa-IR" sz="2400" dirty="0" smtClean="0">
                <a:cs typeface="B Titr" panose="00000700000000000000" pitchFamily="2" charset="-78"/>
              </a:rPr>
              <a:t>پایین‌تر </a:t>
            </a:r>
            <a:r>
              <a:rPr lang="fa-IR" sz="2400" dirty="0">
                <a:cs typeface="B Titr" panose="00000700000000000000" pitchFamily="2" charset="-78"/>
              </a:rPr>
              <a:t>نیز مناسب، سریع و ایمن باشد.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کنار نرم افزار متلب قابل اجرا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فرمت فایل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داده سنسورها فایل متنی است.</a:t>
            </a:r>
          </a:p>
          <a:p>
            <a:pPr algn="r" rtl="1">
              <a:lnSpc>
                <a:spcPct val="20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3-فرمت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فایل داده سنسورها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بایستی به صورت ستونی باشد.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تعداد سنسورها محدودیتی ندارد و به صورت خودکار تشخیص داده خواهد شد.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فراخوانی داده‌های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پردازش شده در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نرم‌افزار</a:t>
            </a: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پیاده‌سازی الگوریتم‌های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کالیبراسیون و ایجاد امکان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فرمول‌نویسی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برای کالیبراسیون توسط کاربر </a:t>
            </a:r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پیاده‌سازی الگوریتم‌های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فیلترینگ و امکان انتخاب پارامترها توسط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کاربر</a:t>
            </a: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تبدیل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حوزه فرکانس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داده‌های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کالیبره شده و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فیلترشده</a:t>
            </a: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طیفی داده‌ها شامل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FFT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و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PSD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و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…</a:t>
            </a: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ذخیره‌سازی داده‌ها در فرمت‌های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مختلف</a:t>
            </a: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رسم و ذخیره نمودارها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نرم افزار از 4 بخش نشان داده شده تشکیل شده است: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353300" cy="416236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3260" y="1905000"/>
            <a:ext cx="1358900" cy="1427255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91359" y="1905000"/>
            <a:ext cx="5994400" cy="1448002"/>
          </a:xfrm>
          <a:prstGeom prst="roundRect">
            <a:avLst>
              <a:gd name="adj" fmla="val 17238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0399" y="3276600"/>
            <a:ext cx="2844800" cy="2443458"/>
          </a:xfrm>
          <a:prstGeom prst="roundRect">
            <a:avLst>
              <a:gd name="adj" fmla="val 8404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27426" y="3352800"/>
            <a:ext cx="4549774" cy="2327164"/>
          </a:xfrm>
          <a:prstGeom prst="roundRect">
            <a:avLst>
              <a:gd name="adj" fmla="val 8404"/>
            </a:avLst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بخش وارد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کردن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357" y="2232551"/>
            <a:ext cx="3459843" cy="32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بخش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کالیبراسون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28706"/>
            <a:ext cx="7802064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بخش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فیلترینگ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212356"/>
            <a:ext cx="4752972" cy="405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نمونه فایل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5361905" cy="3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9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تست  داده نمونه</a:t>
            </a:r>
          </a:p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وارد کردن داده‌ها</a:t>
            </a:r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2743200"/>
            <a:ext cx="3103679" cy="304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4132</TotalTime>
  <Words>322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نرم افزار پردازش سیگنالهای خروجی از تستهای تونل باد با استفاده از رابط گرافیکی کاربر در متلب  حسین میرزایی نژاد مرداد 96    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PowerPoint Presentation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196</cp:revision>
  <dcterms:created xsi:type="dcterms:W3CDTF">2006-08-16T00:00:00Z</dcterms:created>
  <dcterms:modified xsi:type="dcterms:W3CDTF">2017-10-15T15:33:46Z</dcterms:modified>
</cp:coreProperties>
</file>