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sldIdLst>
    <p:sldId id="366" r:id="rId2"/>
    <p:sldId id="354" r:id="rId3"/>
    <p:sldId id="355" r:id="rId4"/>
    <p:sldId id="356" r:id="rId5"/>
    <p:sldId id="367" r:id="rId6"/>
    <p:sldId id="373" r:id="rId7"/>
    <p:sldId id="381" r:id="rId8"/>
    <p:sldId id="377" r:id="rId9"/>
    <p:sldId id="382" r:id="rId10"/>
    <p:sldId id="374" r:id="rId11"/>
    <p:sldId id="383" r:id="rId12"/>
    <p:sldId id="375" r:id="rId13"/>
    <p:sldId id="384" r:id="rId14"/>
    <p:sldId id="379" r:id="rId15"/>
    <p:sldId id="385" r:id="rId16"/>
    <p:sldId id="372" r:id="rId17"/>
    <p:sldId id="3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84" d="100"/>
          <a:sy n="84" d="100"/>
        </p:scale>
        <p:origin x="118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8/19/2017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8/19/2017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8/19/2017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8/19/2017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8/19/2017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8/19/2017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8/19/2017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8/19/2017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8/19/2017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8/19/2017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8/19/2017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8/19/2017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8/19/2017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طراحی تیر برای شکل مود دلخواه با استفاده از روش‌های معکوس</a:t>
            </a:r>
            <a:b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 </a:t>
            </a:r>
            <a: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محسن دلشاد </a:t>
            </a:r>
            <a:r>
              <a:rPr lang="fa-IR" sz="3100" dirty="0">
                <a:solidFill>
                  <a:srgbClr val="008000"/>
                </a:solidFill>
                <a:cs typeface="B Titr" panose="00000700000000000000" pitchFamily="2" charset="-78"/>
              </a:rPr>
              <a:t>نوقابی، روح‌الله دهقانی </a:t>
            </a: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فیروزآبادی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مرداد 96 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MarketCode.ir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" y="0"/>
            <a:ext cx="1869831" cy="186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7257"/>
            <a:ext cx="8229600" cy="4525963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تحلیل مسأله شکل مود معکوس برای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تیر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با استفاده از تحلیل مقدار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ویژه (سطح مقطع مستطیلی)</a:t>
            </a:r>
            <a:endParaRPr lang="fa-IR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7" name="Picture 6" descr="C:\Users\Eagle\Desktop\1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799" y="3414600"/>
            <a:ext cx="3600000" cy="14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3"/>
          <a:stretch>
            <a:fillRect/>
          </a:stretch>
        </p:blipFill>
        <p:spPr>
          <a:xfrm>
            <a:off x="302798" y="2514600"/>
            <a:ext cx="432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08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7257"/>
            <a:ext cx="8229600" cy="4525963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ادامه تحلیل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مسأله شکل مود معکوس برای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تیر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با استفاده از تحلیل مقدار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ویژه (سطح مقطع مستطیلی)</a:t>
            </a:r>
            <a:endParaRPr lang="fa-IR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4379500" y="2438400"/>
            <a:ext cx="4320000" cy="32400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59500" y="2438400"/>
            <a:ext cx="432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4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7257"/>
            <a:ext cx="8229600" cy="4525963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تحلیل مسأله شکل مود معکوس برای تیر با استفاده از تحلیل مقدار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ویژه غیرخطی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(سطح مقطع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دایروی)</a:t>
            </a:r>
            <a:endParaRPr lang="fa-IR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7" name="Picture 6" descr="C:\Users\Eagle\Desktop\1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450" y="3276600"/>
            <a:ext cx="3600000" cy="14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290100" y="2376600"/>
            <a:ext cx="432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00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7257"/>
            <a:ext cx="8229600" cy="4525963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ادامه تحلیل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مسأله شکل مود معکوس برای تیر با استفاده از تحلیل مقدار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ویژه غیرخطی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(سطح مقطع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دایروی)</a:t>
            </a:r>
            <a:endParaRPr lang="fa-IR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4751800" y="2362200"/>
            <a:ext cx="4320000" cy="32400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457200" y="2362200"/>
            <a:ext cx="432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18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7257"/>
            <a:ext cx="8229600" cy="4525963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تحلیل مسأله شکل مود معکوس برای تیر با استفاده از تحلیل مقدار ویژه غیرخطی (سطح مقطع مستطیلی)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7" name="Picture 6" descr="C:\Users\Eagle\Desktop\1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700" y="3326533"/>
            <a:ext cx="3600000" cy="14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457200" y="2426533"/>
            <a:ext cx="432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85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7257"/>
            <a:ext cx="8229600" cy="4525963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ادامه تحلیل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مسأله شکل مود معکوس برای تیر با استفاده از تحلیل مقدار ویژه غیرخطی (سطح مقطع مستطیلی)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4777200" y="2362200"/>
            <a:ext cx="4320000" cy="32400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457200" y="2362200"/>
            <a:ext cx="432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24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11892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1- آشنایی بر معادلات حاکم بر میله و تیر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2- آشنایی با مسأله‌ی شکل مود معکوس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3- آشنایی با روش‌های تحلیل مسأله‌ی شکل مود معکوس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4- تحلیل مسأله‌ی شکل مود معکوس با استفاده از روابط فرم بسته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5- تحلیل مسأله‌ی شکل مود معکوس با استفاده از تحلیل مقدار ویژه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6- تحلیل مسأله‌ی مقدار ویژه‌ی غیرخطی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مجموعه کد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259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9"/>
            <a:ext cx="8534400" cy="4525963"/>
          </a:xfrm>
        </p:spPr>
        <p:txBody>
          <a:bodyPr>
            <a:no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1-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این مجموعه کد در نرم افزار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MATLAB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نسخه‌ی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2014b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نوشته شده است و در این نسخه و نسخه‌های بالاتر قابل اجرا می‌باشد.</a:t>
            </a:r>
            <a:endParaRPr lang="fa-IR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2- آشنایی با نرم‌افزار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MATLAB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و برنامه‌نویسی در آن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3-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آشنایی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با مباحث دینامیک سازه و ارتعاشات و مسائل معکوس</a:t>
            </a:r>
            <a:endParaRPr lang="fa-IR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4- آشنایی با مسأله‌ی شکل مود معکوس و روش‌های تحلیل آن</a:t>
            </a:r>
            <a:endParaRPr lang="en-US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 مجموعه کد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28600"/>
            <a:ext cx="8229600" cy="5550092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pPr algn="just" rtl="1">
              <a:lnSpc>
                <a:spcPct val="200000"/>
              </a:lnSpc>
              <a:spcBef>
                <a:spcPts val="1200"/>
              </a:spcBef>
              <a:spcAft>
                <a:spcPts val="300"/>
              </a:spcAft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یکی از مسائل معکوس بنیادین در تئوری ارتعاشات، ساخت یک سیستم ارتعاشی با استفاده از یک رفتار ارتعاشی خاص </a:t>
            </a: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می</a:t>
            </a: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‌</a:t>
            </a: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باشد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. بسته به نوع سیستم، مدل سیستم و </a:t>
            </a: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داده</a:t>
            </a: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‌</a:t>
            </a: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های 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طیفی، </a:t>
            </a: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گونه</a:t>
            </a: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‌</a:t>
            </a: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های 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مختلفی از مسائل معکوس ارتعاشی وجود دارد. در پژوهش حاضر، طراحی تیر برای شکل مود دلخواه با استفاده از </a:t>
            </a: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روش</a:t>
            </a: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‌</a:t>
            </a: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های 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معکوس مورد مطالعه قرار </a:t>
            </a: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می</a:t>
            </a: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‌</a:t>
            </a: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گردد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. برای این منظور معادلات حاکم بر این </a:t>
            </a: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مسأله</a:t>
            </a: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،</a:t>
            </a: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حل تحلیلی</a:t>
            </a: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و حل عددی</a:t>
            </a: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آن </a:t>
            </a: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مطالعه می‌گردد و</a:t>
            </a: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از</a:t>
            </a: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الگوریتم</a:t>
            </a: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‌های</a:t>
            </a: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عددی برای حل </a:t>
            </a: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مسأله</a:t>
            </a: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‌</a:t>
            </a: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ی 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معکوس استفاده </a:t>
            </a: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می</a:t>
            </a: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‌</a:t>
            </a: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شود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. </a:t>
            </a:r>
            <a:endParaRPr lang="en-US" sz="2400" dirty="0">
              <a:effectLst/>
              <a:latin typeface="B Nazanin" panose="00000400000000000000" pitchFamily="2" charset="-78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947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321492"/>
          </a:xfrm>
        </p:spPr>
        <p:txBody>
          <a:bodyPr>
            <a:normAutofit fontScale="92500" lnSpcReduction="20000"/>
          </a:bodyPr>
          <a:lstStyle/>
          <a:p>
            <a:pPr algn="just" rtl="1">
              <a:lnSpc>
                <a:spcPct val="200000"/>
              </a:lnSpc>
              <a:spcBef>
                <a:spcPts val="1200"/>
              </a:spcBef>
              <a:spcAft>
                <a:spcPts val="300"/>
              </a:spcAft>
            </a:pP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با 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استفاده از مجموعه کدهای آورده </a:t>
            </a: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شده</a:t>
            </a: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موارد زیر قابل انجام است.</a:t>
            </a:r>
          </a:p>
          <a:p>
            <a:pPr lvl="1" algn="just" rtl="1">
              <a:lnSpc>
                <a:spcPct val="200000"/>
              </a:lnSpc>
              <a:spcBef>
                <a:spcPts val="1200"/>
              </a:spcBef>
              <a:spcAft>
                <a:spcPts val="300"/>
              </a:spcAft>
            </a:pPr>
            <a:r>
              <a:rPr lang="ar-SA" sz="20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تحلیل </a:t>
            </a: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مسأله‌ی شکل مود معکوس برای میله با شرایط مرزی مختلف با استفاده از روابط فرم بسته</a:t>
            </a:r>
          </a:p>
          <a:p>
            <a:pPr lvl="1" algn="just" rtl="1">
              <a:lnSpc>
                <a:spcPct val="200000"/>
              </a:lnSpc>
              <a:spcBef>
                <a:spcPts val="1200"/>
              </a:spcBef>
              <a:spcAft>
                <a:spcPts val="300"/>
              </a:spcAft>
            </a:pPr>
            <a:r>
              <a:rPr lang="ar-SA" sz="20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تحلیل 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مسأله‌ی شکل مود معکوس </a:t>
            </a: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برای میله 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با شرایط مرزی مختلف با استفاده </a:t>
            </a: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از تحلیل مقدار ویژه</a:t>
            </a:r>
          </a:p>
          <a:p>
            <a:pPr lvl="1" algn="just" rtl="1">
              <a:lnSpc>
                <a:spcPct val="200000"/>
              </a:lnSpc>
              <a:spcBef>
                <a:spcPts val="1200"/>
              </a:spcBef>
              <a:spcAft>
                <a:spcPts val="300"/>
              </a:spcAft>
            </a:pPr>
            <a:r>
              <a:rPr lang="ar-SA" sz="20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تحلیل 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مسأله‌ی شکل مود معکوس برای </a:t>
            </a: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میله و 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تیر با شرایط مرزی مختلف با استفاده از </a:t>
            </a: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تحلیل مقدار ویژه</a:t>
            </a:r>
          </a:p>
          <a:p>
            <a:pPr lvl="1" algn="just" rtl="1">
              <a:lnSpc>
                <a:spcPct val="200000"/>
              </a:lnSpc>
              <a:spcBef>
                <a:spcPts val="1200"/>
              </a:spcBef>
              <a:spcAft>
                <a:spcPts val="300"/>
              </a:spcAft>
            </a:pP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تحلیل مسأله‌ی مقدار ویژه‌ی غیرخطی</a:t>
            </a:r>
          </a:p>
          <a:p>
            <a:pPr marL="109728" indent="0" algn="just" rtl="1">
              <a:lnSpc>
                <a:spcPct val="120000"/>
              </a:lnSpc>
              <a:spcBef>
                <a:spcPts val="1200"/>
              </a:spcBef>
              <a:spcAft>
                <a:spcPts val="300"/>
              </a:spcAft>
              <a:buNone/>
            </a:pPr>
            <a:endParaRPr lang="en-US" sz="2400" dirty="0">
              <a:latin typeface="B Nazanin" panose="00000400000000000000" pitchFamily="2" charset="-78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49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7257"/>
            <a:ext cx="8229600" cy="4525963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تحلیل مسأله شکل مود معکوس برای میله با شرایط مرزی گیردار-گیردار با استفاده از روابط فرم بسته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6" name="Picture 5" descr="C:\Users\Eagle\Desktop\1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800" y="5920948"/>
            <a:ext cx="2916000" cy="50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46800" y="2490605"/>
            <a:ext cx="4320000" cy="3240000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4"/>
          <a:stretch>
            <a:fillRect/>
          </a:stretch>
        </p:blipFill>
        <p:spPr>
          <a:xfrm>
            <a:off x="4751800" y="2490605"/>
            <a:ext cx="432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5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7257"/>
            <a:ext cx="8229600" cy="4525963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تحلیل مسأله شکل مود معکوس برای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میله با شرایط مرزی گیردار-آزاد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با استفاده از روابط فرم بسته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6" name="Picture 5" descr="C:\Users\Eagle\Desktop\1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400" y="5465219"/>
            <a:ext cx="2916000" cy="111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46800" y="2417078"/>
            <a:ext cx="4320000" cy="3240000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4"/>
          <a:stretch>
            <a:fillRect/>
          </a:stretch>
        </p:blipFill>
        <p:spPr>
          <a:xfrm>
            <a:off x="4701400" y="2320238"/>
            <a:ext cx="3960000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20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7257"/>
            <a:ext cx="8229600" cy="4525963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تحلیل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مسأله شکل مود معکوس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برای میله با استفاده از تحلیل مقدار ویژه (المان میله دو گرهی)</a:t>
            </a:r>
            <a:endParaRPr lang="fa-IR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6" name="Picture 5" descr="C:\Users\Eagle\Desktop\1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000" y="3429000"/>
            <a:ext cx="3600000" cy="14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457200" y="2667000"/>
            <a:ext cx="432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41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7257"/>
            <a:ext cx="8229600" cy="4525963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ادامه تحلیل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مسأله شکل مود معکوس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برای میله با استفاده از تحلیل مقدار ویژه (المان میله دو گرهی)</a:t>
            </a:r>
            <a:endParaRPr lang="fa-IR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1" y="2514600"/>
            <a:ext cx="4320000" cy="3240000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3"/>
          <a:stretch>
            <a:fillRect/>
          </a:stretch>
        </p:blipFill>
        <p:spPr>
          <a:xfrm>
            <a:off x="251999" y="2514600"/>
            <a:ext cx="432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50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7257"/>
            <a:ext cx="8229600" cy="4525963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تحلیل مسأله شکل مود معکوس برای میله با استفاده از تحلیل مقدار ویژه (المان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میله سه گرهی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6" name="Picture 5" descr="C:\Users\Eagle\Desktop\1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00" y="3490800"/>
            <a:ext cx="3600000" cy="14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457200" y="2590800"/>
            <a:ext cx="432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48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7257"/>
            <a:ext cx="8229600" cy="4525963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ادامه تحلیل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مسأله شکل مود معکوس برای میله با استفاده از تحلیل مقدار ویژه (المان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میله سه گرهی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0" y="2514600"/>
            <a:ext cx="4320000" cy="32400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252000" y="2501900"/>
            <a:ext cx="432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66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4450</TotalTime>
  <Words>549</Words>
  <Application>Microsoft Office PowerPoint</Application>
  <PresentationFormat>On-screen Show (4:3)</PresentationFormat>
  <Paragraphs>44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B Nazanin</vt:lpstr>
      <vt:lpstr>B Titr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            طراحی تیر برای شکل مود دلخواه با استفاده از روش‌های معکوس   محسن دلشاد نوقابی، روح‌الله دهقانی فیروزآبادی مرداد 96  MarketCode.ir    </vt:lpstr>
      <vt:lpstr>PowerPoint Presentation</vt:lpstr>
      <vt:lpstr>PowerPoint Presentation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آنچه در این مجموعه کد خواهید آموخت</vt:lpstr>
      <vt:lpstr>نکات و الزامات مجموعه کد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Fatan</dc:creator>
  <cp:lastModifiedBy>marketcode</cp:lastModifiedBy>
  <cp:revision>276</cp:revision>
  <dcterms:created xsi:type="dcterms:W3CDTF">2006-08-16T00:00:00Z</dcterms:created>
  <dcterms:modified xsi:type="dcterms:W3CDTF">2017-08-19T07:05:49Z</dcterms:modified>
</cp:coreProperties>
</file>