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366" r:id="rId2"/>
    <p:sldId id="354" r:id="rId3"/>
    <p:sldId id="367" r:id="rId4"/>
    <p:sldId id="355" r:id="rId5"/>
    <p:sldId id="357" r:id="rId6"/>
    <p:sldId id="358" r:id="rId7"/>
    <p:sldId id="359" r:id="rId8"/>
    <p:sldId id="361" r:id="rId9"/>
    <p:sldId id="360" r:id="rId10"/>
    <p:sldId id="368" r:id="rId11"/>
    <p:sldId id="362" r:id="rId12"/>
    <p:sldId id="365" r:id="rId13"/>
    <p:sldId id="3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7/12/2017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7/12/2017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7/12/2017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7/12/2017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7/12/2017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7/12/2017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7/12/2017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7/12/2017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7/12/2017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تحلیل ارتعاشات آزاد پوسته‏های مخروطی دوار </a:t>
            </a:r>
            <a:b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متصل به هم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سعید سرخیل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اردیبهشت 96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515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864292"/>
          </a:xfrm>
        </p:spPr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قابلیت بررسی تأثیر پارامترهای سرعت دوران و زاویه رأس مخروط روی فرکانس طبیعی اصلی پوسته دو مخروطی دوار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58459"/>
            <a:ext cx="5943600" cy="4368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50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نحوه </a:t>
            </a:r>
            <a:r>
              <a:rPr lang="fa-IR" sz="2400" b="1" dirty="0">
                <a:cs typeface="B Titr" panose="00000700000000000000" pitchFamily="2" charset="-78"/>
              </a:rPr>
              <a:t>حل دستگاه معادلات دیفرانسیل پاره‏ای خطی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2- نحوه اعمال شرایط مرزی در دو انتهای پوسته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3- نحوه اعمال شرایط پیوستگی در محل اتصال پوسته‏ها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4- استفاده از روش سری </a:t>
            </a:r>
            <a:r>
              <a:rPr lang="fa-IR" sz="2400" b="1" dirty="0" smtClean="0">
                <a:cs typeface="B Titr" panose="00000700000000000000" pitchFamily="2" charset="-78"/>
              </a:rPr>
              <a:t>توانی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آشنایی </a:t>
            </a:r>
            <a:r>
              <a:rPr lang="fa-IR" sz="2400" b="1">
                <a:latin typeface="Times New Roman" panose="02020603050405020304" pitchFamily="18" charset="0"/>
                <a:cs typeface="B Titr" panose="00000700000000000000" pitchFamily="2" charset="-78"/>
              </a:rPr>
              <a:t>با </a:t>
            </a:r>
            <a:r>
              <a:rPr lang="fa-IR" sz="2400" b="1" smtClean="0">
                <a:latin typeface="Times New Roman" panose="02020603050405020304" pitchFamily="18" charset="0"/>
                <a:cs typeface="B Titr" panose="00000700000000000000" pitchFamily="2" charset="-78"/>
              </a:rPr>
              <a:t>تعاریف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و مفاهیم پوسته‏های ساکن و دوار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2- آشنایی با مفاهیم تحلیل ارتعاشات آزاد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3- آشنایی با روش سری توانی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آشنایی با نرمافزار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Maple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382000" cy="4525963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Saeed Sarkheil, Mahmoud Saadat Foumani, Hossein M. Navazi. Theoretical and experimental analysis of the free vibrations of a shell made of n cone segments joined together. Thin-walled structures, Vol. 108, pp. 416-427, 2016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Saeed Sarkheil, Mahmoud Saadat Foumani. An improvement to motion equations of rotating truncated conical shells. European Journal of Mechanics-A/solids, Vol.62, pp 1-11, 2017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Saeed Sarkheil, Mahmoud Saadat Foumani. Free vibrational characteristics of rotating joined cylindrical-conical shells. Thin-walled structures, Vol. 107, pp. 657-670, 2016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a-I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Saeed Sarkheil, Mahmoud Saadat Foumani, Hossein M. Navazi. Free vibrations of a rotating shell made of p joined cones. International Journal of Mechanical Sciences. Vol.124-125,pp 83-94, 2017.</a:t>
            </a:r>
            <a:endParaRPr lang="fa-I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مقالات منتشر شده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837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19050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algn="just" rtl="1">
              <a:lnSpc>
                <a:spcPct val="150000"/>
              </a:lnSpc>
            </a:pPr>
            <a:r>
              <a:rPr lang="fa-IR" sz="3000" dirty="0" smtClean="0">
                <a:cs typeface="B Titr" panose="00000700000000000000" pitchFamily="2" charset="-78"/>
              </a:rPr>
              <a:t>پوسته‏های مخروطی دوار و ساکن کاربرد گسترده‏ای در شاخه‏های مختلف صنعت دارند. به همین دلیل مطالعات بسیار گسترده‏ای در زمینه ارتعاشات این پوسته‏ها صورت گرفته است.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674" r="8917" b="9934"/>
          <a:stretch/>
        </p:blipFill>
        <p:spPr>
          <a:xfrm>
            <a:off x="1981200" y="2133600"/>
            <a:ext cx="4928857" cy="429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37338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algn="just" rtl="1">
              <a:lnSpc>
                <a:spcPct val="150000"/>
              </a:lnSpc>
            </a:pPr>
            <a:r>
              <a:rPr lang="fa-IR" sz="3000" dirty="0" smtClean="0">
                <a:cs typeface="B Titr" panose="00000700000000000000" pitchFamily="2" charset="-78"/>
              </a:rPr>
              <a:t>با وجود فعالیت‏های گسترده‏ای که در زمینه ارتعاشات پوسته‏های مخروطی انجام گرفته اما خلأهایی هم در این زمینه وجود دارد که عبارتند از:</a:t>
            </a:r>
          </a:p>
          <a:p>
            <a:pPr algn="just" rtl="1">
              <a:lnSpc>
                <a:spcPct val="150000"/>
              </a:lnSpc>
            </a:pPr>
            <a:endParaRPr lang="fa-IR" sz="30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3000" dirty="0" smtClean="0">
                <a:cs typeface="B Titr" panose="00000700000000000000" pitchFamily="2" charset="-78"/>
              </a:rPr>
              <a:t>1- تحلیل ارتعاشات تعداد زیادی پوسته مخروطی متصل به هم ساکن.</a:t>
            </a:r>
          </a:p>
          <a:p>
            <a:pPr algn="just" rtl="1">
              <a:lnSpc>
                <a:spcPct val="150000"/>
              </a:lnSpc>
            </a:pPr>
            <a:r>
              <a:rPr lang="fa-IR" sz="3000" dirty="0" smtClean="0">
                <a:cs typeface="B Titr" panose="00000700000000000000" pitchFamily="2" charset="-78"/>
              </a:rPr>
              <a:t>2- تحلیل ارتعاشات آزاد پوسته استوانه‏ای مخروطی دوار.</a:t>
            </a:r>
          </a:p>
          <a:p>
            <a:pPr algn="just" rtl="1">
              <a:lnSpc>
                <a:spcPct val="150000"/>
              </a:lnSpc>
            </a:pPr>
            <a:r>
              <a:rPr lang="fa-IR" sz="3000" dirty="0" smtClean="0">
                <a:cs typeface="B Titr" panose="00000700000000000000" pitchFamily="2" charset="-78"/>
              </a:rPr>
              <a:t>3- </a:t>
            </a:r>
            <a:r>
              <a:rPr lang="fa-IR" sz="3000" dirty="0">
                <a:cs typeface="B Titr" panose="00000700000000000000" pitchFamily="2" charset="-78"/>
              </a:rPr>
              <a:t>تحلیل ارتعاشات تعداد زیادی پوسته مخروطی متصل به هم </a:t>
            </a:r>
            <a:r>
              <a:rPr lang="fa-IR" sz="3000" dirty="0" smtClean="0">
                <a:cs typeface="B Titr" panose="00000700000000000000" pitchFamily="2" charset="-78"/>
              </a:rPr>
              <a:t>دوار.</a:t>
            </a:r>
            <a:endParaRPr lang="fa-IR" sz="3000" dirty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30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30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3000" dirty="0" smtClean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21492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در این پژوهش معادلات حاکم بر پوسته مخروطی ساکن و دوار استخراج شدند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سپس با استفاده از روش سری توانی به حل معادلات پرداخته شد.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با اعمال شرایط مرزی و شرایط پیوستگی فرکانس‏های طبیعی پوسته بدست آمدند.</a:t>
            </a:r>
            <a:endParaRPr lang="en-US" sz="24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مقالات مستخرج از اين كد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چهار مقاله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،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 میباشد.</a:t>
            </a:r>
            <a:endParaRPr lang="en-US" sz="24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88092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قابلیت تحلیل هندسه ساکن متشکل از به هم پیوستن تعدادی پوسته مخروطی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1"/>
            <a:ext cx="64008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قابلیت تحلیل هندسه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دوارمتشکل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از به هم پیوستن تعدادی پوسته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مخروطی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73642"/>
            <a:ext cx="6477000" cy="3850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99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60585"/>
            <a:ext cx="8229600" cy="4846707"/>
          </a:xfrm>
        </p:spPr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تحلیل ارتعاشات آزاد هندسه</a:t>
            </a:r>
            <a:r>
              <a:rPr lang="fa-IR" sz="2400" dirty="0" smtClean="0">
                <a:cs typeface="B Titr" panose="00000700000000000000" pitchFamily="2" charset="-78"/>
              </a:rPr>
              <a:t>‏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های پیچیده از طریق تقسیم بندی آنها به تعدادی پوسته مخروطی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19958"/>
            <a:ext cx="3886200" cy="4008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42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092892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محاسبه دقیق</a:t>
            </a:r>
            <a:r>
              <a:rPr lang="fa-IR" sz="2400" dirty="0" smtClean="0">
                <a:cs typeface="B Titr" panose="00000700000000000000" pitchFamily="2" charset="-78"/>
              </a:rPr>
              <a:t>‏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تر فرکانس</a:t>
            </a:r>
            <a:r>
              <a:rPr lang="fa-IR" sz="2400" dirty="0" smtClean="0">
                <a:cs typeface="B Titr" panose="00000700000000000000" pitchFamily="2" charset="-78"/>
              </a:rPr>
              <a:t>‏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های فوروارد و بکوارد پوسته مخروطی دوار نسبت به معادلات پیشین موجود در مقالات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383" y="1906270"/>
            <a:ext cx="5374005" cy="495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103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864292"/>
          </a:xfrm>
        </p:spPr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قابلیت بررسی تأثیر پارامترهای سرعت دوران و عدد موج محیطی روی فرکانس طبیعی پوسته استوانه</a:t>
            </a:r>
            <a:r>
              <a:rPr lang="fa-IR" sz="2400" dirty="0" smtClean="0">
                <a:cs typeface="B Titr" panose="00000700000000000000" pitchFamily="2" charset="-78"/>
              </a:rPr>
              <a:t>‏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ای مخروطی دوار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5"/>
          <a:stretch/>
        </p:blipFill>
        <p:spPr bwMode="auto">
          <a:xfrm>
            <a:off x="1676400" y="2286000"/>
            <a:ext cx="6553200" cy="37212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0643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4132</TotalTime>
  <Words>485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B Titr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            تحلیل ارتعاشات آزاد پوسته‏های مخروطی دوار  متصل به هم  سعید سرخیل اردیبهشت 96     </vt:lpstr>
      <vt:lpstr> </vt:lpstr>
      <vt:lpstr> </vt:lpstr>
      <vt:lpstr>PowerPoint Presentation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آنچه در این کد خواهید آموخت</vt:lpstr>
      <vt:lpstr>نکات و الزامات</vt:lpstr>
      <vt:lpstr>مقالات منتشر شده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193</cp:revision>
  <dcterms:created xsi:type="dcterms:W3CDTF">2006-08-16T00:00:00Z</dcterms:created>
  <dcterms:modified xsi:type="dcterms:W3CDTF">2017-07-12T12:58:09Z</dcterms:modified>
</cp:coreProperties>
</file>