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1044-6BC2-4F90-B375-3194A53D1CCA}" type="datetimeFigureOut">
              <a:rPr lang="fa-IR" smtClean="0"/>
              <a:t>1396/03/03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697C-DA5B-43AE-BC66-D78F3888C0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165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1044-6BC2-4F90-B375-3194A53D1CCA}" type="datetimeFigureOut">
              <a:rPr lang="fa-IR" smtClean="0"/>
              <a:t>1396/03/03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697C-DA5B-43AE-BC66-D78F3888C0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88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smtClean="0">
                <a:solidFill>
                  <a:srgbClr val="FF0000"/>
                </a:solidFill>
                <a:effectLst/>
                <a:latin typeface="Times New Roman"/>
                <a:ea typeface="B Nazanin"/>
                <a:cs typeface="B Nazanin+ Regular"/>
              </a:rPr>
              <a:t>مدل سازی عددی گسترش شکست هیدرولیکی در حالت کوپل فاز جامد و سیال در محیط لایه ای به روش اجزا محدود توسعه یافته در حالت میکس مود</a:t>
            </a:r>
            <a:r>
              <a:rPr lang="en-US" sz="360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>سید محمد مولائی فرد	</a:t>
            </a:r>
            <a:b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>فروردین 96</a:t>
            </a:r>
            <a:b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9" y="411479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1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Nazanin</vt:lpstr>
      <vt:lpstr>B Nazanin+ Regular</vt:lpstr>
      <vt:lpstr>B Titr</vt:lpstr>
      <vt:lpstr>Calibri</vt:lpstr>
      <vt:lpstr>Times New Roman</vt:lpstr>
      <vt:lpstr>Office Theme</vt:lpstr>
      <vt:lpstr>            مدل سازی عددی گسترش شکست هیدرولیکی در حالت کوپل فاز جامد و سیال در محیط لایه ای به روش اجزا محدود توسعه یافته در حالت میکس مود  سید محمد مولائی فرد  فروردین 96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مدل سازی عددی گسترش شکست هیدرولیکی در حالت کوپل فاز جامد و سیال در محیط لایه ای به روش اجزا محدود توسعه یافته در حالت میکس مود  سید محمد مولائی فرد  فروردین 96</dc:title>
  <dc:creator>setupcomputer</dc:creator>
  <cp:lastModifiedBy>marketcode</cp:lastModifiedBy>
  <cp:revision>2</cp:revision>
  <dcterms:created xsi:type="dcterms:W3CDTF">2017-04-17T19:40:39Z</dcterms:created>
  <dcterms:modified xsi:type="dcterms:W3CDTF">2017-05-24T10:20:17Z</dcterms:modified>
</cp:coreProperties>
</file>