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366" r:id="rId2"/>
    <p:sldId id="354" r:id="rId3"/>
    <p:sldId id="367" r:id="rId4"/>
    <p:sldId id="356" r:id="rId5"/>
    <p:sldId id="357" r:id="rId6"/>
    <p:sldId id="362" r:id="rId7"/>
    <p:sldId id="3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تحلیل 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و بهينه‌سازي سازه‌ي لبه حمله‌ي بال هواپیما در برابر برخورد پرنده با استفاده از نرم افزار </a:t>
            </a: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>LS DYNA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حسن پاهنگه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مهر 95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63414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pPr algn="r" rtl="1"/>
            <a:endParaRPr lang="en-US" dirty="0" smtClean="0"/>
          </a:p>
          <a:p>
            <a:pPr algn="r" rtl="1"/>
            <a:endParaRPr lang="en-US" dirty="0"/>
          </a:p>
          <a:p>
            <a:pPr algn="just" rtl="1">
              <a:lnSpc>
                <a:spcPct val="150000"/>
              </a:lnSpc>
            </a:pPr>
            <a:r>
              <a:rPr lang="ar-SA" sz="2600" dirty="0">
                <a:cs typeface="B Titr" panose="00000700000000000000" pitchFamily="2" charset="-78"/>
              </a:rPr>
              <a:t>روش‌های عددی بر اساس </a:t>
            </a:r>
            <a:r>
              <a:rPr lang="fa-IR" sz="2600" dirty="0">
                <a:cs typeface="B Titr" panose="00000700000000000000" pitchFamily="2" charset="-78"/>
              </a:rPr>
              <a:t>شیوه </a:t>
            </a:r>
            <a:r>
              <a:rPr lang="ar-SA" sz="2600" dirty="0">
                <a:cs typeface="B Titr" panose="00000700000000000000" pitchFamily="2" charset="-78"/>
              </a:rPr>
              <a:t>گسسته سازی به انواع مختلفی تقسیم می‌شوند. </a:t>
            </a:r>
            <a:r>
              <a:rPr lang="fa-IR" sz="2600" dirty="0" smtClean="0">
                <a:cs typeface="B Titr" panose="00000700000000000000" pitchFamily="2" charset="-78"/>
              </a:rPr>
              <a:t>مانند </a:t>
            </a:r>
            <a:r>
              <a:rPr lang="ar-SA" sz="2600" dirty="0" smtClean="0">
                <a:cs typeface="B Titr" panose="00000700000000000000" pitchFamily="2" charset="-78"/>
              </a:rPr>
              <a:t>روش‌های </a:t>
            </a:r>
            <a:r>
              <a:rPr lang="ar-SA" sz="2600" dirty="0">
                <a:cs typeface="B Titr" panose="00000700000000000000" pitchFamily="2" charset="-78"/>
              </a:rPr>
              <a:t>لاگرانژی، اویلری لاگرانژی انتخابی و </a:t>
            </a:r>
            <a:r>
              <a:rPr lang="en-US" sz="2600" dirty="0" smtClean="0">
                <a:cs typeface="B Titr" panose="00000700000000000000" pitchFamily="2" charset="-78"/>
              </a:rPr>
              <a:t>SPH</a:t>
            </a:r>
            <a:r>
              <a:rPr lang="ar-SA" sz="2600" dirty="0" smtClean="0">
                <a:cs typeface="B Titr" panose="00000700000000000000" pitchFamily="2" charset="-78"/>
              </a:rPr>
              <a:t>.</a:t>
            </a:r>
            <a:endParaRPr lang="fa-IR" sz="2600" dirty="0" smtClean="0"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2600" dirty="0" smtClean="0">
                <a:cs typeface="B Titr" panose="00000700000000000000" pitchFamily="2" charset="-78"/>
              </a:rPr>
              <a:t>هرکدام </a:t>
            </a:r>
            <a:r>
              <a:rPr lang="ar-SA" sz="2600" dirty="0">
                <a:cs typeface="B Titr" panose="00000700000000000000" pitchFamily="2" charset="-78"/>
              </a:rPr>
              <a:t>از این روش‌ها مزایا و معایب خاص خود را دارند و برای کاربردهای خاص نسبت به سایر روش‌ها ارجحیت دارند. </a:t>
            </a:r>
            <a:endParaRPr lang="en-US" sz="2600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ar-SA" sz="2400" dirty="0" smtClean="0">
                <a:cs typeface="B Titr" panose="00000700000000000000" pitchFamily="2" charset="-78"/>
              </a:rPr>
              <a:t>با </a:t>
            </a:r>
            <a:r>
              <a:rPr lang="ar-SA" sz="2400" dirty="0">
                <a:cs typeface="B Titr" panose="00000700000000000000" pitchFamily="2" charset="-78"/>
              </a:rPr>
              <a:t>بررسی مقالات منتشرشده درزمینه‌ی تحلیل برخورد پرنده در سال‌های اخیر، مشاهده می‌شود که محبوبیت روش </a:t>
            </a:r>
            <a:r>
              <a:rPr lang="en-US" sz="2400" dirty="0">
                <a:cs typeface="B Titr" panose="00000700000000000000" pitchFamily="2" charset="-78"/>
              </a:rPr>
              <a:t>SPH </a:t>
            </a:r>
            <a:r>
              <a:rPr lang="fa-IR" sz="2400" dirty="0" smtClean="0">
                <a:cs typeface="B Titr" panose="00000700000000000000" pitchFamily="2" charset="-78"/>
              </a:rPr>
              <a:t> </a:t>
            </a:r>
            <a:r>
              <a:rPr lang="ar-SA" sz="2400" dirty="0" smtClean="0">
                <a:cs typeface="B Titr" panose="00000700000000000000" pitchFamily="2" charset="-78"/>
              </a:rPr>
              <a:t>در </a:t>
            </a:r>
            <a:r>
              <a:rPr lang="ar-SA" sz="2400" dirty="0">
                <a:cs typeface="B Titr" panose="00000700000000000000" pitchFamily="2" charset="-78"/>
              </a:rPr>
              <a:t>بین پژوهشگران در حال افزایش </a:t>
            </a:r>
            <a:r>
              <a:rPr lang="ar-SA" sz="2400" dirty="0" smtClean="0">
                <a:cs typeface="B Titr" panose="00000700000000000000" pitchFamily="2" charset="-78"/>
              </a:rPr>
              <a:t>است</a:t>
            </a:r>
            <a:r>
              <a:rPr lang="fa-IR" sz="2400" dirty="0" smtClean="0">
                <a:cs typeface="B Titr" panose="00000700000000000000" pitchFamily="2" charset="-78"/>
              </a:rPr>
              <a:t>.</a:t>
            </a: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83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نحوه ی تغییر شکل پرنده و بال پس از برخورد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مدل نرم افزاری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443" y="2438400"/>
            <a:ext cx="6679114" cy="279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محاسبه تنش ایجاد شده در اثر برخورد در اجزای بال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</a:t>
            </a:r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مدل نرم افزاری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 descr="C:\Users\Pahang\Desktop\Aero2014\pics\12345\7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076132" y="2362200"/>
            <a:ext cx="4991735" cy="275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5697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اصول اولیه روش اجزای محدود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نحوه شبیه سازی </a:t>
            </a:r>
            <a:r>
              <a:rPr lang="fa-IR" sz="2400" b="1" dirty="0">
                <a:cs typeface="B Titr" panose="00000700000000000000" pitchFamily="2" charset="-78"/>
              </a:rPr>
              <a:t>با نرم افزار ال اس داینا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 محاسبه تنش های ایجاد شده در اثر برخورد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4- محاسبه تغییر شکل های ایجاد شده در اثر برخورد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پروژه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این  مدل از روش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SPH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برای مدل سازی پرنده استفاده کرده است.</a:t>
            </a:r>
            <a:endParaRPr lang="fa-IR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خروجی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ها با استفاده از نرم افزار ال اس داینا قابل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مشاهده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است.</a:t>
            </a:r>
            <a:endParaRPr lang="en-US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 آشنایی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اولیه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با نرم افزار ال اس داینا</a:t>
            </a:r>
            <a:endParaRPr lang="fa-IR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4158</TotalTime>
  <Words>181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B Titr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            تحلیل و بهينه‌سازي سازه‌ي لبه حمله‌ي بال هواپیما در برابر برخورد پرنده با استفاده از نرم افزار LS DYNA  حسن پاهنگه مهر 95     </vt:lpstr>
      <vt:lpstr> </vt:lpstr>
      <vt:lpstr>PowerPoint Presentation</vt:lpstr>
      <vt:lpstr>توانمندیهای مدل نرم افزاری</vt:lpstr>
      <vt:lpstr>توانمندیهای مدل نرم افزاری</vt:lpstr>
      <vt:lpstr>آنچه در این پروژه خواهید آموخت</vt:lpstr>
      <vt:lpstr>نکات و الزامات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marketcode</cp:lastModifiedBy>
  <cp:revision>200</cp:revision>
  <dcterms:created xsi:type="dcterms:W3CDTF">2006-08-16T00:00:00Z</dcterms:created>
  <dcterms:modified xsi:type="dcterms:W3CDTF">2017-02-26T07:50:04Z</dcterms:modified>
</cp:coreProperties>
</file>