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7.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9.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20.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21.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22.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23.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8"/>
  </p:notesMasterIdLst>
  <p:sldIdLst>
    <p:sldId id="367" r:id="rId2"/>
    <p:sldId id="369" r:id="rId3"/>
    <p:sldId id="370" r:id="rId4"/>
    <p:sldId id="371" r:id="rId5"/>
    <p:sldId id="372" r:id="rId6"/>
    <p:sldId id="373" r:id="rId7"/>
    <p:sldId id="374" r:id="rId8"/>
    <p:sldId id="375" r:id="rId9"/>
    <p:sldId id="376" r:id="rId10"/>
    <p:sldId id="421" r:id="rId11"/>
    <p:sldId id="422" r:id="rId12"/>
    <p:sldId id="377" r:id="rId13"/>
    <p:sldId id="378" r:id="rId14"/>
    <p:sldId id="423"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CC3300"/>
    <a:srgbClr val="000066"/>
    <a:srgbClr val="FF66FF"/>
    <a:srgbClr val="800000"/>
    <a:srgbClr val="0033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4660"/>
  </p:normalViewPr>
  <p:slideViewPr>
    <p:cSldViewPr>
      <p:cViewPr varScale="1">
        <p:scale>
          <a:sx n="56" d="100"/>
          <a:sy n="56" d="100"/>
        </p:scale>
        <p:origin x="110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F:\Omran%20files\Arshad\Payan%20name\Analyse%20Files\Verification\Verifica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F:\Omran%20files\Arshad\Payan%20name\Analyse%20Files\Verification\Verificatio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Omran%20files\My%20design\tahlil%20teyfi\spectrum.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Omran%20files\Arshad\Paydari\Stability%20Project\confrence%20files\stress-strain%20curv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Omran%20files\Arshad\Payan%20name\New%20Modelig(FormianK)\XLS%20Files\VP-VNP%20Comparision-Modi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8820853915"/>
          <c:y val="0.15142692970695268"/>
          <c:w val="0.83028545344875349"/>
          <c:h val="0.67108508872288397"/>
        </c:manualLayout>
      </c:layout>
      <c:scatterChart>
        <c:scatterStyle val="smoothMarker"/>
        <c:varyColors val="0"/>
        <c:ser>
          <c:idx val="0"/>
          <c:order val="0"/>
          <c:tx>
            <c:v>Theory(Central Node) - By Abedi</c:v>
          </c:tx>
          <c:spPr>
            <a:ln w="34925">
              <a:solidFill>
                <a:schemeClr val="tx1"/>
              </a:solidFill>
            </a:ln>
            <a:effectLst/>
          </c:spPr>
          <c:marker>
            <c:symbol val="none"/>
          </c:marker>
          <c:xVal>
            <c:numRef>
              <c:f>'Lamella Dome'!$A$1:$A$30</c:f>
              <c:numCache>
                <c:formatCode>General</c:formatCode>
                <c:ptCount val="30"/>
                <c:pt idx="0">
                  <c:v>0</c:v>
                </c:pt>
                <c:pt idx="1">
                  <c:v>1.1339554597167001E-3</c:v>
                </c:pt>
                <c:pt idx="2">
                  <c:v>8.4606709546293998E-3</c:v>
                </c:pt>
                <c:pt idx="3">
                  <c:v>1.1107806322886099E-2</c:v>
                </c:pt>
                <c:pt idx="4">
                  <c:v>1.9733303590239299E-2</c:v>
                </c:pt>
                <c:pt idx="5">
                  <c:v>2.73177925667051E-2</c:v>
                </c:pt>
                <c:pt idx="6">
                  <c:v>3.8833327136855403E-2</c:v>
                </c:pt>
                <c:pt idx="7">
                  <c:v>4.7766169709137302E-2</c:v>
                </c:pt>
                <c:pt idx="8">
                  <c:v>6.7897287181965693E-2</c:v>
                </c:pt>
                <c:pt idx="9">
                  <c:v>8.5594428127052591E-2</c:v>
                </c:pt>
                <c:pt idx="10">
                  <c:v>9.3669678154936709E-2</c:v>
                </c:pt>
                <c:pt idx="11">
                  <c:v>0.103365926807202</c:v>
                </c:pt>
                <c:pt idx="12">
                  <c:v>0.11956104150400899</c:v>
                </c:pt>
                <c:pt idx="13">
                  <c:v>0.13499275012083101</c:v>
                </c:pt>
                <c:pt idx="14">
                  <c:v>0.14881833166028399</c:v>
                </c:pt>
                <c:pt idx="15">
                  <c:v>0.162663741929087</c:v>
                </c:pt>
                <c:pt idx="16">
                  <c:v>0.17571104584154301</c:v>
                </c:pt>
                <c:pt idx="17">
                  <c:v>0.18877322130101201</c:v>
                </c:pt>
                <c:pt idx="18">
                  <c:v>0.20101250449244601</c:v>
                </c:pt>
                <c:pt idx="19">
                  <c:v>0.22631396314334901</c:v>
                </c:pt>
                <c:pt idx="20">
                  <c:v>0.24916161653716001</c:v>
                </c:pt>
                <c:pt idx="21">
                  <c:v>0.27118142048059796</c:v>
                </c:pt>
                <c:pt idx="22">
                  <c:v>0.29238824652067702</c:v>
                </c:pt>
                <c:pt idx="23">
                  <c:v>0.31359507256075603</c:v>
                </c:pt>
                <c:pt idx="24">
                  <c:v>0.33316107124710298</c:v>
                </c:pt>
                <c:pt idx="25">
                  <c:v>0.35190417766541499</c:v>
                </c:pt>
                <c:pt idx="26">
                  <c:v>0.37149000508111102</c:v>
                </c:pt>
                <c:pt idx="27">
                  <c:v>0.38864185596906703</c:v>
                </c:pt>
                <c:pt idx="28">
                  <c:v>0.40663147067206901</c:v>
                </c:pt>
                <c:pt idx="29">
                  <c:v>0.42384776493041298</c:v>
                </c:pt>
              </c:numCache>
            </c:numRef>
          </c:xVal>
          <c:yVal>
            <c:numRef>
              <c:f>'Lamella Dome'!$B$1:$B$30</c:f>
              <c:numCache>
                <c:formatCode>General</c:formatCode>
                <c:ptCount val="30"/>
                <c:pt idx="0">
                  <c:v>0</c:v>
                </c:pt>
                <c:pt idx="1">
                  <c:v>8.8239394728036604</c:v>
                </c:pt>
                <c:pt idx="2">
                  <c:v>31.590790794512301</c:v>
                </c:pt>
                <c:pt idx="3">
                  <c:v>37.350262111016001</c:v>
                </c:pt>
                <c:pt idx="4">
                  <c:v>51.060898985016898</c:v>
                </c:pt>
                <c:pt idx="5">
                  <c:v>58.461631408707206</c:v>
                </c:pt>
                <c:pt idx="6">
                  <c:v>62.4</c:v>
                </c:pt>
                <c:pt idx="7">
                  <c:v>61.870468825519495</c:v>
                </c:pt>
                <c:pt idx="8">
                  <c:v>56.499144886046707</c:v>
                </c:pt>
                <c:pt idx="9">
                  <c:v>51.267520541324295</c:v>
                </c:pt>
                <c:pt idx="10">
                  <c:v>49.750065063018098</c:v>
                </c:pt>
                <c:pt idx="11">
                  <c:v>48.093746514481097</c:v>
                </c:pt>
                <c:pt idx="12">
                  <c:v>46.293545748596401</c:v>
                </c:pt>
                <c:pt idx="13">
                  <c:v>45.866081719150799</c:v>
                </c:pt>
                <c:pt idx="14">
                  <c:v>45.989050823511903</c:v>
                </c:pt>
                <c:pt idx="15">
                  <c:v>46.660780012640799</c:v>
                </c:pt>
                <c:pt idx="16">
                  <c:v>47.744915789864997</c:v>
                </c:pt>
                <c:pt idx="17">
                  <c:v>49.240621630665096</c:v>
                </c:pt>
                <c:pt idx="18">
                  <c:v>50.462783953600699</c:v>
                </c:pt>
                <c:pt idx="19">
                  <c:v>53.1806521173364</c:v>
                </c:pt>
                <c:pt idx="20">
                  <c:v>55.489459791054699</c:v>
                </c:pt>
                <c:pt idx="21">
                  <c:v>57.387533925716603</c:v>
                </c:pt>
                <c:pt idx="22">
                  <c:v>59.2864445848979</c:v>
                </c:pt>
                <c:pt idx="23">
                  <c:v>61.185355244079197</c:v>
                </c:pt>
                <c:pt idx="24">
                  <c:v>62.674368888723599</c:v>
                </c:pt>
                <c:pt idx="25">
                  <c:v>63.889839015503505</c:v>
                </c:pt>
                <c:pt idx="26">
                  <c:v>65.927612744915692</c:v>
                </c:pt>
                <c:pt idx="27">
                  <c:v>68.105086069078297</c:v>
                </c:pt>
                <c:pt idx="28">
                  <c:v>70.967672974681093</c:v>
                </c:pt>
                <c:pt idx="29">
                  <c:v>74.928616574339102</c:v>
                </c:pt>
              </c:numCache>
            </c:numRef>
          </c:yVal>
          <c:smooth val="1"/>
        </c:ser>
        <c:ser>
          <c:idx val="1"/>
          <c:order val="1"/>
          <c:tx>
            <c:v>Exprimental(Central Node) - By Abedi</c:v>
          </c:tx>
          <c:spPr>
            <a:ln w="34925">
              <a:solidFill>
                <a:srgbClr val="FF5D5D"/>
              </a:solidFill>
              <a:prstDash val="dash"/>
            </a:ln>
            <a:effectLst/>
          </c:spPr>
          <c:marker>
            <c:symbol val="none"/>
          </c:marker>
          <c:xVal>
            <c:numRef>
              <c:f>'Lamella Dome'!$D$1:$D$23</c:f>
              <c:numCache>
                <c:formatCode>General</c:formatCode>
                <c:ptCount val="23"/>
                <c:pt idx="0">
                  <c:v>0</c:v>
                </c:pt>
                <c:pt idx="1">
                  <c:v>1.1401378079611199E-3</c:v>
                </c:pt>
                <c:pt idx="2">
                  <c:v>3.8863827888761899E-3</c:v>
                </c:pt>
                <c:pt idx="3">
                  <c:v>7.4654240816933396E-3</c:v>
                </c:pt>
                <c:pt idx="4">
                  <c:v>9.3540871461855017E-3</c:v>
                </c:pt>
                <c:pt idx="5">
                  <c:v>1.2199474545184099E-2</c:v>
                </c:pt>
                <c:pt idx="6">
                  <c:v>1.3984038070688501E-2</c:v>
                </c:pt>
                <c:pt idx="7">
                  <c:v>1.5763644475288701E-2</c:v>
                </c:pt>
                <c:pt idx="8">
                  <c:v>1.6631140633519999E-2</c:v>
                </c:pt>
                <c:pt idx="9">
                  <c:v>1.83562187081742E-2</c:v>
                </c:pt>
                <c:pt idx="10">
                  <c:v>2.24805433004511E-2</c:v>
                </c:pt>
                <c:pt idx="11">
                  <c:v>2.4969017994348898E-2</c:v>
                </c:pt>
                <c:pt idx="12">
                  <c:v>3.2355128141575297E-2</c:v>
                </c:pt>
                <c:pt idx="13">
                  <c:v>6.5686809101273988E-2</c:v>
                </c:pt>
                <c:pt idx="14">
                  <c:v>0.12585138551529199</c:v>
                </c:pt>
                <c:pt idx="15">
                  <c:v>0.24454964556585501</c:v>
                </c:pt>
                <c:pt idx="16">
                  <c:v>0.35918306647499099</c:v>
                </c:pt>
                <c:pt idx="17">
                  <c:v>0.43072919248500396</c:v>
                </c:pt>
                <c:pt idx="18">
                  <c:v>0.43402072076537901</c:v>
                </c:pt>
                <c:pt idx="19">
                  <c:v>0.45123680166559199</c:v>
                </c:pt>
                <c:pt idx="20">
                  <c:v>0.45859812620829804</c:v>
                </c:pt>
                <c:pt idx="21">
                  <c:v>0.46844296832399696</c:v>
                </c:pt>
                <c:pt idx="22">
                  <c:v>0.478312596044217</c:v>
                </c:pt>
              </c:numCache>
            </c:numRef>
          </c:xVal>
          <c:yVal>
            <c:numRef>
              <c:f>'Lamella Dome'!$E$1:$E$23</c:f>
              <c:numCache>
                <c:formatCode>General</c:formatCode>
                <c:ptCount val="23"/>
                <c:pt idx="0">
                  <c:v>0</c:v>
                </c:pt>
                <c:pt idx="1">
                  <c:v>8.8231794973479403</c:v>
                </c:pt>
                <c:pt idx="2">
                  <c:v>17.3255093441729</c:v>
                </c:pt>
                <c:pt idx="3">
                  <c:v>26.375477122886998</c:v>
                </c:pt>
                <c:pt idx="4">
                  <c:v>33.644227432707005</c:v>
                </c:pt>
                <c:pt idx="5">
                  <c:v>44.890323699995001</c:v>
                </c:pt>
                <c:pt idx="6">
                  <c:v>49.278119268328901</c:v>
                </c:pt>
                <c:pt idx="7">
                  <c:v>53.528726515639704</c:v>
                </c:pt>
                <c:pt idx="8">
                  <c:v>55.036682694690896</c:v>
                </c:pt>
                <c:pt idx="9">
                  <c:v>57.778218410746994</c:v>
                </c:pt>
                <c:pt idx="10">
                  <c:v>59.418901502007607</c:v>
                </c:pt>
                <c:pt idx="11">
                  <c:v>60.787438655628797</c:v>
                </c:pt>
                <c:pt idx="12">
                  <c:v>62.8</c:v>
                </c:pt>
                <c:pt idx="13">
                  <c:v>62.8</c:v>
                </c:pt>
                <c:pt idx="14">
                  <c:v>62.8</c:v>
                </c:pt>
                <c:pt idx="15">
                  <c:v>62.8</c:v>
                </c:pt>
                <c:pt idx="16">
                  <c:v>62.8</c:v>
                </c:pt>
                <c:pt idx="17">
                  <c:v>62.8</c:v>
                </c:pt>
                <c:pt idx="18">
                  <c:v>63.793312843900196</c:v>
                </c:pt>
                <c:pt idx="19">
                  <c:v>67.748351757299304</c:v>
                </c:pt>
                <c:pt idx="20">
                  <c:v>68.973008476676696</c:v>
                </c:pt>
                <c:pt idx="21">
                  <c:v>71.429014028652105</c:v>
                </c:pt>
                <c:pt idx="22">
                  <c:v>74.5709611857433</c:v>
                </c:pt>
              </c:numCache>
            </c:numRef>
          </c:yVal>
          <c:smooth val="1"/>
        </c:ser>
        <c:ser>
          <c:idx val="2"/>
          <c:order val="2"/>
          <c:tx>
            <c:v>Theory(Central node) - Courrent Analysis</c:v>
          </c:tx>
          <c:spPr>
            <a:ln w="34925">
              <a:solidFill>
                <a:srgbClr val="00B0F0"/>
              </a:solidFill>
              <a:prstDash val="sysDot"/>
            </a:ln>
            <a:effectLst/>
          </c:spPr>
          <c:marker>
            <c:symbol val="none"/>
          </c:marker>
          <c:xVal>
            <c:numRef>
              <c:f>'Lamella Dome'!$G$1:$G$101</c:f>
              <c:numCache>
                <c:formatCode>0.00E+00</c:formatCode>
                <c:ptCount val="101"/>
                <c:pt idx="0">
                  <c:v>0</c:v>
                </c:pt>
                <c:pt idx="1">
                  <c:v>2.2459199999999999E-4</c:v>
                </c:pt>
                <c:pt idx="2" formatCode="General">
                  <c:v>4.4978800000000001E-4</c:v>
                </c:pt>
                <c:pt idx="3" formatCode="General">
                  <c:v>7.8871400000000004E-4</c:v>
                </c:pt>
                <c:pt idx="4" formatCode="General">
                  <c:v>1.2996399999999999E-3</c:v>
                </c:pt>
                <c:pt idx="5" formatCode="General">
                  <c:v>2.0717399999999999E-3</c:v>
                </c:pt>
                <c:pt idx="6" formatCode="General">
                  <c:v>3.2426299999999998E-3</c:v>
                </c:pt>
                <c:pt idx="7" formatCode="General">
                  <c:v>5.0274100000000004E-3</c:v>
                </c:pt>
                <c:pt idx="8" formatCode="General">
                  <c:v>7.7674900000000002E-3</c:v>
                </c:pt>
                <c:pt idx="9" formatCode="General">
                  <c:v>1.20146E-2</c:v>
                </c:pt>
                <c:pt idx="10" formatCode="General">
                  <c:v>1.9727600000000001E-2</c:v>
                </c:pt>
                <c:pt idx="11" formatCode="General">
                  <c:v>2.49109E-2</c:v>
                </c:pt>
                <c:pt idx="12" formatCode="General">
                  <c:v>3.3280900000000002E-2</c:v>
                </c:pt>
                <c:pt idx="13" formatCode="General">
                  <c:v>3.8440799999999997E-2</c:v>
                </c:pt>
                <c:pt idx="14" formatCode="General">
                  <c:v>4.5959800000000002E-2</c:v>
                </c:pt>
                <c:pt idx="15" formatCode="General">
                  <c:v>5.0113900000000003E-2</c:v>
                </c:pt>
                <c:pt idx="16" formatCode="General">
                  <c:v>5.62152E-2</c:v>
                </c:pt>
                <c:pt idx="17" formatCode="General">
                  <c:v>6.5051200000000003E-2</c:v>
                </c:pt>
                <c:pt idx="18" formatCode="General">
                  <c:v>6.9885699999999995E-2</c:v>
                </c:pt>
                <c:pt idx="19" formatCode="General">
                  <c:v>7.6945100000000002E-2</c:v>
                </c:pt>
                <c:pt idx="20" formatCode="General">
                  <c:v>8.7125800000000003E-2</c:v>
                </c:pt>
                <c:pt idx="21" formatCode="General">
                  <c:v>9.2682399999999998E-2</c:v>
                </c:pt>
                <c:pt idx="22" formatCode="General">
                  <c:v>0.10079399999999999</c:v>
                </c:pt>
                <c:pt idx="23" formatCode="General">
                  <c:v>0.112507</c:v>
                </c:pt>
                <c:pt idx="24" formatCode="General">
                  <c:v>0.11890299999999999</c:v>
                </c:pt>
                <c:pt idx="25" formatCode="General">
                  <c:v>0.12825300000000001</c:v>
                </c:pt>
                <c:pt idx="26" formatCode="General">
                  <c:v>0.141789</c:v>
                </c:pt>
                <c:pt idx="27" formatCode="General">
                  <c:v>0.14918999999999999</c:v>
                </c:pt>
                <c:pt idx="28" formatCode="General">
                  <c:v>0.160028</c:v>
                </c:pt>
                <c:pt idx="29" formatCode="General">
                  <c:v>0.175756</c:v>
                </c:pt>
                <c:pt idx="30" formatCode="General">
                  <c:v>0.184363</c:v>
                </c:pt>
                <c:pt idx="31" formatCode="General">
                  <c:v>0.196995</c:v>
                </c:pt>
                <c:pt idx="32" formatCode="General">
                  <c:v>0.21538599999999999</c:v>
                </c:pt>
                <c:pt idx="33" formatCode="General">
                  <c:v>0.22544</c:v>
                </c:pt>
                <c:pt idx="34" formatCode="General">
                  <c:v>0.24016499999999999</c:v>
                </c:pt>
                <c:pt idx="35" formatCode="General">
                  <c:v>0.26135900000000001</c:v>
                </c:pt>
                <c:pt idx="36" formatCode="General">
                  <c:v>0.27297199999999999</c:v>
                </c:pt>
                <c:pt idx="37" formatCode="General">
                  <c:v>0.28994199999999998</c:v>
                </c:pt>
                <c:pt idx="38" formatCode="General">
                  <c:v>0.31448700000000002</c:v>
                </c:pt>
                <c:pt idx="39" formatCode="General">
                  <c:v>0.32786900000000002</c:v>
                </c:pt>
                <c:pt idx="40" formatCode="General">
                  <c:v>0.34743499999999999</c:v>
                </c:pt>
                <c:pt idx="41" formatCode="General">
                  <c:v>0.36650899999999997</c:v>
                </c:pt>
                <c:pt idx="42" formatCode="General">
                  <c:v>0.38507200000000003</c:v>
                </c:pt>
                <c:pt idx="43" formatCode="General">
                  <c:v>0.403026</c:v>
                </c:pt>
                <c:pt idx="44" formatCode="General">
                  <c:v>0.420545</c:v>
                </c:pt>
                <c:pt idx="45" formatCode="General">
                  <c:v>0.43773499999999999</c:v>
                </c:pt>
                <c:pt idx="46" formatCode="General">
                  <c:v>0.45426100000000003</c:v>
                </c:pt>
                <c:pt idx="47" formatCode="General">
                  <c:v>0.47050500000000001</c:v>
                </c:pt>
              </c:numCache>
            </c:numRef>
          </c:xVal>
          <c:yVal>
            <c:numRef>
              <c:f>'Lamella Dome'!$H$1:$H$101</c:f>
              <c:numCache>
                <c:formatCode>General</c:formatCode>
                <c:ptCount val="101"/>
                <c:pt idx="0">
                  <c:v>0</c:v>
                </c:pt>
                <c:pt idx="1">
                  <c:v>0.99759200000000003</c:v>
                </c:pt>
                <c:pt idx="2">
                  <c:v>1.99038</c:v>
                </c:pt>
                <c:pt idx="3">
                  <c:v>3.4706000000000001</c:v>
                </c:pt>
                <c:pt idx="4">
                  <c:v>5.6709199999999997</c:v>
                </c:pt>
                <c:pt idx="5">
                  <c:v>8.92685</c:v>
                </c:pt>
                <c:pt idx="6">
                  <c:v>13.712199999999999</c:v>
                </c:pt>
                <c:pt idx="7">
                  <c:v>20.6738</c:v>
                </c:pt>
                <c:pt idx="8">
                  <c:v>30.647200000000002</c:v>
                </c:pt>
                <c:pt idx="9">
                  <c:v>44.609299999999998</c:v>
                </c:pt>
                <c:pt idx="10">
                  <c:v>57.734099999999998</c:v>
                </c:pt>
                <c:pt idx="11">
                  <c:v>60.3842</c:v>
                </c:pt>
                <c:pt idx="12">
                  <c:v>62.490299999999998</c:v>
                </c:pt>
                <c:pt idx="13">
                  <c:v>60.464700000000001</c:v>
                </c:pt>
                <c:pt idx="14">
                  <c:v>56.776299999999999</c:v>
                </c:pt>
                <c:pt idx="15">
                  <c:v>54.942500000000003</c:v>
                </c:pt>
                <c:pt idx="16">
                  <c:v>52.497700000000002</c:v>
                </c:pt>
                <c:pt idx="17">
                  <c:v>49.452399999999997</c:v>
                </c:pt>
                <c:pt idx="18">
                  <c:v>48.020800000000001</c:v>
                </c:pt>
                <c:pt idx="19">
                  <c:v>46.212200000000003</c:v>
                </c:pt>
                <c:pt idx="20">
                  <c:v>44.158499999999997</c:v>
                </c:pt>
                <c:pt idx="21">
                  <c:v>43.296900000000001</c:v>
                </c:pt>
                <c:pt idx="22">
                  <c:v>42.346299999999999</c:v>
                </c:pt>
                <c:pt idx="23">
                  <c:v>41.569400000000002</c:v>
                </c:pt>
                <c:pt idx="24">
                  <c:v>41.418399999999998</c:v>
                </c:pt>
                <c:pt idx="25">
                  <c:v>41.514499999999998</c:v>
                </c:pt>
                <c:pt idx="26">
                  <c:v>42.253500000000003</c:v>
                </c:pt>
                <c:pt idx="27">
                  <c:v>42.9251</c:v>
                </c:pt>
                <c:pt idx="28">
                  <c:v>44.191400000000002</c:v>
                </c:pt>
                <c:pt idx="29">
                  <c:v>46.5366</c:v>
                </c:pt>
                <c:pt idx="30">
                  <c:v>48.0563</c:v>
                </c:pt>
                <c:pt idx="31">
                  <c:v>50.373800000000003</c:v>
                </c:pt>
                <c:pt idx="32">
                  <c:v>53.187199999999997</c:v>
                </c:pt>
                <c:pt idx="33">
                  <c:v>54.393700000000003</c:v>
                </c:pt>
                <c:pt idx="34">
                  <c:v>55.922199999999997</c:v>
                </c:pt>
                <c:pt idx="35">
                  <c:v>56.999200000000002</c:v>
                </c:pt>
                <c:pt idx="36">
                  <c:v>57.282200000000003</c:v>
                </c:pt>
                <c:pt idx="37">
                  <c:v>57.794800000000002</c:v>
                </c:pt>
                <c:pt idx="38">
                  <c:v>58.886099999999999</c:v>
                </c:pt>
                <c:pt idx="39">
                  <c:v>59.723500000000001</c:v>
                </c:pt>
                <c:pt idx="40">
                  <c:v>61.148299999999999</c:v>
                </c:pt>
                <c:pt idx="41">
                  <c:v>62.643300000000004</c:v>
                </c:pt>
                <c:pt idx="42">
                  <c:v>64.055400000000006</c:v>
                </c:pt>
                <c:pt idx="43">
                  <c:v>65.598799999999997</c:v>
                </c:pt>
                <c:pt idx="44">
                  <c:v>67.401399999999995</c:v>
                </c:pt>
                <c:pt idx="45">
                  <c:v>69.579700000000003</c:v>
                </c:pt>
                <c:pt idx="46">
                  <c:v>72.329599999999999</c:v>
                </c:pt>
                <c:pt idx="47">
                  <c:v>75.935599999999994</c:v>
                </c:pt>
              </c:numCache>
            </c:numRef>
          </c:yVal>
          <c:smooth val="1"/>
        </c:ser>
        <c:dLbls>
          <c:showLegendKey val="0"/>
          <c:showVal val="0"/>
          <c:showCatName val="0"/>
          <c:showSerName val="0"/>
          <c:showPercent val="0"/>
          <c:showBubbleSize val="0"/>
        </c:dLbls>
        <c:axId val="614207872"/>
        <c:axId val="614208432"/>
      </c:scatterChart>
      <c:valAx>
        <c:axId val="61420787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US"/>
                  <a:t>Displacement(m)</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4208432"/>
        <c:crosses val="autoZero"/>
        <c:crossBetween val="midCat"/>
      </c:valAx>
      <c:valAx>
        <c:axId val="61420843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US"/>
                  <a:t>LPF</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4207872"/>
        <c:crosses val="autoZero"/>
        <c:crossBetween val="midCat"/>
      </c:valAx>
      <c:spPr>
        <a:noFill/>
        <a:ln>
          <a:noFill/>
        </a:ln>
        <a:effectLst/>
      </c:spPr>
    </c:plotArea>
    <c:legend>
      <c:legendPos val="t"/>
      <c:layout>
        <c:manualLayout>
          <c:xMode val="edge"/>
          <c:yMode val="edge"/>
          <c:x val="0.3108446974201946"/>
          <c:y val="0.55149659870583956"/>
          <c:w val="0.5623275704668308"/>
          <c:h val="0.185562528482362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'VM1-Rare'!$S$2:$T$2</c:f>
              <c:strCache>
                <c:ptCount val="1"/>
                <c:pt idx="0">
                  <c:v>PVM (B=3.66, L=3.66)</c:v>
                </c:pt>
              </c:strCache>
            </c:strRef>
          </c:tx>
          <c:spPr>
            <a:ln w="34925" cap="rnd">
              <a:solidFill>
                <a:schemeClr val="tx1"/>
              </a:solidFill>
              <a:round/>
            </a:ln>
            <a:effectLst/>
          </c:spPr>
          <c:marker>
            <c:symbol val="circle"/>
            <c:size val="5"/>
            <c:spPr>
              <a:noFill/>
              <a:ln w="9525">
                <a:noFill/>
              </a:ln>
              <a:effectLst/>
            </c:spPr>
          </c:marker>
          <c:xVal>
            <c:numRef>
              <c:f>'VM1-Rare'!$S$3:$S$30</c:f>
              <c:numCache>
                <c:formatCode>General</c:formatCode>
                <c:ptCount val="28"/>
                <c:pt idx="0">
                  <c:v>0</c:v>
                </c:pt>
                <c:pt idx="1">
                  <c:v>1.1686899999999991E-3</c:v>
                </c:pt>
                <c:pt idx="2">
                  <c:v>2.3380700000000003E-3</c:v>
                </c:pt>
                <c:pt idx="3">
                  <c:v>4.0933599999999999E-3</c:v>
                </c:pt>
                <c:pt idx="4">
                  <c:v>6.7291600000000005E-3</c:v>
                </c:pt>
                <c:pt idx="5">
                  <c:v>1.068916E-2</c:v>
                </c:pt>
                <c:pt idx="6">
                  <c:v>1.6643560000000002E-2</c:v>
                </c:pt>
                <c:pt idx="7">
                  <c:v>2.560716E-2</c:v>
                </c:pt>
                <c:pt idx="8">
                  <c:v>3.9124859999999997E-2</c:v>
                </c:pt>
                <c:pt idx="9">
                  <c:v>5.9563759999999993E-2</c:v>
                </c:pt>
                <c:pt idx="10">
                  <c:v>9.0587559999999998E-2</c:v>
                </c:pt>
                <c:pt idx="11">
                  <c:v>0.13794466</c:v>
                </c:pt>
                <c:pt idx="12">
                  <c:v>0.21082766</c:v>
                </c:pt>
                <c:pt idx="13">
                  <c:v>0.32432766000000002</c:v>
                </c:pt>
                <c:pt idx="14">
                  <c:v>0.50385066000000001</c:v>
                </c:pt>
                <c:pt idx="15">
                  <c:v>0.79324366000000002</c:v>
                </c:pt>
                <c:pt idx="16">
                  <c:v>1.1168076600000001</c:v>
                </c:pt>
                <c:pt idx="17">
                  <c:v>1.5177376600000001</c:v>
                </c:pt>
                <c:pt idx="18">
                  <c:v>1.8389776600000001</c:v>
                </c:pt>
                <c:pt idx="19">
                  <c:v>2.1453876599999999</c:v>
                </c:pt>
                <c:pt idx="20">
                  <c:v>2.44826766</c:v>
                </c:pt>
                <c:pt idx="21">
                  <c:v>2.7353976599999998</c:v>
                </c:pt>
                <c:pt idx="22">
                  <c:v>2.9958776599999997</c:v>
                </c:pt>
                <c:pt idx="23">
                  <c:v>3.22450766</c:v>
                </c:pt>
                <c:pt idx="24">
                  <c:v>3.4179376599999998</c:v>
                </c:pt>
                <c:pt idx="25">
                  <c:v>3.4556176599999997</c:v>
                </c:pt>
                <c:pt idx="26">
                  <c:v>3.47856766</c:v>
                </c:pt>
                <c:pt idx="27">
                  <c:v>3.4895976599999998</c:v>
                </c:pt>
              </c:numCache>
            </c:numRef>
          </c:xVal>
          <c:yVal>
            <c:numRef>
              <c:f>'VM1-Rare'!$T$3:$T$30</c:f>
              <c:numCache>
                <c:formatCode>General</c:formatCode>
                <c:ptCount val="28"/>
                <c:pt idx="0">
                  <c:v>0</c:v>
                </c:pt>
                <c:pt idx="1">
                  <c:v>9.9912500000000001E-3</c:v>
                </c:pt>
                <c:pt idx="2">
                  <c:v>1.9969199999999999E-2</c:v>
                </c:pt>
                <c:pt idx="3">
                  <c:v>3.4910900000000002E-2</c:v>
                </c:pt>
                <c:pt idx="4">
                  <c:v>5.7266400000000002E-2</c:v>
                </c:pt>
                <c:pt idx="5">
                  <c:v>9.0672000000000003E-2</c:v>
                </c:pt>
                <c:pt idx="6">
                  <c:v>0.14049400000000001</c:v>
                </c:pt>
                <c:pt idx="7">
                  <c:v>0.214586</c:v>
                </c:pt>
                <c:pt idx="8">
                  <c:v>0.32428800000000002</c:v>
                </c:pt>
                <c:pt idx="9">
                  <c:v>0.48564299999999999</c:v>
                </c:pt>
                <c:pt idx="10">
                  <c:v>0.72056600000000004</c:v>
                </c:pt>
                <c:pt idx="11">
                  <c:v>1.0572299999999999</c:v>
                </c:pt>
                <c:pt idx="12">
                  <c:v>1.5276000000000001</c:v>
                </c:pt>
                <c:pt idx="13">
                  <c:v>2.1570299999999998</c:v>
                </c:pt>
                <c:pt idx="14">
                  <c:v>2.8938199999999998</c:v>
                </c:pt>
                <c:pt idx="15">
                  <c:v>3.50536</c:v>
                </c:pt>
                <c:pt idx="16">
                  <c:v>3.65578</c:v>
                </c:pt>
                <c:pt idx="17">
                  <c:v>3.2770800000000002</c:v>
                </c:pt>
                <c:pt idx="18">
                  <c:v>2.98299</c:v>
                </c:pt>
                <c:pt idx="19">
                  <c:v>2.8691399999999998</c:v>
                </c:pt>
                <c:pt idx="20">
                  <c:v>2.9018199999999998</c:v>
                </c:pt>
                <c:pt idx="21" formatCode="0.00E+00">
                  <c:v>3.0403899999999999</c:v>
                </c:pt>
                <c:pt idx="22" formatCode="0.00E+00">
                  <c:v>3.2760600000000002</c:v>
                </c:pt>
                <c:pt idx="23" formatCode="0.00E+00">
                  <c:v>3.52359</c:v>
                </c:pt>
                <c:pt idx="24" formatCode="0.00E+00">
                  <c:v>3.6661299999999999</c:v>
                </c:pt>
                <c:pt idx="25" formatCode="0.00E+00">
                  <c:v>3.6282399999999999</c:v>
                </c:pt>
                <c:pt idx="26" formatCode="0.00E+00">
                  <c:v>3.5150100000000002</c:v>
                </c:pt>
                <c:pt idx="27" formatCode="0.00E+00">
                  <c:v>3.3156400000000001</c:v>
                </c:pt>
              </c:numCache>
            </c:numRef>
          </c:yVal>
          <c:smooth val="1"/>
        </c:ser>
        <c:ser>
          <c:idx val="1"/>
          <c:order val="1"/>
          <c:tx>
            <c:strRef>
              <c:f>'VM1-Rare'!$V$2:$W$2</c:f>
              <c:strCache>
                <c:ptCount val="1"/>
                <c:pt idx="0">
                  <c:v>VM (B=3.3, L=3.3)</c:v>
                </c:pt>
              </c:strCache>
            </c:strRef>
          </c:tx>
          <c:spPr>
            <a:ln w="34925" cap="rnd">
              <a:solidFill>
                <a:srgbClr val="FF5D5D"/>
              </a:solidFill>
              <a:prstDash val="sysDash"/>
              <a:round/>
            </a:ln>
            <a:effectLst/>
          </c:spPr>
          <c:marker>
            <c:symbol val="circle"/>
            <c:size val="5"/>
            <c:spPr>
              <a:noFill/>
              <a:ln w="9525">
                <a:noFill/>
              </a:ln>
              <a:effectLst/>
            </c:spPr>
          </c:marker>
          <c:xVal>
            <c:numRef>
              <c:f>'VM1-Rare'!$V$3:$V$32</c:f>
              <c:numCache>
                <c:formatCode>General</c:formatCode>
                <c:ptCount val="30"/>
                <c:pt idx="0">
                  <c:v>0</c:v>
                </c:pt>
                <c:pt idx="1">
                  <c:v>1.3645000000000011E-3</c:v>
                </c:pt>
                <c:pt idx="2">
                  <c:v>2.7299000000000004E-3</c:v>
                </c:pt>
                <c:pt idx="3">
                  <c:v>4.7793000000000002E-3</c:v>
                </c:pt>
                <c:pt idx="4">
                  <c:v>7.8569E-3</c:v>
                </c:pt>
                <c:pt idx="5">
                  <c:v>1.2480999999999999E-2</c:v>
                </c:pt>
                <c:pt idx="6">
                  <c:v>1.9434199999999999E-2</c:v>
                </c:pt>
                <c:pt idx="7">
                  <c:v>2.9902600000000001E-2</c:v>
                </c:pt>
                <c:pt idx="8">
                  <c:v>4.5692199999999995E-2</c:v>
                </c:pt>
                <c:pt idx="9">
                  <c:v>6.9572300000000004E-2</c:v>
                </c:pt>
                <c:pt idx="10">
                  <c:v>0.1058326</c:v>
                </c:pt>
                <c:pt idx="11">
                  <c:v>0.16121459999999999</c:v>
                </c:pt>
                <c:pt idx="12">
                  <c:v>0.24650359999999999</c:v>
                </c:pt>
                <c:pt idx="13">
                  <c:v>0.37892559999999997</c:v>
                </c:pt>
                <c:pt idx="14">
                  <c:v>0.58504959999999995</c:v>
                </c:pt>
                <c:pt idx="15">
                  <c:v>0.90050160000000001</c:v>
                </c:pt>
                <c:pt idx="16">
                  <c:v>1.2087806000000001</c:v>
                </c:pt>
                <c:pt idx="17">
                  <c:v>1.3146806000000002</c:v>
                </c:pt>
                <c:pt idx="18">
                  <c:v>1.4692606000000001</c:v>
                </c:pt>
                <c:pt idx="19">
                  <c:v>1.6159706</c:v>
                </c:pt>
                <c:pt idx="20">
                  <c:v>1.7611406000000001</c:v>
                </c:pt>
                <c:pt idx="21">
                  <c:v>1.9045406</c:v>
                </c:pt>
                <c:pt idx="22">
                  <c:v>2.0467806</c:v>
                </c:pt>
                <c:pt idx="23">
                  <c:v>2.1859305999999998</c:v>
                </c:pt>
                <c:pt idx="24">
                  <c:v>2.3195905999999997</c:v>
                </c:pt>
                <c:pt idx="25">
                  <c:v>2.4483505999999999</c:v>
                </c:pt>
                <c:pt idx="26">
                  <c:v>2.5724906000000001</c:v>
                </c:pt>
                <c:pt idx="27">
                  <c:v>2.6925705999999998</c:v>
                </c:pt>
                <c:pt idx="28">
                  <c:v>2.8654006000000001</c:v>
                </c:pt>
                <c:pt idx="29">
                  <c:v>3.1108606000000001</c:v>
                </c:pt>
              </c:numCache>
            </c:numRef>
          </c:xVal>
          <c:yVal>
            <c:numRef>
              <c:f>'VM1-Rare'!$W$3:$W$32</c:f>
              <c:numCache>
                <c:formatCode>General</c:formatCode>
                <c:ptCount val="30"/>
                <c:pt idx="0">
                  <c:v>0</c:v>
                </c:pt>
                <c:pt idx="1">
                  <c:v>9.9926500000000005E-3</c:v>
                </c:pt>
                <c:pt idx="2">
                  <c:v>1.9970999999999999E-2</c:v>
                </c:pt>
                <c:pt idx="3">
                  <c:v>3.49111E-2</c:v>
                </c:pt>
                <c:pt idx="4">
                  <c:v>5.7259600000000001E-2</c:v>
                </c:pt>
                <c:pt idx="5">
                  <c:v>9.0643600000000005E-2</c:v>
                </c:pt>
                <c:pt idx="6">
                  <c:v>0.14040900000000001</c:v>
                </c:pt>
                <c:pt idx="7">
                  <c:v>0.214361</c:v>
                </c:pt>
                <c:pt idx="8">
                  <c:v>0.32373200000000002</c:v>
                </c:pt>
                <c:pt idx="9">
                  <c:v>0.48431800000000003</c:v>
                </c:pt>
                <c:pt idx="10">
                  <c:v>0.71748999999999996</c:v>
                </c:pt>
                <c:pt idx="11">
                  <c:v>1.05019</c:v>
                </c:pt>
                <c:pt idx="12">
                  <c:v>1.51159</c:v>
                </c:pt>
                <c:pt idx="13">
                  <c:v>2.1058699999999999</c:v>
                </c:pt>
                <c:pt idx="14">
                  <c:v>2.77502</c:v>
                </c:pt>
                <c:pt idx="15">
                  <c:v>3.3022999999999998</c:v>
                </c:pt>
                <c:pt idx="16">
                  <c:v>3.0787200000000001</c:v>
                </c:pt>
                <c:pt idx="17">
                  <c:v>2.9541300000000001</c:v>
                </c:pt>
                <c:pt idx="18">
                  <c:v>2.7565</c:v>
                </c:pt>
                <c:pt idx="19">
                  <c:v>2.5589900000000001</c:v>
                </c:pt>
                <c:pt idx="20">
                  <c:v>2.3621699999999999</c:v>
                </c:pt>
                <c:pt idx="21">
                  <c:v>2.1707800000000002</c:v>
                </c:pt>
                <c:pt idx="22">
                  <c:v>1.9839899999999999</c:v>
                </c:pt>
                <c:pt idx="23">
                  <c:v>1.8078000000000001</c:v>
                </c:pt>
                <c:pt idx="24">
                  <c:v>1.64584</c:v>
                </c:pt>
                <c:pt idx="25">
                  <c:v>1.49675</c:v>
                </c:pt>
                <c:pt idx="26">
                  <c:v>1.3599600000000001</c:v>
                </c:pt>
                <c:pt idx="27">
                  <c:v>1.2361599999999999</c:v>
                </c:pt>
                <c:pt idx="28">
                  <c:v>1.0701400000000001</c:v>
                </c:pt>
                <c:pt idx="29">
                  <c:v>0.84864600000000001</c:v>
                </c:pt>
              </c:numCache>
            </c:numRef>
          </c:yVal>
          <c:smooth val="1"/>
        </c:ser>
        <c:dLbls>
          <c:showLegendKey val="0"/>
          <c:showVal val="0"/>
          <c:showCatName val="0"/>
          <c:showSerName val="0"/>
          <c:showPercent val="0"/>
          <c:showBubbleSize val="0"/>
        </c:dLbls>
        <c:axId val="674797280"/>
        <c:axId val="674797840"/>
      </c:scatterChart>
      <c:valAx>
        <c:axId val="674797280"/>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7840"/>
        <c:crosses val="autoZero"/>
        <c:crossBetween val="midCat"/>
        <c:majorUnit val="0.15000000000000002"/>
      </c:valAx>
      <c:valAx>
        <c:axId val="6747978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7280"/>
        <c:crosses val="autoZero"/>
        <c:crossBetween val="midCat"/>
      </c:valAx>
      <c:spPr>
        <a:noFill/>
        <a:ln>
          <a:noFill/>
        </a:ln>
        <a:effectLst/>
      </c:spPr>
    </c:plotArea>
    <c:legend>
      <c:legendPos val="r"/>
      <c:layout>
        <c:manualLayout>
          <c:xMode val="edge"/>
          <c:yMode val="edge"/>
          <c:x val="0.58268086913948336"/>
          <c:y val="0.32164957454914911"/>
          <c:w val="0.35262151858301777"/>
          <c:h val="0.1413900743323115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b="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'VM1-Moderate'!$S$2:$T$2</c:f>
              <c:strCache>
                <c:ptCount val="1"/>
                <c:pt idx="0">
                  <c:v>PVM (B=2.32, L=2.32)</c:v>
                </c:pt>
              </c:strCache>
            </c:strRef>
          </c:tx>
          <c:spPr>
            <a:ln w="34925" cap="rnd">
              <a:solidFill>
                <a:schemeClr val="tx1"/>
              </a:solidFill>
              <a:round/>
            </a:ln>
            <a:effectLst/>
          </c:spPr>
          <c:marker>
            <c:symbol val="none"/>
          </c:marker>
          <c:xVal>
            <c:numRef>
              <c:f>'VM1-Moderate'!$S$3:$S$36</c:f>
              <c:numCache>
                <c:formatCode>General</c:formatCode>
                <c:ptCount val="34"/>
                <c:pt idx="0">
                  <c:v>0</c:v>
                </c:pt>
                <c:pt idx="1">
                  <c:v>1.75785E-3</c:v>
                </c:pt>
                <c:pt idx="2">
                  <c:v>3.5172499999999995E-3</c:v>
                </c:pt>
                <c:pt idx="3">
                  <c:v>6.1593499999999992E-3</c:v>
                </c:pt>
                <c:pt idx="4">
                  <c:v>1.0129250000000001E-2</c:v>
                </c:pt>
                <c:pt idx="5">
                  <c:v>1.6099450000000001E-2</c:v>
                </c:pt>
                <c:pt idx="6">
                  <c:v>2.5089149999999998E-2</c:v>
                </c:pt>
                <c:pt idx="7">
                  <c:v>3.8651350000000001E-2</c:v>
                </c:pt>
                <c:pt idx="8">
                  <c:v>5.9170749999999994E-2</c:v>
                </c:pt>
                <c:pt idx="9">
                  <c:v>9.0349150000000003E-2</c:v>
                </c:pt>
                <c:pt idx="10">
                  <c:v>0.13802745</c:v>
                </c:pt>
                <c:pt idx="11">
                  <c:v>0.21163745</c:v>
                </c:pt>
                <c:pt idx="12">
                  <c:v>0.32693345000000001</c:v>
                </c:pt>
                <c:pt idx="13">
                  <c:v>0.50982245000000004</c:v>
                </c:pt>
                <c:pt idx="14">
                  <c:v>0.70262544999999998</c:v>
                </c:pt>
                <c:pt idx="15">
                  <c:v>0.90855744999999999</c:v>
                </c:pt>
                <c:pt idx="16">
                  <c:v>1.1809684499999999</c:v>
                </c:pt>
                <c:pt idx="17">
                  <c:v>1.46076845</c:v>
                </c:pt>
                <c:pt idx="18">
                  <c:v>1.6902084500000001</c:v>
                </c:pt>
                <c:pt idx="19">
                  <c:v>1.9041784500000001</c:v>
                </c:pt>
                <c:pt idx="20">
                  <c:v>2.11176845</c:v>
                </c:pt>
                <c:pt idx="21">
                  <c:v>2.3154184499999997</c:v>
                </c:pt>
                <c:pt idx="22">
                  <c:v>2.3280184499999996</c:v>
                </c:pt>
                <c:pt idx="23">
                  <c:v>2.34060845</c:v>
                </c:pt>
                <c:pt idx="24">
                  <c:v>2.35945845</c:v>
                </c:pt>
                <c:pt idx="25">
                  <c:v>2.3876484499999999</c:v>
                </c:pt>
                <c:pt idx="26">
                  <c:v>2.4297484499999999</c:v>
                </c:pt>
                <c:pt idx="27">
                  <c:v>2.4715884499999996</c:v>
                </c:pt>
                <c:pt idx="28">
                  <c:v>2.5131184499999999</c:v>
                </c:pt>
                <c:pt idx="29">
                  <c:v>2.53631845</c:v>
                </c:pt>
                <c:pt idx="30">
                  <c:v>2.5708984499999996</c:v>
                </c:pt>
                <c:pt idx="31">
                  <c:v>2.5902384499999997</c:v>
                </c:pt>
                <c:pt idx="32">
                  <c:v>2.6190784499999999</c:v>
                </c:pt>
                <c:pt idx="33">
                  <c:v>2.63521845</c:v>
                </c:pt>
              </c:numCache>
            </c:numRef>
          </c:xVal>
          <c:yVal>
            <c:numRef>
              <c:f>'VM1-Moderate'!$T$3:$T$36</c:f>
              <c:numCache>
                <c:formatCode>General</c:formatCode>
                <c:ptCount val="34"/>
                <c:pt idx="0">
                  <c:v>0</c:v>
                </c:pt>
                <c:pt idx="1">
                  <c:v>9.9890099999999996E-3</c:v>
                </c:pt>
                <c:pt idx="2">
                  <c:v>1.9958E-2</c:v>
                </c:pt>
                <c:pt idx="3">
                  <c:v>3.4874099999999998E-2</c:v>
                </c:pt>
                <c:pt idx="4">
                  <c:v>5.7164100000000002E-2</c:v>
                </c:pt>
                <c:pt idx="5">
                  <c:v>9.0409799999999998E-2</c:v>
                </c:pt>
                <c:pt idx="6">
                  <c:v>0.13985300000000001</c:v>
                </c:pt>
                <c:pt idx="7">
                  <c:v>0.213063</c:v>
                </c:pt>
                <c:pt idx="8">
                  <c:v>0.32073200000000002</c:v>
                </c:pt>
                <c:pt idx="9">
                  <c:v>0.47742200000000001</c:v>
                </c:pt>
                <c:pt idx="10">
                  <c:v>0.70165599999999995</c:v>
                </c:pt>
                <c:pt idx="11">
                  <c:v>1.0137400000000001</c:v>
                </c:pt>
                <c:pt idx="12">
                  <c:v>1.42706</c:v>
                </c:pt>
                <c:pt idx="13">
                  <c:v>1.8943000000000001</c:v>
                </c:pt>
                <c:pt idx="14">
                  <c:v>2.17354</c:v>
                </c:pt>
                <c:pt idx="15">
                  <c:v>2.3211900000000001</c:v>
                </c:pt>
                <c:pt idx="16">
                  <c:v>2.2730600000000001</c:v>
                </c:pt>
                <c:pt idx="17">
                  <c:v>2.1042000000000001</c:v>
                </c:pt>
                <c:pt idx="18">
                  <c:v>1.9522600000000001</c:v>
                </c:pt>
                <c:pt idx="19">
                  <c:v>1.8343799999999999</c:v>
                </c:pt>
                <c:pt idx="20">
                  <c:v>1.7585999999999999</c:v>
                </c:pt>
                <c:pt idx="21">
                  <c:v>1.7161200000000001</c:v>
                </c:pt>
                <c:pt idx="22">
                  <c:v>1.71465</c:v>
                </c:pt>
                <c:pt idx="23">
                  <c:v>1.7133400000000001</c:v>
                </c:pt>
                <c:pt idx="24">
                  <c:v>1.71163</c:v>
                </c:pt>
                <c:pt idx="25">
                  <c:v>1.7096199999999999</c:v>
                </c:pt>
                <c:pt idx="26">
                  <c:v>1.7079200000000001</c:v>
                </c:pt>
                <c:pt idx="27">
                  <c:v>1.7078100000000001</c:v>
                </c:pt>
                <c:pt idx="28">
                  <c:v>1.7093</c:v>
                </c:pt>
                <c:pt idx="29">
                  <c:v>1.7108300000000001</c:v>
                </c:pt>
                <c:pt idx="30">
                  <c:v>1.7140299999999999</c:v>
                </c:pt>
                <c:pt idx="31">
                  <c:v>1.71631</c:v>
                </c:pt>
                <c:pt idx="32">
                  <c:v>1.72037</c:v>
                </c:pt>
                <c:pt idx="33">
                  <c:v>1.72296</c:v>
                </c:pt>
              </c:numCache>
            </c:numRef>
          </c:yVal>
          <c:smooth val="1"/>
        </c:ser>
        <c:ser>
          <c:idx val="1"/>
          <c:order val="1"/>
          <c:tx>
            <c:strRef>
              <c:f>'VM1-Moderate'!$V$2:$W$2</c:f>
              <c:strCache>
                <c:ptCount val="1"/>
                <c:pt idx="0">
                  <c:v>VM (B=2.04, L=2.04)</c:v>
                </c:pt>
              </c:strCache>
            </c:strRef>
          </c:tx>
          <c:spPr>
            <a:ln w="34925" cap="rnd">
              <a:solidFill>
                <a:srgbClr val="FF5D5D"/>
              </a:solidFill>
              <a:prstDash val="sysDash"/>
              <a:round/>
            </a:ln>
            <a:effectLst/>
          </c:spPr>
          <c:marker>
            <c:symbol val="none"/>
          </c:marker>
          <c:xVal>
            <c:numRef>
              <c:f>'VM1-Moderate'!$V$3:$V$28</c:f>
              <c:numCache>
                <c:formatCode>General</c:formatCode>
                <c:ptCount val="26"/>
                <c:pt idx="0">
                  <c:v>0</c:v>
                </c:pt>
                <c:pt idx="1">
                  <c:v>2.1254999999999989E-3</c:v>
                </c:pt>
                <c:pt idx="2">
                  <c:v>4.2529999999999998E-3</c:v>
                </c:pt>
                <c:pt idx="3">
                  <c:v>7.4480999999999992E-3</c:v>
                </c:pt>
                <c:pt idx="4">
                  <c:v>1.2249300000000001E-2</c:v>
                </c:pt>
                <c:pt idx="5">
                  <c:v>1.94702E-2</c:v>
                </c:pt>
                <c:pt idx="6">
                  <c:v>3.0344799999999998E-2</c:v>
                </c:pt>
                <c:pt idx="7">
                  <c:v>4.6753700000000002E-2</c:v>
                </c:pt>
                <c:pt idx="8">
                  <c:v>7.1585499999999996E-2</c:v>
                </c:pt>
                <c:pt idx="9">
                  <c:v>0.10932339999999999</c:v>
                </c:pt>
                <c:pt idx="10">
                  <c:v>0.16702639999999999</c:v>
                </c:pt>
                <c:pt idx="11">
                  <c:v>0.25601639999999998</c:v>
                </c:pt>
                <c:pt idx="12">
                  <c:v>0.39475739999999998</c:v>
                </c:pt>
                <c:pt idx="13">
                  <c:v>0.61162640000000001</c:v>
                </c:pt>
                <c:pt idx="14">
                  <c:v>0.93175940000000002</c:v>
                </c:pt>
                <c:pt idx="15">
                  <c:v>1.0124074000000001</c:v>
                </c:pt>
                <c:pt idx="16">
                  <c:v>1.0864974000000001</c:v>
                </c:pt>
                <c:pt idx="17">
                  <c:v>1.3820374</c:v>
                </c:pt>
                <c:pt idx="18">
                  <c:v>1.6213873999999999</c:v>
                </c:pt>
                <c:pt idx="19">
                  <c:v>1.8535774</c:v>
                </c:pt>
                <c:pt idx="20">
                  <c:v>2.0785374000000001</c:v>
                </c:pt>
                <c:pt idx="21">
                  <c:v>2.2932474000000003</c:v>
                </c:pt>
                <c:pt idx="22">
                  <c:v>2.5984274000000003</c:v>
                </c:pt>
                <c:pt idx="23">
                  <c:v>2.8811574000000002</c:v>
                </c:pt>
                <c:pt idx="24">
                  <c:v>3.1371474000000004</c:v>
                </c:pt>
                <c:pt idx="25">
                  <c:v>3.3695474000000001</c:v>
                </c:pt>
              </c:numCache>
            </c:numRef>
          </c:xVal>
          <c:yVal>
            <c:numRef>
              <c:f>'VM1-Moderate'!$W$3:$W$28</c:f>
              <c:numCache>
                <c:formatCode>General</c:formatCode>
                <c:ptCount val="26"/>
                <c:pt idx="0">
                  <c:v>0</c:v>
                </c:pt>
                <c:pt idx="1">
                  <c:v>9.9885800000000004E-3</c:v>
                </c:pt>
                <c:pt idx="2">
                  <c:v>1.99534E-2</c:v>
                </c:pt>
                <c:pt idx="3">
                  <c:v>3.48563E-2</c:v>
                </c:pt>
                <c:pt idx="4">
                  <c:v>5.7110599999999997E-2</c:v>
                </c:pt>
                <c:pt idx="5">
                  <c:v>9.0267600000000003E-2</c:v>
                </c:pt>
                <c:pt idx="6">
                  <c:v>0.13949900000000001</c:v>
                </c:pt>
                <c:pt idx="7">
                  <c:v>0.21221699999999999</c:v>
                </c:pt>
                <c:pt idx="8">
                  <c:v>0.31876100000000002</c:v>
                </c:pt>
                <c:pt idx="9">
                  <c:v>0.472916</c:v>
                </c:pt>
                <c:pt idx="10">
                  <c:v>0.69150999999999996</c:v>
                </c:pt>
                <c:pt idx="11">
                  <c:v>0.99122100000000002</c:v>
                </c:pt>
                <c:pt idx="12">
                  <c:v>1.3773</c:v>
                </c:pt>
                <c:pt idx="13">
                  <c:v>1.80257</c:v>
                </c:pt>
                <c:pt idx="14">
                  <c:v>2.0429499999999998</c:v>
                </c:pt>
                <c:pt idx="15">
                  <c:v>2.0176099999999999</c:v>
                </c:pt>
                <c:pt idx="16">
                  <c:v>1.95821</c:v>
                </c:pt>
                <c:pt idx="17">
                  <c:v>1.7926200000000001</c:v>
                </c:pt>
                <c:pt idx="18">
                  <c:v>1.63581</c:v>
                </c:pt>
                <c:pt idx="19">
                  <c:v>1.48841</c:v>
                </c:pt>
                <c:pt idx="20">
                  <c:v>1.35724</c:v>
                </c:pt>
                <c:pt idx="21">
                  <c:v>1.2461</c:v>
                </c:pt>
                <c:pt idx="22">
                  <c:v>1.11111</c:v>
                </c:pt>
                <c:pt idx="23">
                  <c:v>1.00488</c:v>
                </c:pt>
                <c:pt idx="24">
                  <c:v>0.92266599999999999</c:v>
                </c:pt>
                <c:pt idx="25">
                  <c:v>0.85700699999999996</c:v>
                </c:pt>
              </c:numCache>
            </c:numRef>
          </c:yVal>
          <c:smooth val="1"/>
        </c:ser>
        <c:dLbls>
          <c:showLegendKey val="0"/>
          <c:showVal val="0"/>
          <c:showCatName val="0"/>
          <c:showSerName val="0"/>
          <c:showPercent val="0"/>
          <c:showBubbleSize val="0"/>
        </c:dLbls>
        <c:axId val="674800640"/>
        <c:axId val="674801200"/>
      </c:scatterChart>
      <c:valAx>
        <c:axId val="674800640"/>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801200"/>
        <c:crosses val="autoZero"/>
        <c:crossBetween val="midCat"/>
        <c:majorUnit val="0.15000000000000002"/>
      </c:valAx>
      <c:valAx>
        <c:axId val="67480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800640"/>
        <c:crosses val="autoZero"/>
        <c:crossBetween val="midCat"/>
      </c:valAx>
      <c:spPr>
        <a:noFill/>
        <a:ln>
          <a:noFill/>
        </a:ln>
        <a:effectLst/>
      </c:spPr>
    </c:plotArea>
    <c:legend>
      <c:legendPos val="r"/>
      <c:layout>
        <c:manualLayout>
          <c:xMode val="edge"/>
          <c:yMode val="edge"/>
          <c:x val="0.592882482369404"/>
          <c:y val="0.45911964129483807"/>
          <c:w val="0.3626732532312632"/>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'VM1-FoghSangin'!$S$2:$T$2</c:f>
              <c:strCache>
                <c:ptCount val="1"/>
                <c:pt idx="0">
                  <c:v>PVM (B=2.97, L=2.97)</c:v>
                </c:pt>
              </c:strCache>
            </c:strRef>
          </c:tx>
          <c:spPr>
            <a:ln w="34925" cap="rnd">
              <a:solidFill>
                <a:schemeClr val="tx1"/>
              </a:solidFill>
              <a:round/>
            </a:ln>
            <a:effectLst/>
          </c:spPr>
          <c:marker>
            <c:symbol val="none"/>
          </c:marker>
          <c:xVal>
            <c:numRef>
              <c:f>'VM1-FoghSangin'!$S$3:$S$32</c:f>
              <c:numCache>
                <c:formatCode>General</c:formatCode>
                <c:ptCount val="30"/>
                <c:pt idx="0">
                  <c:v>0</c:v>
                </c:pt>
                <c:pt idx="1">
                  <c:v>1.46839E-3</c:v>
                </c:pt>
                <c:pt idx="2">
                  <c:v>2.9374900000000009E-3</c:v>
                </c:pt>
                <c:pt idx="3">
                  <c:v>5.1424900000000013E-3</c:v>
                </c:pt>
                <c:pt idx="4">
                  <c:v>8.4528899999999994E-3</c:v>
                </c:pt>
                <c:pt idx="5">
                  <c:v>1.3425390000000001E-2</c:v>
                </c:pt>
                <c:pt idx="6">
                  <c:v>2.0899189999999998E-2</c:v>
                </c:pt>
                <c:pt idx="7">
                  <c:v>3.214409E-2</c:v>
                </c:pt>
                <c:pt idx="8">
                  <c:v>4.9088190000000004E-2</c:v>
                </c:pt>
                <c:pt idx="9">
                  <c:v>7.4676790000000007E-2</c:v>
                </c:pt>
                <c:pt idx="10">
                  <c:v>0.11344709</c:v>
                </c:pt>
                <c:pt idx="11">
                  <c:v>0.17247008999999999</c:v>
                </c:pt>
                <c:pt idx="12">
                  <c:v>0.26293808999999996</c:v>
                </c:pt>
                <c:pt idx="13">
                  <c:v>0.40310709</c:v>
                </c:pt>
                <c:pt idx="14">
                  <c:v>0.62474309000000006</c:v>
                </c:pt>
                <c:pt idx="15">
                  <c:v>0.87136809000000004</c:v>
                </c:pt>
                <c:pt idx="16">
                  <c:v>1.1821320899999999</c:v>
                </c:pt>
                <c:pt idx="17">
                  <c:v>1.5762620899999999</c:v>
                </c:pt>
                <c:pt idx="18">
                  <c:v>1.9430120899999999</c:v>
                </c:pt>
                <c:pt idx="19">
                  <c:v>2.2553220899999999</c:v>
                </c:pt>
                <c:pt idx="20">
                  <c:v>2.5322320899999999</c:v>
                </c:pt>
                <c:pt idx="21">
                  <c:v>2.7841620900000001</c:v>
                </c:pt>
                <c:pt idx="22">
                  <c:v>3.0181620900000001</c:v>
                </c:pt>
                <c:pt idx="23">
                  <c:v>3.2390120900000001</c:v>
                </c:pt>
                <c:pt idx="24">
                  <c:v>3.4487720900000003</c:v>
                </c:pt>
                <c:pt idx="25">
                  <c:v>3.64735209</c:v>
                </c:pt>
                <c:pt idx="26">
                  <c:v>3.8332420900000002</c:v>
                </c:pt>
                <c:pt idx="27">
                  <c:v>4.0061920899999999</c:v>
                </c:pt>
                <c:pt idx="28">
                  <c:v>4.1552720899999995</c:v>
                </c:pt>
                <c:pt idx="29">
                  <c:v>4.2396220900000001</c:v>
                </c:pt>
              </c:numCache>
            </c:numRef>
          </c:xVal>
          <c:yVal>
            <c:numRef>
              <c:f>'VM1-FoghSangin'!$T$3:$T$32</c:f>
              <c:numCache>
                <c:formatCode>General</c:formatCode>
                <c:ptCount val="30"/>
                <c:pt idx="0">
                  <c:v>0</c:v>
                </c:pt>
                <c:pt idx="1">
                  <c:v>9.9921000000000003E-3</c:v>
                </c:pt>
                <c:pt idx="2">
                  <c:v>1.9968799999999998E-2</c:v>
                </c:pt>
                <c:pt idx="3">
                  <c:v>3.4905199999999997E-2</c:v>
                </c:pt>
                <c:pt idx="4">
                  <c:v>5.7245200000000003E-2</c:v>
                </c:pt>
                <c:pt idx="5">
                  <c:v>9.0610700000000002E-2</c:v>
                </c:pt>
                <c:pt idx="6">
                  <c:v>0.14033499999999999</c:v>
                </c:pt>
                <c:pt idx="7">
                  <c:v>0.214202</c:v>
                </c:pt>
                <c:pt idx="8">
                  <c:v>0.32339899999999999</c:v>
                </c:pt>
                <c:pt idx="9">
                  <c:v>0.48366300000000001</c:v>
                </c:pt>
                <c:pt idx="10">
                  <c:v>0.716333</c:v>
                </c:pt>
                <c:pt idx="11">
                  <c:v>1.0486599999999999</c:v>
                </c:pt>
                <c:pt idx="12">
                  <c:v>1.5117499999999999</c:v>
                </c:pt>
                <c:pt idx="13">
                  <c:v>2.1128900000000002</c:v>
                </c:pt>
                <c:pt idx="14">
                  <c:v>2.6979299999999999</c:v>
                </c:pt>
                <c:pt idx="15">
                  <c:v>2.96265</c:v>
                </c:pt>
                <c:pt idx="16">
                  <c:v>2.9657100000000001</c:v>
                </c:pt>
                <c:pt idx="17">
                  <c:v>2.8041</c:v>
                </c:pt>
                <c:pt idx="18">
                  <c:v>2.6254400000000002</c:v>
                </c:pt>
                <c:pt idx="19">
                  <c:v>2.4886499999999998</c:v>
                </c:pt>
                <c:pt idx="20">
                  <c:v>2.39459</c:v>
                </c:pt>
                <c:pt idx="21">
                  <c:v>2.3391999999999999</c:v>
                </c:pt>
                <c:pt idx="22">
                  <c:v>2.31839</c:v>
                </c:pt>
                <c:pt idx="23">
                  <c:v>2.3301099999999999</c:v>
                </c:pt>
                <c:pt idx="24">
                  <c:v>2.37073</c:v>
                </c:pt>
                <c:pt idx="25">
                  <c:v>2.4333200000000001</c:v>
                </c:pt>
                <c:pt idx="26">
                  <c:v>2.50909</c:v>
                </c:pt>
                <c:pt idx="27">
                  <c:v>2.5925099999999999</c:v>
                </c:pt>
                <c:pt idx="28">
                  <c:v>2.6509999999999998</c:v>
                </c:pt>
                <c:pt idx="29">
                  <c:v>2.5708700000000002</c:v>
                </c:pt>
              </c:numCache>
            </c:numRef>
          </c:yVal>
          <c:smooth val="1"/>
        </c:ser>
        <c:ser>
          <c:idx val="1"/>
          <c:order val="1"/>
          <c:tx>
            <c:strRef>
              <c:f>'VM1-FoghSangin'!$V$2:$W$2</c:f>
              <c:strCache>
                <c:ptCount val="1"/>
                <c:pt idx="0">
                  <c:v>VM (B=2.83, L=2.83)</c:v>
                </c:pt>
              </c:strCache>
            </c:strRef>
          </c:tx>
          <c:spPr>
            <a:ln w="34925" cap="rnd">
              <a:solidFill>
                <a:srgbClr val="FF5D5D"/>
              </a:solidFill>
              <a:prstDash val="sysDash"/>
              <a:round/>
            </a:ln>
            <a:effectLst/>
          </c:spPr>
          <c:marker>
            <c:symbol val="none"/>
          </c:marker>
          <c:xVal>
            <c:numRef>
              <c:f>'VM1-FoghSangin'!$V$3:$V$46</c:f>
              <c:numCache>
                <c:formatCode>General</c:formatCode>
                <c:ptCount val="44"/>
                <c:pt idx="0">
                  <c:v>0</c:v>
                </c:pt>
                <c:pt idx="1">
                  <c:v>1.5340000000000006E-3</c:v>
                </c:pt>
                <c:pt idx="2">
                  <c:v>3.0687000000000006E-3</c:v>
                </c:pt>
                <c:pt idx="3">
                  <c:v>5.3721000000000012E-3</c:v>
                </c:pt>
                <c:pt idx="4">
                  <c:v>8.8301999999999999E-3</c:v>
                </c:pt>
                <c:pt idx="5">
                  <c:v>1.4023900000000002E-2</c:v>
                </c:pt>
                <c:pt idx="6">
                  <c:v>2.1829600000000001E-2</c:v>
                </c:pt>
                <c:pt idx="7">
                  <c:v>3.3572000000000005E-2</c:v>
                </c:pt>
                <c:pt idx="8">
                  <c:v>5.1261200000000007E-2</c:v>
                </c:pt>
                <c:pt idx="9">
                  <c:v>7.7964699999999998E-2</c:v>
                </c:pt>
                <c:pt idx="10">
                  <c:v>0.11839820000000001</c:v>
                </c:pt>
                <c:pt idx="11">
                  <c:v>0.1798862</c:v>
                </c:pt>
                <c:pt idx="12">
                  <c:v>0.27386719999999998</c:v>
                </c:pt>
                <c:pt idx="13">
                  <c:v>0.41835620000000001</c:v>
                </c:pt>
                <c:pt idx="14">
                  <c:v>0.56884619999999997</c:v>
                </c:pt>
                <c:pt idx="15">
                  <c:v>0.72965020000000003</c:v>
                </c:pt>
                <c:pt idx="16">
                  <c:v>0.90335719999999997</c:v>
                </c:pt>
                <c:pt idx="17">
                  <c:v>1.1249872000000001</c:v>
                </c:pt>
                <c:pt idx="18">
                  <c:v>1.4155972000000001</c:v>
                </c:pt>
                <c:pt idx="19">
                  <c:v>1.7444472000000002</c:v>
                </c:pt>
                <c:pt idx="20">
                  <c:v>2.0669272000000003</c:v>
                </c:pt>
                <c:pt idx="21">
                  <c:v>2.1448372</c:v>
                </c:pt>
                <c:pt idx="22">
                  <c:v>2.2213872000000001</c:v>
                </c:pt>
                <c:pt idx="23">
                  <c:v>2.2639072000000002</c:v>
                </c:pt>
                <c:pt idx="24">
                  <c:v>2.3060271999999999</c:v>
                </c:pt>
                <c:pt idx="25">
                  <c:v>2.3476372000000003</c:v>
                </c:pt>
                <c:pt idx="26">
                  <c:v>2.3888172000000001</c:v>
                </c:pt>
                <c:pt idx="27">
                  <c:v>2.3895472</c:v>
                </c:pt>
                <c:pt idx="28">
                  <c:v>2.3902472000000001</c:v>
                </c:pt>
                <c:pt idx="29">
                  <c:v>2.3912872000000003</c:v>
                </c:pt>
                <c:pt idx="30">
                  <c:v>2.3923272</c:v>
                </c:pt>
                <c:pt idx="31">
                  <c:v>2.3933672000000001</c:v>
                </c:pt>
                <c:pt idx="32">
                  <c:v>2.3943972000000002</c:v>
                </c:pt>
                <c:pt idx="33">
                  <c:v>2.3954371999999999</c:v>
                </c:pt>
                <c:pt idx="34">
                  <c:v>2.3964672</c:v>
                </c:pt>
                <c:pt idx="35">
                  <c:v>2.3975072000000002</c:v>
                </c:pt>
                <c:pt idx="36">
                  <c:v>2.3985372000000003</c:v>
                </c:pt>
                <c:pt idx="37">
                  <c:v>2.3995772</c:v>
                </c:pt>
                <c:pt idx="38">
                  <c:v>2.4006072000000001</c:v>
                </c:pt>
                <c:pt idx="39">
                  <c:v>2.4016472000000002</c:v>
                </c:pt>
                <c:pt idx="40">
                  <c:v>2.4026772000000003</c:v>
                </c:pt>
                <c:pt idx="41">
                  <c:v>2.4037071999999999</c:v>
                </c:pt>
                <c:pt idx="42">
                  <c:v>2.4047472000000001</c:v>
                </c:pt>
                <c:pt idx="43">
                  <c:v>2.4057772000000002</c:v>
                </c:pt>
              </c:numCache>
            </c:numRef>
          </c:xVal>
          <c:yVal>
            <c:numRef>
              <c:f>'VM1-FoghSangin'!$W$3:$W$46</c:f>
              <c:numCache>
                <c:formatCode>General</c:formatCode>
                <c:ptCount val="44"/>
                <c:pt idx="0">
                  <c:v>0</c:v>
                </c:pt>
                <c:pt idx="1">
                  <c:v>9.9923800000000004E-3</c:v>
                </c:pt>
                <c:pt idx="2">
                  <c:v>1.9969199999999999E-2</c:v>
                </c:pt>
                <c:pt idx="3">
                  <c:v>3.4905499999999999E-2</c:v>
                </c:pt>
                <c:pt idx="4">
                  <c:v>5.7244700000000003E-2</c:v>
                </c:pt>
                <c:pt idx="5">
                  <c:v>9.0607599999999996E-2</c:v>
                </c:pt>
                <c:pt idx="6">
                  <c:v>0.14032500000000001</c:v>
                </c:pt>
                <c:pt idx="7">
                  <c:v>0.214174</c:v>
                </c:pt>
                <c:pt idx="8">
                  <c:v>0.32333200000000001</c:v>
                </c:pt>
                <c:pt idx="9">
                  <c:v>0.48350599999999999</c:v>
                </c:pt>
                <c:pt idx="10">
                  <c:v>0.71598200000000001</c:v>
                </c:pt>
                <c:pt idx="11">
                  <c:v>1.0479000000000001</c:v>
                </c:pt>
                <c:pt idx="12">
                  <c:v>1.50911</c:v>
                </c:pt>
                <c:pt idx="13">
                  <c:v>2.0866500000000001</c:v>
                </c:pt>
                <c:pt idx="14">
                  <c:v>2.4788899999999998</c:v>
                </c:pt>
                <c:pt idx="15">
                  <c:v>2.7257799999999999</c:v>
                </c:pt>
                <c:pt idx="16">
                  <c:v>2.83691</c:v>
                </c:pt>
                <c:pt idx="17">
                  <c:v>2.81568</c:v>
                </c:pt>
                <c:pt idx="18">
                  <c:v>2.7083900000000001</c:v>
                </c:pt>
                <c:pt idx="19">
                  <c:v>2.5508700000000002</c:v>
                </c:pt>
                <c:pt idx="20">
                  <c:v>2.3851599999999999</c:v>
                </c:pt>
                <c:pt idx="21">
                  <c:v>2.3458399999999999</c:v>
                </c:pt>
                <c:pt idx="22">
                  <c:v>2.30823</c:v>
                </c:pt>
                <c:pt idx="23">
                  <c:v>2.28783</c:v>
                </c:pt>
                <c:pt idx="24">
                  <c:v>2.2679999999999998</c:v>
                </c:pt>
                <c:pt idx="25">
                  <c:v>2.24878</c:v>
                </c:pt>
                <c:pt idx="26">
                  <c:v>2.2300399999999998</c:v>
                </c:pt>
                <c:pt idx="27">
                  <c:v>2.2297099999999999</c:v>
                </c:pt>
                <c:pt idx="28">
                  <c:v>2.22939</c:v>
                </c:pt>
                <c:pt idx="29">
                  <c:v>2.22892</c:v>
                </c:pt>
                <c:pt idx="30">
                  <c:v>2.22845</c:v>
                </c:pt>
                <c:pt idx="31">
                  <c:v>2.2279800000000001</c:v>
                </c:pt>
                <c:pt idx="32">
                  <c:v>2.2275100000000001</c:v>
                </c:pt>
                <c:pt idx="33">
                  <c:v>2.2270400000000001</c:v>
                </c:pt>
                <c:pt idx="34">
                  <c:v>2.2265700000000002</c:v>
                </c:pt>
                <c:pt idx="35">
                  <c:v>2.2261000000000002</c:v>
                </c:pt>
                <c:pt idx="36">
                  <c:v>2.2256300000000002</c:v>
                </c:pt>
                <c:pt idx="37">
                  <c:v>2.2251599999999998</c:v>
                </c:pt>
                <c:pt idx="38">
                  <c:v>2.2246999999999999</c:v>
                </c:pt>
                <c:pt idx="39">
                  <c:v>2.2242299999999999</c:v>
                </c:pt>
                <c:pt idx="40">
                  <c:v>2.22376</c:v>
                </c:pt>
                <c:pt idx="41">
                  <c:v>2.2233000000000001</c:v>
                </c:pt>
                <c:pt idx="42">
                  <c:v>2.2228300000000001</c:v>
                </c:pt>
                <c:pt idx="43">
                  <c:v>2.2223700000000002</c:v>
                </c:pt>
              </c:numCache>
            </c:numRef>
          </c:yVal>
          <c:smooth val="1"/>
        </c:ser>
        <c:dLbls>
          <c:showLegendKey val="0"/>
          <c:showVal val="0"/>
          <c:showCatName val="0"/>
          <c:showSerName val="0"/>
          <c:showPercent val="0"/>
          <c:showBubbleSize val="0"/>
        </c:dLbls>
        <c:axId val="674804000"/>
        <c:axId val="674804560"/>
      </c:scatterChart>
      <c:valAx>
        <c:axId val="674804000"/>
        <c:scaling>
          <c:orientation val="minMax"/>
          <c:max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804560"/>
        <c:crosses val="autoZero"/>
        <c:crossBetween val="midCat"/>
        <c:majorUnit val="0.15000000000000002"/>
      </c:valAx>
      <c:valAx>
        <c:axId val="674804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804000"/>
        <c:crosses val="autoZero"/>
        <c:crossBetween val="midCat"/>
      </c:valAx>
      <c:spPr>
        <a:noFill/>
        <a:ln>
          <a:noFill/>
        </a:ln>
        <a:effectLst/>
      </c:spPr>
    </c:plotArea>
    <c:legend>
      <c:legendPos val="r"/>
      <c:layout>
        <c:manualLayout>
          <c:xMode val="edge"/>
          <c:yMode val="edge"/>
          <c:x val="0.57311376060353181"/>
          <c:y val="0.35263815981335661"/>
          <c:w val="0.37410845840359913"/>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'VM1-Rare'!$P$2:$Q$2</c:f>
              <c:strCache>
                <c:ptCount val="1"/>
                <c:pt idx="0">
                  <c:v>PVM (No Negative Eigenvalue)</c:v>
                </c:pt>
              </c:strCache>
            </c:strRef>
          </c:tx>
          <c:spPr>
            <a:ln w="34925" cap="rnd">
              <a:solidFill>
                <a:schemeClr val="tx1"/>
              </a:solidFill>
              <a:round/>
            </a:ln>
            <a:effectLst/>
          </c:spPr>
          <c:marker>
            <c:symbol val="none"/>
          </c:marker>
          <c:xVal>
            <c:numRef>
              <c:f>'VM1-Rare'!$P$3:$P$62</c:f>
              <c:numCache>
                <c:formatCode>General</c:formatCode>
                <c:ptCount val="60"/>
                <c:pt idx="0">
                  <c:v>0</c:v>
                </c:pt>
                <c:pt idx="1">
                  <c:v>4.2460000000000067E-4</c:v>
                </c:pt>
                <c:pt idx="2">
                  <c:v>8.4930000000000075E-4</c:v>
                </c:pt>
                <c:pt idx="3">
                  <c:v>1.4865000000000017E-3</c:v>
                </c:pt>
                <c:pt idx="4">
                  <c:v>2.4427000000000025E-3</c:v>
                </c:pt>
                <c:pt idx="5">
                  <c:v>3.8781000000000024E-3</c:v>
                </c:pt>
                <c:pt idx="6">
                  <c:v>6.0336000000000001E-3</c:v>
                </c:pt>
                <c:pt idx="7">
                  <c:v>9.2720000000000025E-3</c:v>
                </c:pt>
                <c:pt idx="8">
                  <c:v>1.4141300000000002E-2</c:v>
                </c:pt>
                <c:pt idx="9">
                  <c:v>2.1471900000000002E-2</c:v>
                </c:pt>
                <c:pt idx="10">
                  <c:v>3.2528399999999999E-2</c:v>
                </c:pt>
                <c:pt idx="11">
                  <c:v>4.9251299999999998E-2</c:v>
                </c:pt>
                <c:pt idx="12">
                  <c:v>7.4652800000000005E-2</c:v>
                </c:pt>
                <c:pt idx="13">
                  <c:v>0.1134878</c:v>
                </c:pt>
                <c:pt idx="14">
                  <c:v>0.17345079999999999</c:v>
                </c:pt>
                <c:pt idx="15">
                  <c:v>0.2673528</c:v>
                </c:pt>
                <c:pt idx="16">
                  <c:v>0.41667979999999999</c:v>
                </c:pt>
                <c:pt idx="17">
                  <c:v>0.65665079999999998</c:v>
                </c:pt>
                <c:pt idx="18">
                  <c:v>1.0164268000000001</c:v>
                </c:pt>
                <c:pt idx="19">
                  <c:v>1.3186068</c:v>
                </c:pt>
                <c:pt idx="20">
                  <c:v>1.5759668000000002</c:v>
                </c:pt>
                <c:pt idx="21">
                  <c:v>1.8046768000000002</c:v>
                </c:pt>
                <c:pt idx="22">
                  <c:v>2.0122768</c:v>
                </c:pt>
                <c:pt idx="23">
                  <c:v>2.2018068</c:v>
                </c:pt>
                <c:pt idx="24">
                  <c:v>2.3801367999999998</c:v>
                </c:pt>
                <c:pt idx="25">
                  <c:v>2.5486768</c:v>
                </c:pt>
                <c:pt idx="26">
                  <c:v>2.7078568000000001</c:v>
                </c:pt>
                <c:pt idx="27">
                  <c:v>2.8599867999999997</c:v>
                </c:pt>
                <c:pt idx="28">
                  <c:v>3.0071368000000001</c:v>
                </c:pt>
                <c:pt idx="29">
                  <c:v>3.1488367999999998</c:v>
                </c:pt>
                <c:pt idx="30">
                  <c:v>3.2857567999999997</c:v>
                </c:pt>
                <c:pt idx="31">
                  <c:v>3.4189468000000001</c:v>
                </c:pt>
                <c:pt idx="32">
                  <c:v>3.5501768</c:v>
                </c:pt>
                <c:pt idx="33">
                  <c:v>3.6798067999999997</c:v>
                </c:pt>
                <c:pt idx="34">
                  <c:v>3.8071568</c:v>
                </c:pt>
                <c:pt idx="35">
                  <c:v>3.9335868</c:v>
                </c:pt>
                <c:pt idx="36">
                  <c:v>4.0585468000000002</c:v>
                </c:pt>
                <c:pt idx="37">
                  <c:v>4.1822767999999995</c:v>
                </c:pt>
                <c:pt idx="38">
                  <c:v>4.3045467999999998</c:v>
                </c:pt>
                <c:pt idx="39">
                  <c:v>4.4241567999999996</c:v>
                </c:pt>
                <c:pt idx="40">
                  <c:v>4.5407067999999997</c:v>
                </c:pt>
                <c:pt idx="41">
                  <c:v>4.6523968</c:v>
                </c:pt>
                <c:pt idx="42">
                  <c:v>4.7564767999999997</c:v>
                </c:pt>
                <c:pt idx="43">
                  <c:v>4.8539468000000001</c:v>
                </c:pt>
                <c:pt idx="44">
                  <c:v>4.9526668000000003</c:v>
                </c:pt>
                <c:pt idx="45">
                  <c:v>5.0548367999999995</c:v>
                </c:pt>
                <c:pt idx="46">
                  <c:v>5.1544068000000003</c:v>
                </c:pt>
                <c:pt idx="47">
                  <c:v>5.2525268000000001</c:v>
                </c:pt>
                <c:pt idx="48">
                  <c:v>5.3540668</c:v>
                </c:pt>
                <c:pt idx="49">
                  <c:v>5.4574667999999997</c:v>
                </c:pt>
                <c:pt idx="50">
                  <c:v>5.5593867999999995</c:v>
                </c:pt>
                <c:pt idx="51">
                  <c:v>5.6659068000000001</c:v>
                </c:pt>
                <c:pt idx="52">
                  <c:v>5.7787568</c:v>
                </c:pt>
                <c:pt idx="53">
                  <c:v>5.8954867999999996</c:v>
                </c:pt>
                <c:pt idx="54">
                  <c:v>6.0144168000000002</c:v>
                </c:pt>
                <c:pt idx="55">
                  <c:v>6.1353868</c:v>
                </c:pt>
                <c:pt idx="56">
                  <c:v>6.2572767999999996</c:v>
                </c:pt>
                <c:pt idx="57">
                  <c:v>6.3792067999999995</c:v>
                </c:pt>
                <c:pt idx="58">
                  <c:v>6.5012068000000003</c:v>
                </c:pt>
                <c:pt idx="59">
                  <c:v>6.6229268000000001</c:v>
                </c:pt>
              </c:numCache>
            </c:numRef>
          </c:xVal>
          <c:yVal>
            <c:numRef>
              <c:f>'VM1-Rare'!$Q$3:$Q$62</c:f>
              <c:numCache>
                <c:formatCode>General</c:formatCode>
                <c:ptCount val="60"/>
                <c:pt idx="0">
                  <c:v>0</c:v>
                </c:pt>
                <c:pt idx="1">
                  <c:v>9.9953000000000004E-3</c:v>
                </c:pt>
                <c:pt idx="2">
                  <c:v>1.9983500000000001E-2</c:v>
                </c:pt>
                <c:pt idx="3">
                  <c:v>3.4950200000000001E-2</c:v>
                </c:pt>
                <c:pt idx="4">
                  <c:v>5.7364999999999999E-2</c:v>
                </c:pt>
                <c:pt idx="5">
                  <c:v>9.0908000000000003E-2</c:v>
                </c:pt>
                <c:pt idx="6">
                  <c:v>0.141044</c:v>
                </c:pt>
                <c:pt idx="7">
                  <c:v>0.21584900000000001</c:v>
                </c:pt>
                <c:pt idx="8">
                  <c:v>0.327158</c:v>
                </c:pt>
                <c:pt idx="9">
                  <c:v>0.49210799999999999</c:v>
                </c:pt>
                <c:pt idx="10">
                  <c:v>0.73502699999999999</c:v>
                </c:pt>
                <c:pt idx="11">
                  <c:v>1.08934</c:v>
                </c:pt>
                <c:pt idx="12">
                  <c:v>1.59842</c:v>
                </c:pt>
                <c:pt idx="13">
                  <c:v>2.3124099999999999</c:v>
                </c:pt>
                <c:pt idx="14">
                  <c:v>3.2742</c:v>
                </c:pt>
                <c:pt idx="15">
                  <c:v>4.4795499999999997</c:v>
                </c:pt>
                <c:pt idx="16">
                  <c:v>5.7912699999999999</c:v>
                </c:pt>
                <c:pt idx="17">
                  <c:v>6.8215500000000002</c:v>
                </c:pt>
                <c:pt idx="18">
                  <c:v>7.4182800000000002</c:v>
                </c:pt>
                <c:pt idx="19">
                  <c:v>8.3446800000000003</c:v>
                </c:pt>
                <c:pt idx="20">
                  <c:v>9.4472000000000005</c:v>
                </c:pt>
                <c:pt idx="21">
                  <c:v>10.7142</c:v>
                </c:pt>
                <c:pt idx="22">
                  <c:v>12.037100000000001</c:v>
                </c:pt>
                <c:pt idx="23">
                  <c:v>13.255699999999999</c:v>
                </c:pt>
                <c:pt idx="24">
                  <c:v>14.536</c:v>
                </c:pt>
                <c:pt idx="25">
                  <c:v>15.8271</c:v>
                </c:pt>
                <c:pt idx="26">
                  <c:v>17.040199999999999</c:v>
                </c:pt>
                <c:pt idx="27">
                  <c:v>18.2761</c:v>
                </c:pt>
                <c:pt idx="28">
                  <c:v>19.580400000000001</c:v>
                </c:pt>
                <c:pt idx="29">
                  <c:v>20.903300000000002</c:v>
                </c:pt>
                <c:pt idx="30">
                  <c:v>22.2578</c:v>
                </c:pt>
                <c:pt idx="31">
                  <c:v>23.675799999999999</c:v>
                </c:pt>
                <c:pt idx="32">
                  <c:v>25.178999999999998</c:v>
                </c:pt>
                <c:pt idx="33">
                  <c:v>26.771000000000001</c:v>
                </c:pt>
                <c:pt idx="34">
                  <c:v>28.413599999999999</c:v>
                </c:pt>
                <c:pt idx="35">
                  <c:v>30.148800000000001</c:v>
                </c:pt>
                <c:pt idx="36">
                  <c:v>31.931699999999999</c:v>
                </c:pt>
                <c:pt idx="37">
                  <c:v>33.755800000000001</c:v>
                </c:pt>
                <c:pt idx="38">
                  <c:v>35.584400000000002</c:v>
                </c:pt>
                <c:pt idx="39">
                  <c:v>37.317599999999999</c:v>
                </c:pt>
                <c:pt idx="40">
                  <c:v>38.868899999999996</c:v>
                </c:pt>
                <c:pt idx="41">
                  <c:v>40.041600000000003</c:v>
                </c:pt>
                <c:pt idx="42">
                  <c:v>40.506900000000002</c:v>
                </c:pt>
                <c:pt idx="43">
                  <c:v>40.122700000000002</c:v>
                </c:pt>
                <c:pt idx="44">
                  <c:v>39.485700000000001</c:v>
                </c:pt>
                <c:pt idx="45">
                  <c:v>38.7682</c:v>
                </c:pt>
                <c:pt idx="46">
                  <c:v>37.731299999999997</c:v>
                </c:pt>
                <c:pt idx="47">
                  <c:v>36.4773</c:v>
                </c:pt>
                <c:pt idx="48">
                  <c:v>35.305700000000002</c:v>
                </c:pt>
                <c:pt idx="49">
                  <c:v>34.141399999999997</c:v>
                </c:pt>
                <c:pt idx="50">
                  <c:v>32.813299999999998</c:v>
                </c:pt>
                <c:pt idx="51">
                  <c:v>31.745100000000001</c:v>
                </c:pt>
                <c:pt idx="52">
                  <c:v>31.039100000000001</c:v>
                </c:pt>
                <c:pt idx="53">
                  <c:v>30.506900000000002</c:v>
                </c:pt>
                <c:pt idx="54">
                  <c:v>30.041599999999999</c:v>
                </c:pt>
                <c:pt idx="55">
                  <c:v>29.617799999999999</c:v>
                </c:pt>
                <c:pt idx="56">
                  <c:v>29.086500000000001</c:v>
                </c:pt>
                <c:pt idx="57">
                  <c:v>28.4756</c:v>
                </c:pt>
                <c:pt idx="58">
                  <c:v>27.8414</c:v>
                </c:pt>
                <c:pt idx="59">
                  <c:v>27.206600000000002</c:v>
                </c:pt>
              </c:numCache>
            </c:numRef>
          </c:yVal>
          <c:smooth val="1"/>
        </c:ser>
        <c:ser>
          <c:idx val="1"/>
          <c:order val="1"/>
          <c:tx>
            <c:strRef>
              <c:f>'VM1-Rare'!$M$2:$N$2</c:f>
              <c:strCache>
                <c:ptCount val="1"/>
                <c:pt idx="0">
                  <c:v>VM (B=3.53, L=3.53)</c:v>
                </c:pt>
              </c:strCache>
            </c:strRef>
          </c:tx>
          <c:spPr>
            <a:ln w="34925" cap="rnd">
              <a:solidFill>
                <a:srgbClr val="FF5D5D"/>
              </a:solidFill>
              <a:prstDash val="sysDash"/>
              <a:round/>
            </a:ln>
            <a:effectLst/>
          </c:spPr>
          <c:marker>
            <c:symbol val="none"/>
          </c:marker>
          <c:xVal>
            <c:numRef>
              <c:f>'VM1-Rare'!$M$3:$M$73</c:f>
              <c:numCache>
                <c:formatCode>General</c:formatCode>
                <c:ptCount val="71"/>
                <c:pt idx="0">
                  <c:v>0</c:v>
                </c:pt>
                <c:pt idx="1">
                  <c:v>1.2247999999999981E-3</c:v>
                </c:pt>
                <c:pt idx="2">
                  <c:v>2.4500999999999967E-3</c:v>
                </c:pt>
                <c:pt idx="3">
                  <c:v>4.2887000000000064E-3</c:v>
                </c:pt>
                <c:pt idx="4">
                  <c:v>7.0481000000000016E-3</c:v>
                </c:pt>
                <c:pt idx="5">
                  <c:v>1.1190400000000003E-2</c:v>
                </c:pt>
                <c:pt idx="6">
                  <c:v>1.7411300000000005E-2</c:v>
                </c:pt>
                <c:pt idx="7">
                  <c:v>2.6758900000000002E-2</c:v>
                </c:pt>
                <c:pt idx="8">
                  <c:v>4.0816699999999997E-2</c:v>
                </c:pt>
                <c:pt idx="9">
                  <c:v>6.1985700000000005E-2</c:v>
                </c:pt>
                <c:pt idx="10">
                  <c:v>9.3918699999999994E-2</c:v>
                </c:pt>
                <c:pt idx="11">
                  <c:v>0.14220669999999999</c:v>
                </c:pt>
                <c:pt idx="12">
                  <c:v>0.2154557</c:v>
                </c:pt>
                <c:pt idx="13">
                  <c:v>0.32692770000000004</c:v>
                </c:pt>
                <c:pt idx="14">
                  <c:v>0.4967857</c:v>
                </c:pt>
                <c:pt idx="15">
                  <c:v>0.76555770000000001</c:v>
                </c:pt>
                <c:pt idx="16">
                  <c:v>1.2343936999999998</c:v>
                </c:pt>
                <c:pt idx="17">
                  <c:v>1.9079436999999999</c:v>
                </c:pt>
                <c:pt idx="18">
                  <c:v>2.4859437</c:v>
                </c:pt>
                <c:pt idx="19">
                  <c:v>3.0034137000000003</c:v>
                </c:pt>
                <c:pt idx="20">
                  <c:v>3.4770437000000003</c:v>
                </c:pt>
                <c:pt idx="21">
                  <c:v>3.9142937</c:v>
                </c:pt>
                <c:pt idx="22">
                  <c:v>4.3238936999999993</c:v>
                </c:pt>
                <c:pt idx="23">
                  <c:v>4.7140037000000001</c:v>
                </c:pt>
                <c:pt idx="24">
                  <c:v>5.0907936999999999</c:v>
                </c:pt>
                <c:pt idx="25">
                  <c:v>5.4548236999999995</c:v>
                </c:pt>
                <c:pt idx="26">
                  <c:v>5.8017936999999993</c:v>
                </c:pt>
                <c:pt idx="27">
                  <c:v>6.2828836999999993</c:v>
                </c:pt>
                <c:pt idx="28">
                  <c:v>6.7235636999999997</c:v>
                </c:pt>
                <c:pt idx="29">
                  <c:v>7.1374436999999995</c:v>
                </c:pt>
                <c:pt idx="30">
                  <c:v>7.5332436999999999</c:v>
                </c:pt>
                <c:pt idx="31">
                  <c:v>7.9132436999999998</c:v>
                </c:pt>
                <c:pt idx="32">
                  <c:v>8.2735237000000001</c:v>
                </c:pt>
                <c:pt idx="33">
                  <c:v>8.6141437000000014</c:v>
                </c:pt>
                <c:pt idx="34">
                  <c:v>8.9372837000000001</c:v>
                </c:pt>
                <c:pt idx="35">
                  <c:v>9.2457536999999999</c:v>
                </c:pt>
                <c:pt idx="36">
                  <c:v>9.5430437000000001</c:v>
                </c:pt>
                <c:pt idx="37">
                  <c:v>9.8314836999999997</c:v>
                </c:pt>
                <c:pt idx="38">
                  <c:v>10.110963700000001</c:v>
                </c:pt>
                <c:pt idx="39">
                  <c:v>10.3805637</c:v>
                </c:pt>
                <c:pt idx="40">
                  <c:v>10.635263700000001</c:v>
                </c:pt>
                <c:pt idx="41">
                  <c:v>10.8736637</c:v>
                </c:pt>
                <c:pt idx="42">
                  <c:v>11.095663700000001</c:v>
                </c:pt>
                <c:pt idx="43">
                  <c:v>11.300563700000001</c:v>
                </c:pt>
                <c:pt idx="44">
                  <c:v>11.4932637</c:v>
                </c:pt>
                <c:pt idx="45">
                  <c:v>11.677363700000001</c:v>
                </c:pt>
                <c:pt idx="46">
                  <c:v>11.8560637</c:v>
                </c:pt>
                <c:pt idx="47">
                  <c:v>12.027163700000001</c:v>
                </c:pt>
                <c:pt idx="48">
                  <c:v>12.1898637</c:v>
                </c:pt>
                <c:pt idx="49">
                  <c:v>12.342863700000001</c:v>
                </c:pt>
                <c:pt idx="50">
                  <c:v>12.473763700000001</c:v>
                </c:pt>
                <c:pt idx="51">
                  <c:v>12.5823637</c:v>
                </c:pt>
                <c:pt idx="52">
                  <c:v>12.666663700000001</c:v>
                </c:pt>
                <c:pt idx="53">
                  <c:v>12.7242637</c:v>
                </c:pt>
                <c:pt idx="54">
                  <c:v>12.757163700000001</c:v>
                </c:pt>
                <c:pt idx="55">
                  <c:v>12.760163700000001</c:v>
                </c:pt>
                <c:pt idx="56">
                  <c:v>12.7288637</c:v>
                </c:pt>
                <c:pt idx="57">
                  <c:v>12.649263700000001</c:v>
                </c:pt>
                <c:pt idx="58">
                  <c:v>12.6204637</c:v>
                </c:pt>
                <c:pt idx="59">
                  <c:v>12.585963700000001</c:v>
                </c:pt>
                <c:pt idx="60">
                  <c:v>12.5456637</c:v>
                </c:pt>
                <c:pt idx="61">
                  <c:v>12.496663700000001</c:v>
                </c:pt>
                <c:pt idx="62">
                  <c:v>12.4330637</c:v>
                </c:pt>
                <c:pt idx="63">
                  <c:v>12.290263700000001</c:v>
                </c:pt>
                <c:pt idx="64">
                  <c:v>12.130763700000001</c:v>
                </c:pt>
                <c:pt idx="65">
                  <c:v>12.127063700000001</c:v>
                </c:pt>
                <c:pt idx="66">
                  <c:v>12.123363700000001</c:v>
                </c:pt>
                <c:pt idx="67">
                  <c:v>12.1197637</c:v>
                </c:pt>
                <c:pt idx="68">
                  <c:v>12.1159637</c:v>
                </c:pt>
                <c:pt idx="69">
                  <c:v>12.1121637</c:v>
                </c:pt>
                <c:pt idx="70">
                  <c:v>12.1113637</c:v>
                </c:pt>
              </c:numCache>
            </c:numRef>
          </c:xVal>
          <c:yVal>
            <c:numRef>
              <c:f>'VM1-Rare'!$N$3:$N$73</c:f>
              <c:numCache>
                <c:formatCode>General</c:formatCode>
                <c:ptCount val="71"/>
                <c:pt idx="0">
                  <c:v>0</c:v>
                </c:pt>
                <c:pt idx="1">
                  <c:v>9.9873300000000009E-3</c:v>
                </c:pt>
                <c:pt idx="2">
                  <c:v>1.99556E-2</c:v>
                </c:pt>
                <c:pt idx="3">
                  <c:v>3.4868099999999999E-2</c:v>
                </c:pt>
                <c:pt idx="4">
                  <c:v>5.7147200000000002E-2</c:v>
                </c:pt>
                <c:pt idx="5">
                  <c:v>9.0365200000000007E-2</c:v>
                </c:pt>
                <c:pt idx="6">
                  <c:v>0.13974500000000001</c:v>
                </c:pt>
                <c:pt idx="7">
                  <c:v>0.21281800000000001</c:v>
                </c:pt>
                <c:pt idx="8">
                  <c:v>0.32022499999999998</c:v>
                </c:pt>
                <c:pt idx="9">
                  <c:v>0.47650799999999999</c:v>
                </c:pt>
                <c:pt idx="10">
                  <c:v>0.70048900000000003</c:v>
                </c:pt>
                <c:pt idx="11">
                  <c:v>1.0142899999999999</c:v>
                </c:pt>
                <c:pt idx="12">
                  <c:v>1.4393</c:v>
                </c:pt>
                <c:pt idx="13">
                  <c:v>1.98655</c:v>
                </c:pt>
                <c:pt idx="14">
                  <c:v>2.6406999999999998</c:v>
                </c:pt>
                <c:pt idx="15">
                  <c:v>3.29298</c:v>
                </c:pt>
                <c:pt idx="16">
                  <c:v>3.53308</c:v>
                </c:pt>
                <c:pt idx="17">
                  <c:v>3.3477800000000002</c:v>
                </c:pt>
                <c:pt idx="18">
                  <c:v>3.07924</c:v>
                </c:pt>
                <c:pt idx="19">
                  <c:v>2.66588</c:v>
                </c:pt>
                <c:pt idx="20">
                  <c:v>2.1893099999999999</c:v>
                </c:pt>
                <c:pt idx="21">
                  <c:v>1.7768200000000001</c:v>
                </c:pt>
                <c:pt idx="22">
                  <c:v>1.45109</c:v>
                </c:pt>
                <c:pt idx="23">
                  <c:v>1.17927</c:v>
                </c:pt>
                <c:pt idx="24">
                  <c:v>0.898316</c:v>
                </c:pt>
                <c:pt idx="25">
                  <c:v>0.59808700000000004</c:v>
                </c:pt>
                <c:pt idx="26">
                  <c:v>0.29448299999999999</c:v>
                </c:pt>
                <c:pt idx="27">
                  <c:v>-0.150979</c:v>
                </c:pt>
                <c:pt idx="28">
                  <c:v>-0.55619499999999999</c:v>
                </c:pt>
                <c:pt idx="29">
                  <c:v>-0.88811399999999996</c:v>
                </c:pt>
                <c:pt idx="30">
                  <c:v>-1.14391</c:v>
                </c:pt>
                <c:pt idx="31">
                  <c:v>-1.3661300000000001</c:v>
                </c:pt>
                <c:pt idx="32">
                  <c:v>-1.61151</c:v>
                </c:pt>
                <c:pt idx="33">
                  <c:v>-1.8855900000000001</c:v>
                </c:pt>
                <c:pt idx="34">
                  <c:v>-2.16092</c:v>
                </c:pt>
                <c:pt idx="35">
                  <c:v>-2.4377200000000001</c:v>
                </c:pt>
                <c:pt idx="36">
                  <c:v>-2.6816900000000001</c:v>
                </c:pt>
                <c:pt idx="37">
                  <c:v>-2.8925900000000002</c:v>
                </c:pt>
                <c:pt idx="38">
                  <c:v>-3.10236</c:v>
                </c:pt>
                <c:pt idx="39">
                  <c:v>-3.3201399999999999</c:v>
                </c:pt>
                <c:pt idx="40">
                  <c:v>-3.5516000000000001</c:v>
                </c:pt>
                <c:pt idx="41">
                  <c:v>-3.81453</c:v>
                </c:pt>
                <c:pt idx="42">
                  <c:v>-4.10379</c:v>
                </c:pt>
                <c:pt idx="43">
                  <c:v>-4.4124100000000004</c:v>
                </c:pt>
                <c:pt idx="44">
                  <c:v>-4.7015200000000004</c:v>
                </c:pt>
                <c:pt idx="45">
                  <c:v>-4.9540199999999999</c:v>
                </c:pt>
                <c:pt idx="46">
                  <c:v>-5.1662100000000004</c:v>
                </c:pt>
                <c:pt idx="47">
                  <c:v>-5.3629499999999997</c:v>
                </c:pt>
                <c:pt idx="48">
                  <c:v>-5.54793</c:v>
                </c:pt>
                <c:pt idx="49">
                  <c:v>-5.7345499999999996</c:v>
                </c:pt>
                <c:pt idx="50">
                  <c:v>-5.9886600000000003</c:v>
                </c:pt>
                <c:pt idx="51">
                  <c:v>-6.3054500000000004</c:v>
                </c:pt>
                <c:pt idx="52">
                  <c:v>-6.6929600000000002</c:v>
                </c:pt>
                <c:pt idx="53">
                  <c:v>-7.1689400000000001</c:v>
                </c:pt>
                <c:pt idx="54">
                  <c:v>-7.7397499999999999</c:v>
                </c:pt>
                <c:pt idx="55">
                  <c:v>-8.4726400000000002</c:v>
                </c:pt>
                <c:pt idx="56">
                  <c:v>-9.4267299999999992</c:v>
                </c:pt>
                <c:pt idx="57">
                  <c:v>-10.6753</c:v>
                </c:pt>
                <c:pt idx="58">
                  <c:v>-11.029299999999999</c:v>
                </c:pt>
                <c:pt idx="59">
                  <c:v>-11.413600000000001</c:v>
                </c:pt>
                <c:pt idx="60">
                  <c:v>-11.821999999999999</c:v>
                </c:pt>
                <c:pt idx="61">
                  <c:v>-12.269</c:v>
                </c:pt>
                <c:pt idx="62">
                  <c:v>-12.7798</c:v>
                </c:pt>
                <c:pt idx="63">
                  <c:v>-13.712899999999999</c:v>
                </c:pt>
                <c:pt idx="64">
                  <c:v>-14.5183</c:v>
                </c:pt>
                <c:pt idx="65">
                  <c:v>-14.5344</c:v>
                </c:pt>
                <c:pt idx="66">
                  <c:v>-14.550700000000001</c:v>
                </c:pt>
                <c:pt idx="67">
                  <c:v>-14.566700000000001</c:v>
                </c:pt>
                <c:pt idx="68">
                  <c:v>-14.5832</c:v>
                </c:pt>
                <c:pt idx="69">
                  <c:v>-14.599399999999999</c:v>
                </c:pt>
                <c:pt idx="70">
                  <c:v>-14.6031</c:v>
                </c:pt>
              </c:numCache>
            </c:numRef>
          </c:yVal>
          <c:smooth val="1"/>
        </c:ser>
        <c:dLbls>
          <c:showLegendKey val="0"/>
          <c:showVal val="0"/>
          <c:showCatName val="0"/>
          <c:showSerName val="0"/>
          <c:showPercent val="0"/>
          <c:showBubbleSize val="0"/>
        </c:dLbls>
        <c:axId val="676473296"/>
        <c:axId val="676473856"/>
      </c:scatterChart>
      <c:valAx>
        <c:axId val="676473296"/>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 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73856"/>
        <c:crosses val="autoZero"/>
        <c:crossBetween val="midCat"/>
        <c:majorUnit val="0.15000000000000002"/>
      </c:valAx>
      <c:valAx>
        <c:axId val="676473856"/>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73296"/>
        <c:crosses val="autoZero"/>
        <c:crossBetween val="midCat"/>
      </c:valAx>
      <c:spPr>
        <a:noFill/>
        <a:ln>
          <a:noFill/>
        </a:ln>
        <a:effectLst/>
      </c:spPr>
    </c:plotArea>
    <c:legend>
      <c:legendPos val="t"/>
      <c:layout>
        <c:manualLayout>
          <c:xMode val="edge"/>
          <c:yMode val="edge"/>
          <c:x val="0.47478659831639813"/>
          <c:y val="0.32258064516129031"/>
          <c:w val="0.45319005857767708"/>
          <c:h val="0.140450374650749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'VM1-Moderate'!$P$2:$Q$2</c:f>
              <c:strCache>
                <c:ptCount val="1"/>
                <c:pt idx="0">
                  <c:v>PVM (No Negative Eigenvalue)</c:v>
                </c:pt>
              </c:strCache>
            </c:strRef>
          </c:tx>
          <c:spPr>
            <a:ln w="34925" cap="rnd">
              <a:solidFill>
                <a:schemeClr val="tx1"/>
              </a:solidFill>
              <a:prstDash val="solid"/>
              <a:round/>
            </a:ln>
            <a:effectLst/>
          </c:spPr>
          <c:marker>
            <c:symbol val="none"/>
          </c:marker>
          <c:xVal>
            <c:numRef>
              <c:f>'VM1-Moderate'!$P$3:$P$76</c:f>
              <c:numCache>
                <c:formatCode>General</c:formatCode>
                <c:ptCount val="74"/>
                <c:pt idx="0">
                  <c:v>0</c:v>
                </c:pt>
                <c:pt idx="1">
                  <c:v>2.5029999999999844E-4</c:v>
                </c:pt>
                <c:pt idx="2">
                  <c:v>5.0079999999999916E-4</c:v>
                </c:pt>
                <c:pt idx="3">
                  <c:v>8.763999999999994E-4</c:v>
                </c:pt>
                <c:pt idx="4">
                  <c:v>1.4400999999999997E-3</c:v>
                </c:pt>
                <c:pt idx="5">
                  <c:v>2.2857999999999976E-3</c:v>
                </c:pt>
                <c:pt idx="6">
                  <c:v>3.5550999999999985E-3</c:v>
                </c:pt>
                <c:pt idx="7">
                  <c:v>5.4603999999999972E-3</c:v>
                </c:pt>
                <c:pt idx="8">
                  <c:v>8.3217999999999973E-3</c:v>
                </c:pt>
                <c:pt idx="9">
                  <c:v>1.2621300000000002E-2</c:v>
                </c:pt>
                <c:pt idx="10">
                  <c:v>1.9087399999999997E-2</c:v>
                </c:pt>
                <c:pt idx="11">
                  <c:v>2.8824799999999998E-2</c:v>
                </c:pt>
                <c:pt idx="12">
                  <c:v>4.3517399999999998E-2</c:v>
                </c:pt>
                <c:pt idx="13">
                  <c:v>6.5753199999999998E-2</c:v>
                </c:pt>
                <c:pt idx="14">
                  <c:v>9.9556199999999997E-2</c:v>
                </c:pt>
                <c:pt idx="15">
                  <c:v>0.15128620000000001</c:v>
                </c:pt>
                <c:pt idx="16">
                  <c:v>0.23119319999999999</c:v>
                </c:pt>
                <c:pt idx="17">
                  <c:v>0.35594419999999999</c:v>
                </c:pt>
                <c:pt idx="18">
                  <c:v>0.55213420000000002</c:v>
                </c:pt>
                <c:pt idx="19">
                  <c:v>0.86234119999999992</c:v>
                </c:pt>
                <c:pt idx="20">
                  <c:v>1.1535252</c:v>
                </c:pt>
                <c:pt idx="21">
                  <c:v>1.4042352</c:v>
                </c:pt>
                <c:pt idx="22">
                  <c:v>1.6261552000000001</c:v>
                </c:pt>
                <c:pt idx="23">
                  <c:v>1.8272452000000001</c:v>
                </c:pt>
                <c:pt idx="24">
                  <c:v>2.0117452</c:v>
                </c:pt>
                <c:pt idx="25">
                  <c:v>2.1835351999999997</c:v>
                </c:pt>
                <c:pt idx="26">
                  <c:v>2.3441151999999996</c:v>
                </c:pt>
                <c:pt idx="27">
                  <c:v>2.4969351999999998</c:v>
                </c:pt>
                <c:pt idx="28">
                  <c:v>2.6435152</c:v>
                </c:pt>
                <c:pt idx="29">
                  <c:v>2.7836051999999998</c:v>
                </c:pt>
                <c:pt idx="30">
                  <c:v>2.9183952</c:v>
                </c:pt>
                <c:pt idx="31">
                  <c:v>3.0485051999999997</c:v>
                </c:pt>
                <c:pt idx="32">
                  <c:v>3.1749351999999997</c:v>
                </c:pt>
                <c:pt idx="33">
                  <c:v>3.2982351999999997</c:v>
                </c:pt>
                <c:pt idx="34">
                  <c:v>3.4183651999999998</c:v>
                </c:pt>
                <c:pt idx="35">
                  <c:v>3.5346051999999997</c:v>
                </c:pt>
                <c:pt idx="36">
                  <c:v>3.6485352</c:v>
                </c:pt>
                <c:pt idx="37">
                  <c:v>3.7605451999999997</c:v>
                </c:pt>
                <c:pt idx="38">
                  <c:v>3.8715051999999996</c:v>
                </c:pt>
                <c:pt idx="39">
                  <c:v>3.9817651999999994</c:v>
                </c:pt>
                <c:pt idx="40">
                  <c:v>4.0906852000000002</c:v>
                </c:pt>
                <c:pt idx="41">
                  <c:v>4.1983952000000002</c:v>
                </c:pt>
                <c:pt idx="42">
                  <c:v>4.3055652000000002</c:v>
                </c:pt>
                <c:pt idx="43">
                  <c:v>4.4127752000000005</c:v>
                </c:pt>
                <c:pt idx="44">
                  <c:v>4.5204852000000004</c:v>
                </c:pt>
                <c:pt idx="45">
                  <c:v>4.6280352000000002</c:v>
                </c:pt>
                <c:pt idx="46">
                  <c:v>4.7341252000000003</c:v>
                </c:pt>
                <c:pt idx="47">
                  <c:v>4.8366752000000002</c:v>
                </c:pt>
                <c:pt idx="48">
                  <c:v>4.9324052000000007</c:v>
                </c:pt>
                <c:pt idx="49">
                  <c:v>5.0183452000000006</c:v>
                </c:pt>
                <c:pt idx="50">
                  <c:v>5.0900752000000002</c:v>
                </c:pt>
                <c:pt idx="51">
                  <c:v>5.1557152000000004</c:v>
                </c:pt>
                <c:pt idx="52">
                  <c:v>5.2246352000000007</c:v>
                </c:pt>
                <c:pt idx="53">
                  <c:v>5.3006752000000006</c:v>
                </c:pt>
                <c:pt idx="54">
                  <c:v>5.3855652000000003</c:v>
                </c:pt>
                <c:pt idx="55">
                  <c:v>5.4752552000000003</c:v>
                </c:pt>
                <c:pt idx="56">
                  <c:v>5.5680452000000002</c:v>
                </c:pt>
                <c:pt idx="57">
                  <c:v>5.6608052000000004</c:v>
                </c:pt>
                <c:pt idx="58">
                  <c:v>5.7515252000000006</c:v>
                </c:pt>
                <c:pt idx="59">
                  <c:v>5.8397352000000007</c:v>
                </c:pt>
                <c:pt idx="60">
                  <c:v>5.9264052000000005</c:v>
                </c:pt>
                <c:pt idx="61">
                  <c:v>6.0145952000000005</c:v>
                </c:pt>
                <c:pt idx="62">
                  <c:v>6.1013952000000007</c:v>
                </c:pt>
                <c:pt idx="63">
                  <c:v>6.1868552000000001</c:v>
                </c:pt>
                <c:pt idx="64">
                  <c:v>6.2740252000000005</c:v>
                </c:pt>
                <c:pt idx="65">
                  <c:v>6.3637352000000007</c:v>
                </c:pt>
                <c:pt idx="66">
                  <c:v>6.4540952000000003</c:v>
                </c:pt>
                <c:pt idx="67">
                  <c:v>6.5392852000000001</c:v>
                </c:pt>
                <c:pt idx="68">
                  <c:v>6.5952052000000005</c:v>
                </c:pt>
                <c:pt idx="69">
                  <c:v>6.6452651999999999</c:v>
                </c:pt>
                <c:pt idx="70">
                  <c:v>6.7005452000000005</c:v>
                </c:pt>
                <c:pt idx="71">
                  <c:v>6.7138152</c:v>
                </c:pt>
                <c:pt idx="72">
                  <c:v>6.7257652000000006</c:v>
                </c:pt>
                <c:pt idx="73">
                  <c:v>6.7605199999999996</c:v>
                </c:pt>
              </c:numCache>
            </c:numRef>
          </c:xVal>
          <c:yVal>
            <c:numRef>
              <c:f>'VM1-Moderate'!$Q$3:$Q$76</c:f>
              <c:numCache>
                <c:formatCode>General</c:formatCode>
                <c:ptCount val="74"/>
                <c:pt idx="0">
                  <c:v>0</c:v>
                </c:pt>
                <c:pt idx="1">
                  <c:v>9.9966699999999992E-3</c:v>
                </c:pt>
                <c:pt idx="2">
                  <c:v>1.9990000000000001E-2</c:v>
                </c:pt>
                <c:pt idx="3">
                  <c:v>3.4971200000000001E-2</c:v>
                </c:pt>
                <c:pt idx="4">
                  <c:v>5.7423299999999997E-2</c:v>
                </c:pt>
                <c:pt idx="5">
                  <c:v>9.1056899999999996E-2</c:v>
                </c:pt>
                <c:pt idx="6">
                  <c:v>0.141407</c:v>
                </c:pt>
                <c:pt idx="7">
                  <c:v>0.21670800000000001</c:v>
                </c:pt>
                <c:pt idx="8">
                  <c:v>0.32915499999999998</c:v>
                </c:pt>
                <c:pt idx="9">
                  <c:v>0.49669099999999999</c:v>
                </c:pt>
                <c:pt idx="10">
                  <c:v>0.74545700000000004</c:v>
                </c:pt>
                <c:pt idx="11">
                  <c:v>1.11293</c:v>
                </c:pt>
                <c:pt idx="12">
                  <c:v>1.6514599999999999</c:v>
                </c:pt>
                <c:pt idx="13">
                  <c:v>2.4310999999999998</c:v>
                </c:pt>
                <c:pt idx="14">
                  <c:v>3.5384199999999999</c:v>
                </c:pt>
                <c:pt idx="15">
                  <c:v>5.0634600000000001</c:v>
                </c:pt>
                <c:pt idx="16">
                  <c:v>7.0583499999999999</c:v>
                </c:pt>
                <c:pt idx="17">
                  <c:v>9.4418900000000008</c:v>
                </c:pt>
                <c:pt idx="18">
                  <c:v>11.8521</c:v>
                </c:pt>
                <c:pt idx="19">
                  <c:v>13.509399999999999</c:v>
                </c:pt>
                <c:pt idx="20">
                  <c:v>14.8078</c:v>
                </c:pt>
                <c:pt idx="21">
                  <c:v>16.495799999999999</c:v>
                </c:pt>
                <c:pt idx="22">
                  <c:v>18.3185</c:v>
                </c:pt>
                <c:pt idx="23">
                  <c:v>20.3475</c:v>
                </c:pt>
                <c:pt idx="24">
                  <c:v>22.388000000000002</c:v>
                </c:pt>
                <c:pt idx="25">
                  <c:v>24.41</c:v>
                </c:pt>
                <c:pt idx="26">
                  <c:v>26.2879</c:v>
                </c:pt>
                <c:pt idx="27">
                  <c:v>28.179200000000002</c:v>
                </c:pt>
                <c:pt idx="28">
                  <c:v>30.1112</c:v>
                </c:pt>
                <c:pt idx="29">
                  <c:v>31.9693</c:v>
                </c:pt>
                <c:pt idx="30">
                  <c:v>33.8048</c:v>
                </c:pt>
                <c:pt idx="31">
                  <c:v>35.626199999999997</c:v>
                </c:pt>
                <c:pt idx="32">
                  <c:v>37.476399999999998</c:v>
                </c:pt>
                <c:pt idx="33">
                  <c:v>39.368200000000002</c:v>
                </c:pt>
                <c:pt idx="34">
                  <c:v>41.2819</c:v>
                </c:pt>
                <c:pt idx="35">
                  <c:v>43.136400000000002</c:v>
                </c:pt>
                <c:pt idx="36">
                  <c:v>44.985199999999999</c:v>
                </c:pt>
                <c:pt idx="37">
                  <c:v>46.854399999999998</c:v>
                </c:pt>
                <c:pt idx="38">
                  <c:v>48.743400000000001</c:v>
                </c:pt>
                <c:pt idx="39">
                  <c:v>50.693899999999999</c:v>
                </c:pt>
                <c:pt idx="40">
                  <c:v>52.674599999999998</c:v>
                </c:pt>
                <c:pt idx="41">
                  <c:v>54.668199999999999</c:v>
                </c:pt>
                <c:pt idx="42">
                  <c:v>56.691800000000001</c:v>
                </c:pt>
                <c:pt idx="43">
                  <c:v>58.751800000000003</c:v>
                </c:pt>
                <c:pt idx="44">
                  <c:v>60.884599999999999</c:v>
                </c:pt>
                <c:pt idx="45">
                  <c:v>63.056800000000003</c:v>
                </c:pt>
                <c:pt idx="46">
                  <c:v>65.200400000000002</c:v>
                </c:pt>
                <c:pt idx="47">
                  <c:v>67.220100000000002</c:v>
                </c:pt>
                <c:pt idx="48">
                  <c:v>69.001000000000005</c:v>
                </c:pt>
                <c:pt idx="49">
                  <c:v>70.386899999999997</c:v>
                </c:pt>
                <c:pt idx="50">
                  <c:v>71.147400000000005</c:v>
                </c:pt>
                <c:pt idx="51">
                  <c:v>71.579800000000006</c:v>
                </c:pt>
                <c:pt idx="52">
                  <c:v>72.066599999999994</c:v>
                </c:pt>
                <c:pt idx="53">
                  <c:v>72.765299999999996</c:v>
                </c:pt>
                <c:pt idx="54">
                  <c:v>73.784800000000004</c:v>
                </c:pt>
                <c:pt idx="55">
                  <c:v>74.892200000000003</c:v>
                </c:pt>
                <c:pt idx="56">
                  <c:v>75.972800000000007</c:v>
                </c:pt>
                <c:pt idx="57">
                  <c:v>76.804100000000005</c:v>
                </c:pt>
                <c:pt idx="58">
                  <c:v>77.284499999999994</c:v>
                </c:pt>
                <c:pt idx="59">
                  <c:v>77.401799999999994</c:v>
                </c:pt>
                <c:pt idx="60">
                  <c:v>77.335400000000007</c:v>
                </c:pt>
                <c:pt idx="61">
                  <c:v>77.215000000000003</c:v>
                </c:pt>
                <c:pt idx="62">
                  <c:v>76.853200000000001</c:v>
                </c:pt>
                <c:pt idx="63">
                  <c:v>76.310100000000006</c:v>
                </c:pt>
                <c:pt idx="64">
                  <c:v>75.962699999999998</c:v>
                </c:pt>
                <c:pt idx="65">
                  <c:v>75.739699999999999</c:v>
                </c:pt>
                <c:pt idx="66">
                  <c:v>75.513400000000004</c:v>
                </c:pt>
                <c:pt idx="67">
                  <c:v>74.962999999999994</c:v>
                </c:pt>
                <c:pt idx="68">
                  <c:v>72.578400000000002</c:v>
                </c:pt>
                <c:pt idx="69">
                  <c:v>70.151499999999999</c:v>
                </c:pt>
                <c:pt idx="70">
                  <c:v>67.906400000000005</c:v>
                </c:pt>
                <c:pt idx="71">
                  <c:v>67.315700000000007</c:v>
                </c:pt>
                <c:pt idx="72">
                  <c:v>66.640600000000006</c:v>
                </c:pt>
                <c:pt idx="73">
                  <c:v>65.986599999999996</c:v>
                </c:pt>
              </c:numCache>
            </c:numRef>
          </c:yVal>
          <c:smooth val="1"/>
        </c:ser>
        <c:ser>
          <c:idx val="1"/>
          <c:order val="1"/>
          <c:tx>
            <c:strRef>
              <c:f>'VM1-Moderate'!$M$2:$N$2</c:f>
              <c:strCache>
                <c:ptCount val="1"/>
                <c:pt idx="0">
                  <c:v>VM (B=7.57, L=7.57)</c:v>
                </c:pt>
              </c:strCache>
            </c:strRef>
          </c:tx>
          <c:spPr>
            <a:ln w="34925" cap="rnd">
              <a:solidFill>
                <a:srgbClr val="FF5D5D"/>
              </a:solidFill>
              <a:prstDash val="sysDash"/>
              <a:round/>
            </a:ln>
            <a:effectLst/>
          </c:spPr>
          <c:marker>
            <c:symbol val="none"/>
          </c:marker>
          <c:xVal>
            <c:numRef>
              <c:f>'VM1-Moderate'!$M$3:$M$52</c:f>
              <c:numCache>
                <c:formatCode>General</c:formatCode>
                <c:ptCount val="50"/>
                <c:pt idx="0">
                  <c:v>0</c:v>
                </c:pt>
                <c:pt idx="1">
                  <c:v>5.8080000000000631E-4</c:v>
                </c:pt>
                <c:pt idx="2">
                  <c:v>1.1616000000000057E-3</c:v>
                </c:pt>
                <c:pt idx="3">
                  <c:v>2.0330000000000001E-3</c:v>
                </c:pt>
                <c:pt idx="4">
                  <c:v>3.3402000000000015E-3</c:v>
                </c:pt>
                <c:pt idx="5">
                  <c:v>5.3017000000000064E-3</c:v>
                </c:pt>
                <c:pt idx="6">
                  <c:v>8.245300000000004E-3</c:v>
                </c:pt>
                <c:pt idx="7">
                  <c:v>1.2663500000000001E-2</c:v>
                </c:pt>
                <c:pt idx="8">
                  <c:v>1.9297399999999999E-2</c:v>
                </c:pt>
                <c:pt idx="9">
                  <c:v>2.9262799999999999E-2</c:v>
                </c:pt>
                <c:pt idx="10">
                  <c:v>4.4243800000000007E-2</c:v>
                </c:pt>
                <c:pt idx="11">
                  <c:v>6.6787800000000008E-2</c:v>
                </c:pt>
                <c:pt idx="12">
                  <c:v>0.10076680000000002</c:v>
                </c:pt>
                <c:pt idx="13">
                  <c:v>0.15208480000000002</c:v>
                </c:pt>
                <c:pt idx="14">
                  <c:v>0.22980480000000003</c:v>
                </c:pt>
                <c:pt idx="15">
                  <c:v>0.3478368</c:v>
                </c:pt>
                <c:pt idx="16">
                  <c:v>0.52827679999999999</c:v>
                </c:pt>
                <c:pt idx="17">
                  <c:v>0.83383379999999996</c:v>
                </c:pt>
                <c:pt idx="18">
                  <c:v>1.1818028</c:v>
                </c:pt>
                <c:pt idx="19">
                  <c:v>1.5187428000000001</c:v>
                </c:pt>
                <c:pt idx="20">
                  <c:v>1.8267228</c:v>
                </c:pt>
                <c:pt idx="21">
                  <c:v>2.1106928000000003</c:v>
                </c:pt>
                <c:pt idx="22">
                  <c:v>2.5027128000000003</c:v>
                </c:pt>
                <c:pt idx="23">
                  <c:v>3.0329528000000003</c:v>
                </c:pt>
                <c:pt idx="24">
                  <c:v>3.5158828</c:v>
                </c:pt>
                <c:pt idx="25">
                  <c:v>3.9662828000000001</c:v>
                </c:pt>
                <c:pt idx="26">
                  <c:v>4.3899227999999999</c:v>
                </c:pt>
                <c:pt idx="27">
                  <c:v>4.8005627999999998</c:v>
                </c:pt>
                <c:pt idx="28">
                  <c:v>5.1998328000000003</c:v>
                </c:pt>
                <c:pt idx="29">
                  <c:v>5.5863028000000003</c:v>
                </c:pt>
                <c:pt idx="30">
                  <c:v>5.9550128000000004</c:v>
                </c:pt>
                <c:pt idx="31">
                  <c:v>6.3028028000000003</c:v>
                </c:pt>
                <c:pt idx="32">
                  <c:v>6.6266128000000002</c:v>
                </c:pt>
                <c:pt idx="33">
                  <c:v>6.9340327999999998</c:v>
                </c:pt>
                <c:pt idx="34">
                  <c:v>7.2297228000000002</c:v>
                </c:pt>
                <c:pt idx="35">
                  <c:v>7.5165528000000004</c:v>
                </c:pt>
                <c:pt idx="36">
                  <c:v>7.9312828</c:v>
                </c:pt>
                <c:pt idx="37">
                  <c:v>8.3295828000000007</c:v>
                </c:pt>
                <c:pt idx="38">
                  <c:v>8.7119327999999996</c:v>
                </c:pt>
                <c:pt idx="39">
                  <c:v>9.0794327999999993</c:v>
                </c:pt>
                <c:pt idx="40">
                  <c:v>9.4329427999999993</c:v>
                </c:pt>
                <c:pt idx="41">
                  <c:v>9.7782727999999999</c:v>
                </c:pt>
                <c:pt idx="42">
                  <c:v>10.1147828</c:v>
                </c:pt>
                <c:pt idx="43">
                  <c:v>10.442482800000001</c:v>
                </c:pt>
                <c:pt idx="44">
                  <c:v>10.761582799999999</c:v>
                </c:pt>
                <c:pt idx="45">
                  <c:v>11.0697828</c:v>
                </c:pt>
                <c:pt idx="46">
                  <c:v>11.3666828</c:v>
                </c:pt>
                <c:pt idx="47">
                  <c:v>11.654282800000001</c:v>
                </c:pt>
                <c:pt idx="48">
                  <c:v>11.933982800000001</c:v>
                </c:pt>
                <c:pt idx="49">
                  <c:v>12.205882799999999</c:v>
                </c:pt>
              </c:numCache>
            </c:numRef>
          </c:xVal>
          <c:yVal>
            <c:numRef>
              <c:f>'VM1-Moderate'!$N$3:$N$53</c:f>
              <c:numCache>
                <c:formatCode>General</c:formatCode>
                <c:ptCount val="51"/>
                <c:pt idx="0">
                  <c:v>0</c:v>
                </c:pt>
                <c:pt idx="1">
                  <c:v>9.9957299999999995E-3</c:v>
                </c:pt>
                <c:pt idx="2">
                  <c:v>1.9982300000000001E-2</c:v>
                </c:pt>
                <c:pt idx="3">
                  <c:v>3.4944999999999997E-2</c:v>
                </c:pt>
                <c:pt idx="4">
                  <c:v>5.7350499999999999E-2</c:v>
                </c:pt>
                <c:pt idx="5">
                  <c:v>9.0872400000000006E-2</c:v>
                </c:pt>
                <c:pt idx="6">
                  <c:v>0.140961</c:v>
                </c:pt>
                <c:pt idx="7">
                  <c:v>0.21566099999999999</c:v>
                </c:pt>
                <c:pt idx="8">
                  <c:v>0.32673999999999997</c:v>
                </c:pt>
                <c:pt idx="9">
                  <c:v>0.49119800000000002</c:v>
                </c:pt>
                <c:pt idx="10">
                  <c:v>0.73309999999999997</c:v>
                </c:pt>
                <c:pt idx="11">
                  <c:v>1.0854299999999999</c:v>
                </c:pt>
                <c:pt idx="12">
                  <c:v>1.59108</c:v>
                </c:pt>
                <c:pt idx="13">
                  <c:v>2.30078</c:v>
                </c:pt>
                <c:pt idx="14">
                  <c:v>3.2639399999999998</c:v>
                </c:pt>
                <c:pt idx="15">
                  <c:v>4.50631</c:v>
                </c:pt>
                <c:pt idx="16">
                  <c:v>5.9822600000000001</c:v>
                </c:pt>
                <c:pt idx="17">
                  <c:v>7.2706900000000001</c:v>
                </c:pt>
                <c:pt idx="18">
                  <c:v>7.5714499999999996</c:v>
                </c:pt>
                <c:pt idx="19">
                  <c:v>7.56874</c:v>
                </c:pt>
                <c:pt idx="20">
                  <c:v>7.5223399999999998</c:v>
                </c:pt>
                <c:pt idx="21">
                  <c:v>7.4840499999999999</c:v>
                </c:pt>
                <c:pt idx="22">
                  <c:v>7.3242500000000001</c:v>
                </c:pt>
                <c:pt idx="23">
                  <c:v>6.7938499999999999</c:v>
                </c:pt>
                <c:pt idx="24">
                  <c:v>6.2468599999999999</c:v>
                </c:pt>
                <c:pt idx="25">
                  <c:v>5.8939199999999996</c:v>
                </c:pt>
                <c:pt idx="26">
                  <c:v>5.6879299999999997</c:v>
                </c:pt>
                <c:pt idx="27">
                  <c:v>5.4957099999999999</c:v>
                </c:pt>
                <c:pt idx="28">
                  <c:v>5.2830500000000002</c:v>
                </c:pt>
                <c:pt idx="29">
                  <c:v>5.0442</c:v>
                </c:pt>
                <c:pt idx="30">
                  <c:v>4.79068</c:v>
                </c:pt>
                <c:pt idx="31">
                  <c:v>4.5631700000000004</c:v>
                </c:pt>
                <c:pt idx="32">
                  <c:v>4.3654500000000001</c:v>
                </c:pt>
                <c:pt idx="33">
                  <c:v>4.2096299999999998</c:v>
                </c:pt>
                <c:pt idx="34">
                  <c:v>4.1049699999999998</c:v>
                </c:pt>
                <c:pt idx="35">
                  <c:v>4.0442299999999998</c:v>
                </c:pt>
                <c:pt idx="36">
                  <c:v>4.0288199999999996</c:v>
                </c:pt>
                <c:pt idx="37">
                  <c:v>3.9688300000000001</c:v>
                </c:pt>
                <c:pt idx="38">
                  <c:v>3.8693599999999999</c:v>
                </c:pt>
                <c:pt idx="39">
                  <c:v>3.7569699999999999</c:v>
                </c:pt>
                <c:pt idx="40">
                  <c:v>3.6895699999999998</c:v>
                </c:pt>
                <c:pt idx="41">
                  <c:v>3.6549100000000001</c:v>
                </c:pt>
                <c:pt idx="42">
                  <c:v>3.64697</c:v>
                </c:pt>
                <c:pt idx="43">
                  <c:v>3.6492399999999998</c:v>
                </c:pt>
                <c:pt idx="44">
                  <c:v>3.6467800000000001</c:v>
                </c:pt>
                <c:pt idx="45">
                  <c:v>3.6116700000000002</c:v>
                </c:pt>
                <c:pt idx="46">
                  <c:v>3.5746699999999998</c:v>
                </c:pt>
                <c:pt idx="47">
                  <c:v>3.59619</c:v>
                </c:pt>
                <c:pt idx="48">
                  <c:v>3.7168199999999998</c:v>
                </c:pt>
                <c:pt idx="49">
                  <c:v>3.9346199999999998</c:v>
                </c:pt>
                <c:pt idx="50">
                  <c:v>4.2615800000000004</c:v>
                </c:pt>
              </c:numCache>
            </c:numRef>
          </c:yVal>
          <c:smooth val="1"/>
        </c:ser>
        <c:dLbls>
          <c:showLegendKey val="0"/>
          <c:showVal val="0"/>
          <c:showCatName val="0"/>
          <c:showSerName val="0"/>
          <c:showPercent val="0"/>
          <c:showBubbleSize val="0"/>
        </c:dLbls>
        <c:axId val="676476656"/>
        <c:axId val="676477216"/>
      </c:scatterChart>
      <c:valAx>
        <c:axId val="676476656"/>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77216"/>
        <c:crosses val="autoZero"/>
        <c:crossBetween val="midCat"/>
        <c:majorUnit val="0.15000000000000002"/>
      </c:valAx>
      <c:valAx>
        <c:axId val="676477216"/>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76656"/>
        <c:crosses val="autoZero"/>
        <c:crossBetween val="midCat"/>
      </c:valAx>
      <c:spPr>
        <a:noFill/>
        <a:ln>
          <a:noFill/>
        </a:ln>
        <a:effectLst/>
      </c:spPr>
    </c:plotArea>
    <c:legend>
      <c:legendPos val="r"/>
      <c:layout>
        <c:manualLayout>
          <c:xMode val="edge"/>
          <c:yMode val="edge"/>
          <c:x val="0.49880309867925327"/>
          <c:y val="8.9272050419100843E-2"/>
          <c:w val="0.44212685232661358"/>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'VM1-FoghSangin'!$P$2:$Q$2</c:f>
              <c:strCache>
                <c:ptCount val="1"/>
                <c:pt idx="0">
                  <c:v>PVM (No Negative Eigenvalue)</c:v>
                </c:pt>
              </c:strCache>
            </c:strRef>
          </c:tx>
          <c:spPr>
            <a:ln w="34925" cap="rnd">
              <a:solidFill>
                <a:schemeClr val="tx1"/>
              </a:solidFill>
              <a:round/>
            </a:ln>
            <a:effectLst/>
          </c:spPr>
          <c:marker>
            <c:symbol val="none"/>
          </c:marker>
          <c:xVal>
            <c:numRef>
              <c:f>'VM1-FoghSangin'!$P$3:$P$76</c:f>
              <c:numCache>
                <c:formatCode>General</c:formatCode>
                <c:ptCount val="74"/>
                <c:pt idx="0">
                  <c:v>0</c:v>
                </c:pt>
                <c:pt idx="1">
                  <c:v>6.4299999999999774E-5</c:v>
                </c:pt>
                <c:pt idx="2">
                  <c:v>1.2859999999999955E-4</c:v>
                </c:pt>
                <c:pt idx="3">
                  <c:v>2.2510000000000238E-4</c:v>
                </c:pt>
                <c:pt idx="4">
                  <c:v>3.6979999999999999E-4</c:v>
                </c:pt>
                <c:pt idx="5">
                  <c:v>5.868000000000019E-4</c:v>
                </c:pt>
                <c:pt idx="6">
                  <c:v>9.1240000000000071E-4</c:v>
                </c:pt>
                <c:pt idx="7">
                  <c:v>1.4009000000000001E-3</c:v>
                </c:pt>
                <c:pt idx="8">
                  <c:v>2.1336000000000029E-3</c:v>
                </c:pt>
                <c:pt idx="9">
                  <c:v>3.232800000000001E-3</c:v>
                </c:pt>
                <c:pt idx="10">
                  <c:v>4.8818000000000021E-3</c:v>
                </c:pt>
                <c:pt idx="11">
                  <c:v>7.3560000000000014E-3</c:v>
                </c:pt>
                <c:pt idx="12">
                  <c:v>1.1068600000000001E-2</c:v>
                </c:pt>
                <c:pt idx="13">
                  <c:v>1.6640499999999999E-2</c:v>
                </c:pt>
                <c:pt idx="14">
                  <c:v>2.5005200000000002E-2</c:v>
                </c:pt>
                <c:pt idx="15">
                  <c:v>3.7567500000000004E-2</c:v>
                </c:pt>
                <c:pt idx="16">
                  <c:v>5.6444800000000003E-2</c:v>
                </c:pt>
                <c:pt idx="17">
                  <c:v>8.4836399999999992E-2</c:v>
                </c:pt>
                <c:pt idx="18">
                  <c:v>0.12758940000000002</c:v>
                </c:pt>
                <c:pt idx="19">
                  <c:v>0.1920694</c:v>
                </c:pt>
                <c:pt idx="20">
                  <c:v>0.28957939999999999</c:v>
                </c:pt>
                <c:pt idx="21">
                  <c:v>0.4480884</c:v>
                </c:pt>
                <c:pt idx="22">
                  <c:v>0.61715340000000007</c:v>
                </c:pt>
                <c:pt idx="23">
                  <c:v>0.79126940000000001</c:v>
                </c:pt>
                <c:pt idx="24">
                  <c:v>0.95986640000000001</c:v>
                </c:pt>
                <c:pt idx="25">
                  <c:v>1.1189924</c:v>
                </c:pt>
                <c:pt idx="26">
                  <c:v>1.3404623999999998</c:v>
                </c:pt>
                <c:pt idx="27">
                  <c:v>1.5452724</c:v>
                </c:pt>
                <c:pt idx="28">
                  <c:v>1.7347623999999999</c:v>
                </c:pt>
                <c:pt idx="29">
                  <c:v>1.9132524</c:v>
                </c:pt>
                <c:pt idx="30">
                  <c:v>2.0842423999999999</c:v>
                </c:pt>
                <c:pt idx="31">
                  <c:v>2.2472824</c:v>
                </c:pt>
                <c:pt idx="32">
                  <c:v>2.4030824000000002</c:v>
                </c:pt>
                <c:pt idx="33">
                  <c:v>2.5536724</c:v>
                </c:pt>
                <c:pt idx="34">
                  <c:v>2.7003424000000003</c:v>
                </c:pt>
                <c:pt idx="35">
                  <c:v>2.8425924</c:v>
                </c:pt>
                <c:pt idx="36">
                  <c:v>2.9804524000000003</c:v>
                </c:pt>
                <c:pt idx="37">
                  <c:v>3.1153324000000002</c:v>
                </c:pt>
                <c:pt idx="38">
                  <c:v>3.2470424000000002</c:v>
                </c:pt>
                <c:pt idx="39">
                  <c:v>3.3751324</c:v>
                </c:pt>
                <c:pt idx="40">
                  <c:v>3.4999124000000004</c:v>
                </c:pt>
                <c:pt idx="41">
                  <c:v>3.6208624</c:v>
                </c:pt>
                <c:pt idx="42">
                  <c:v>3.7385724000000002</c:v>
                </c:pt>
                <c:pt idx="43">
                  <c:v>3.8535324000000002</c:v>
                </c:pt>
                <c:pt idx="44">
                  <c:v>3.9663424000000003</c:v>
                </c:pt>
                <c:pt idx="45">
                  <c:v>4.0768523999999999</c:v>
                </c:pt>
                <c:pt idx="46">
                  <c:v>4.1844424</c:v>
                </c:pt>
                <c:pt idx="47">
                  <c:v>4.2897423999999997</c:v>
                </c:pt>
                <c:pt idx="48">
                  <c:v>4.3931323999999998</c:v>
                </c:pt>
                <c:pt idx="49">
                  <c:v>4.4944524000000001</c:v>
                </c:pt>
                <c:pt idx="50">
                  <c:v>4.5940023999999999</c:v>
                </c:pt>
                <c:pt idx="51">
                  <c:v>4.6917624</c:v>
                </c:pt>
                <c:pt idx="52">
                  <c:v>4.7455124</c:v>
                </c:pt>
                <c:pt idx="53">
                  <c:v>4.7982123999999997</c:v>
                </c:pt>
                <c:pt idx="54">
                  <c:v>4.8501523999999998</c:v>
                </c:pt>
                <c:pt idx="55">
                  <c:v>4.9014024000000003</c:v>
                </c:pt>
                <c:pt idx="56">
                  <c:v>4.9519723999999998</c:v>
                </c:pt>
                <c:pt idx="57">
                  <c:v>5.0019324000000003</c:v>
                </c:pt>
                <c:pt idx="58">
                  <c:v>5.0754723999999998</c:v>
                </c:pt>
                <c:pt idx="59">
                  <c:v>5.1839924000000002</c:v>
                </c:pt>
                <c:pt idx="60">
                  <c:v>5.2908624</c:v>
                </c:pt>
                <c:pt idx="61">
                  <c:v>5.3174223999999999</c:v>
                </c:pt>
                <c:pt idx="62">
                  <c:v>5.3439224000000003</c:v>
                </c:pt>
                <c:pt idx="63">
                  <c:v>5.3836124000000005</c:v>
                </c:pt>
                <c:pt idx="64">
                  <c:v>5.4429024000000004</c:v>
                </c:pt>
                <c:pt idx="65">
                  <c:v>5.5017823999999997</c:v>
                </c:pt>
                <c:pt idx="66">
                  <c:v>5.5603823999999999</c:v>
                </c:pt>
                <c:pt idx="67">
                  <c:v>5.6187823999999997</c:v>
                </c:pt>
                <c:pt idx="68">
                  <c:v>5.6769524000000002</c:v>
                </c:pt>
                <c:pt idx="69">
                  <c:v>5.7636224</c:v>
                </c:pt>
                <c:pt idx="70">
                  <c:v>5.8487824000000002</c:v>
                </c:pt>
                <c:pt idx="71">
                  <c:v>5.9320124000000005</c:v>
                </c:pt>
                <c:pt idx="72">
                  <c:v>6.0133723999999997</c:v>
                </c:pt>
                <c:pt idx="73">
                  <c:v>6.0931324</c:v>
                </c:pt>
              </c:numCache>
            </c:numRef>
          </c:xVal>
          <c:yVal>
            <c:numRef>
              <c:f>'VM1-FoghSangin'!$Q$3:$Q$76</c:f>
              <c:numCache>
                <c:formatCode>General</c:formatCode>
                <c:ptCount val="74"/>
                <c:pt idx="0">
                  <c:v>0</c:v>
                </c:pt>
                <c:pt idx="1">
                  <c:v>9.9731100000000003E-3</c:v>
                </c:pt>
                <c:pt idx="2">
                  <c:v>1.9971900000000001E-2</c:v>
                </c:pt>
                <c:pt idx="3">
                  <c:v>3.4968300000000001E-2</c:v>
                </c:pt>
                <c:pt idx="4">
                  <c:v>5.7459099999999999E-2</c:v>
                </c:pt>
                <c:pt idx="5">
                  <c:v>9.1186500000000004E-2</c:v>
                </c:pt>
                <c:pt idx="6">
                  <c:v>0.141758</c:v>
                </c:pt>
                <c:pt idx="7">
                  <c:v>0.21757099999999999</c:v>
                </c:pt>
                <c:pt idx="8">
                  <c:v>0.33119100000000001</c:v>
                </c:pt>
                <c:pt idx="9">
                  <c:v>0.50139900000000004</c:v>
                </c:pt>
                <c:pt idx="10">
                  <c:v>0.75620799999999999</c:v>
                </c:pt>
                <c:pt idx="11">
                  <c:v>1.1373</c:v>
                </c:pt>
                <c:pt idx="12">
                  <c:v>1.7063999999999999</c:v>
                </c:pt>
                <c:pt idx="13">
                  <c:v>2.5543900000000002</c:v>
                </c:pt>
                <c:pt idx="14">
                  <c:v>3.81372</c:v>
                </c:pt>
                <c:pt idx="15">
                  <c:v>5.6745200000000002</c:v>
                </c:pt>
                <c:pt idx="16">
                  <c:v>8.4032</c:v>
                </c:pt>
                <c:pt idx="17">
                  <c:v>12.358700000000001</c:v>
                </c:pt>
                <c:pt idx="18">
                  <c:v>17.993200000000002</c:v>
                </c:pt>
                <c:pt idx="19">
                  <c:v>25.807400000000001</c:v>
                </c:pt>
                <c:pt idx="20">
                  <c:v>36.2042</c:v>
                </c:pt>
                <c:pt idx="21">
                  <c:v>47.840600000000002</c:v>
                </c:pt>
                <c:pt idx="22">
                  <c:v>55.0015</c:v>
                </c:pt>
                <c:pt idx="23">
                  <c:v>59.228700000000003</c:v>
                </c:pt>
                <c:pt idx="24">
                  <c:v>62.182000000000002</c:v>
                </c:pt>
                <c:pt idx="25">
                  <c:v>64.947800000000001</c:v>
                </c:pt>
                <c:pt idx="26">
                  <c:v>68.779499999999999</c:v>
                </c:pt>
                <c:pt idx="27">
                  <c:v>72.872799999999998</c:v>
                </c:pt>
                <c:pt idx="28">
                  <c:v>76.976299999999995</c:v>
                </c:pt>
                <c:pt idx="29">
                  <c:v>81.5047</c:v>
                </c:pt>
                <c:pt idx="30">
                  <c:v>86.1999</c:v>
                </c:pt>
                <c:pt idx="31">
                  <c:v>90.897499999999994</c:v>
                </c:pt>
                <c:pt idx="32">
                  <c:v>95.313800000000001</c:v>
                </c:pt>
                <c:pt idx="33">
                  <c:v>99.4833</c:v>
                </c:pt>
                <c:pt idx="34">
                  <c:v>103.652</c:v>
                </c:pt>
                <c:pt idx="35">
                  <c:v>107.827</c:v>
                </c:pt>
                <c:pt idx="36">
                  <c:v>111.929</c:v>
                </c:pt>
                <c:pt idx="37">
                  <c:v>116.074</c:v>
                </c:pt>
                <c:pt idx="38">
                  <c:v>120.22499999999999</c:v>
                </c:pt>
                <c:pt idx="39">
                  <c:v>124.205</c:v>
                </c:pt>
                <c:pt idx="40">
                  <c:v>128.066</c:v>
                </c:pt>
                <c:pt idx="41">
                  <c:v>131.75</c:v>
                </c:pt>
                <c:pt idx="42">
                  <c:v>135.27699999999999</c:v>
                </c:pt>
                <c:pt idx="43">
                  <c:v>138.71700000000001</c:v>
                </c:pt>
                <c:pt idx="44">
                  <c:v>142.12799999999999</c:v>
                </c:pt>
                <c:pt idx="45">
                  <c:v>145.47499999999999</c:v>
                </c:pt>
                <c:pt idx="46">
                  <c:v>148.65899999999999</c:v>
                </c:pt>
                <c:pt idx="47">
                  <c:v>151.73400000000001</c:v>
                </c:pt>
                <c:pt idx="48">
                  <c:v>154.75399999999999</c:v>
                </c:pt>
                <c:pt idx="49">
                  <c:v>157.68199999999999</c:v>
                </c:pt>
                <c:pt idx="50">
                  <c:v>160.553</c:v>
                </c:pt>
                <c:pt idx="51">
                  <c:v>163.35</c:v>
                </c:pt>
                <c:pt idx="52">
                  <c:v>164.82599999999999</c:v>
                </c:pt>
                <c:pt idx="53">
                  <c:v>166.20400000000001</c:v>
                </c:pt>
                <c:pt idx="54">
                  <c:v>167.51499999999999</c:v>
                </c:pt>
                <c:pt idx="55">
                  <c:v>168.76599999999999</c:v>
                </c:pt>
                <c:pt idx="56">
                  <c:v>169.959</c:v>
                </c:pt>
                <c:pt idx="57">
                  <c:v>171.096</c:v>
                </c:pt>
                <c:pt idx="58">
                  <c:v>172.661</c:v>
                </c:pt>
                <c:pt idx="59">
                  <c:v>174.83799999999999</c:v>
                </c:pt>
                <c:pt idx="60">
                  <c:v>176.87299999999999</c:v>
                </c:pt>
                <c:pt idx="61">
                  <c:v>177.37100000000001</c:v>
                </c:pt>
                <c:pt idx="62">
                  <c:v>177.869</c:v>
                </c:pt>
                <c:pt idx="63">
                  <c:v>178.619</c:v>
                </c:pt>
                <c:pt idx="64">
                  <c:v>179.74</c:v>
                </c:pt>
                <c:pt idx="65">
                  <c:v>180.852</c:v>
                </c:pt>
                <c:pt idx="66">
                  <c:v>181.96</c:v>
                </c:pt>
                <c:pt idx="67">
                  <c:v>183.07300000000001</c:v>
                </c:pt>
                <c:pt idx="68">
                  <c:v>184.184</c:v>
                </c:pt>
                <c:pt idx="69">
                  <c:v>185.83799999999999</c:v>
                </c:pt>
                <c:pt idx="70">
                  <c:v>187.37100000000001</c:v>
                </c:pt>
                <c:pt idx="71">
                  <c:v>188.71199999999999</c:v>
                </c:pt>
                <c:pt idx="72">
                  <c:v>189.874</c:v>
                </c:pt>
                <c:pt idx="73">
                  <c:v>190.89099999999999</c:v>
                </c:pt>
              </c:numCache>
            </c:numRef>
          </c:yVal>
          <c:smooth val="1"/>
        </c:ser>
        <c:ser>
          <c:idx val="1"/>
          <c:order val="1"/>
          <c:tx>
            <c:strRef>
              <c:f>'VM1-FoghSangin'!$M$2:$N$2</c:f>
              <c:strCache>
                <c:ptCount val="1"/>
                <c:pt idx="0">
                  <c:v>VM (B=35.22, L=35.22)</c:v>
                </c:pt>
              </c:strCache>
            </c:strRef>
          </c:tx>
          <c:spPr>
            <a:ln w="34925" cap="rnd">
              <a:solidFill>
                <a:srgbClr val="FF5D5D"/>
              </a:solidFill>
              <a:prstDash val="sysDash"/>
              <a:round/>
            </a:ln>
            <a:effectLst/>
          </c:spPr>
          <c:marker>
            <c:symbol val="none"/>
          </c:marker>
          <c:xVal>
            <c:numRef>
              <c:f>'VM1-FoghSangin'!$M$3:$M$52</c:f>
              <c:numCache>
                <c:formatCode>General</c:formatCode>
                <c:ptCount val="50"/>
                <c:pt idx="0">
                  <c:v>0</c:v>
                </c:pt>
                <c:pt idx="1">
                  <c:v>1.2410000000000199E-4</c:v>
                </c:pt>
                <c:pt idx="2">
                  <c:v>2.482000000000005E-4</c:v>
                </c:pt>
                <c:pt idx="3">
                  <c:v>4.3419999999999917E-4</c:v>
                </c:pt>
                <c:pt idx="4">
                  <c:v>7.1339999999999945E-4</c:v>
                </c:pt>
                <c:pt idx="5">
                  <c:v>1.1321000000000005E-3</c:v>
                </c:pt>
                <c:pt idx="6">
                  <c:v>1.7601000000000006E-3</c:v>
                </c:pt>
                <c:pt idx="7">
                  <c:v>2.7022000000000018E-3</c:v>
                </c:pt>
                <c:pt idx="8">
                  <c:v>4.1154000000000017E-3</c:v>
                </c:pt>
                <c:pt idx="9">
                  <c:v>6.2352999999999992E-3</c:v>
                </c:pt>
                <c:pt idx="10">
                  <c:v>9.4154000000000009E-3</c:v>
                </c:pt>
                <c:pt idx="11">
                  <c:v>1.4186100000000004E-2</c:v>
                </c:pt>
                <c:pt idx="12">
                  <c:v>2.1343299999999999E-2</c:v>
                </c:pt>
                <c:pt idx="13">
                  <c:v>3.2081700000000005E-2</c:v>
                </c:pt>
                <c:pt idx="14">
                  <c:v>4.8194899999999999E-2</c:v>
                </c:pt>
                <c:pt idx="15">
                  <c:v>7.2376799999999991E-2</c:v>
                </c:pt>
                <c:pt idx="16">
                  <c:v>0.10867499999999999</c:v>
                </c:pt>
                <c:pt idx="17">
                  <c:v>0.16317199999999998</c:v>
                </c:pt>
                <c:pt idx="18">
                  <c:v>0.24500199999999997</c:v>
                </c:pt>
                <c:pt idx="19">
                  <c:v>0.37033200000000005</c:v>
                </c:pt>
                <c:pt idx="20">
                  <c:v>0.58762499999999995</c:v>
                </c:pt>
                <c:pt idx="21">
                  <c:v>0.95045299999999999</c:v>
                </c:pt>
                <c:pt idx="22">
                  <c:v>1.4948520000000001</c:v>
                </c:pt>
                <c:pt idx="23">
                  <c:v>1.625032</c:v>
                </c:pt>
                <c:pt idx="24">
                  <c:v>1.7522920000000002</c:v>
                </c:pt>
                <c:pt idx="25">
                  <c:v>1.8770820000000001</c:v>
                </c:pt>
                <c:pt idx="26">
                  <c:v>2.0595919999999999</c:v>
                </c:pt>
                <c:pt idx="27">
                  <c:v>2.2360720000000001</c:v>
                </c:pt>
                <c:pt idx="28">
                  <c:v>2.4069919999999998</c:v>
                </c:pt>
                <c:pt idx="29">
                  <c:v>2.5692519999999996</c:v>
                </c:pt>
                <c:pt idx="30">
                  <c:v>2.7241619999999998</c:v>
                </c:pt>
                <c:pt idx="31">
                  <c:v>2.872582</c:v>
                </c:pt>
                <c:pt idx="32">
                  <c:v>3.0160419999999997</c:v>
                </c:pt>
                <c:pt idx="33">
                  <c:v>3.1558919999999997</c:v>
                </c:pt>
                <c:pt idx="34">
                  <c:v>3.292672</c:v>
                </c:pt>
                <c:pt idx="35">
                  <c:v>3.4263719999999998</c:v>
                </c:pt>
                <c:pt idx="36">
                  <c:v>3.5574919999999999</c:v>
                </c:pt>
                <c:pt idx="37">
                  <c:v>3.748402</c:v>
                </c:pt>
                <c:pt idx="38">
                  <c:v>3.933262</c:v>
                </c:pt>
                <c:pt idx="39">
                  <c:v>4.1129720000000001</c:v>
                </c:pt>
                <c:pt idx="40">
                  <c:v>4.2881220000000004</c:v>
                </c:pt>
                <c:pt idx="41">
                  <c:v>4.4593620000000005</c:v>
                </c:pt>
                <c:pt idx="42">
                  <c:v>4.6274920000000002</c:v>
                </c:pt>
                <c:pt idx="43">
                  <c:v>4.7929520000000005</c:v>
                </c:pt>
                <c:pt idx="44">
                  <c:v>4.9550720000000004</c:v>
                </c:pt>
                <c:pt idx="45">
                  <c:v>5.1141220000000001</c:v>
                </c:pt>
                <c:pt idx="46">
                  <c:v>5.2701419999999999</c:v>
                </c:pt>
                <c:pt idx="47">
                  <c:v>5.4990520000000007</c:v>
                </c:pt>
                <c:pt idx="48">
                  <c:v>5.7222520000000001</c:v>
                </c:pt>
                <c:pt idx="49">
                  <c:v>5.9394620000000007</c:v>
                </c:pt>
              </c:numCache>
            </c:numRef>
          </c:xVal>
          <c:yVal>
            <c:numRef>
              <c:f>'VM1-FoghSangin'!$N$3:$N$53</c:f>
              <c:numCache>
                <c:formatCode>General</c:formatCode>
                <c:ptCount val="51"/>
                <c:pt idx="0">
                  <c:v>0</c:v>
                </c:pt>
                <c:pt idx="1">
                  <c:v>9.9996100000000008E-3</c:v>
                </c:pt>
                <c:pt idx="2">
                  <c:v>1.99978E-2</c:v>
                </c:pt>
                <c:pt idx="3">
                  <c:v>3.4992500000000003E-2</c:v>
                </c:pt>
                <c:pt idx="4">
                  <c:v>5.7478500000000002E-2</c:v>
                </c:pt>
                <c:pt idx="5">
                  <c:v>9.1194300000000006E-2</c:v>
                </c:pt>
                <c:pt idx="6">
                  <c:v>0.141738</c:v>
                </c:pt>
                <c:pt idx="7">
                  <c:v>0.21748600000000001</c:v>
                </c:pt>
                <c:pt idx="8">
                  <c:v>0.33095599999999997</c:v>
                </c:pt>
                <c:pt idx="9">
                  <c:v>0.50082099999999996</c:v>
                </c:pt>
                <c:pt idx="10">
                  <c:v>0.754853</c:v>
                </c:pt>
                <c:pt idx="11">
                  <c:v>1.13419</c:v>
                </c:pt>
                <c:pt idx="12">
                  <c:v>1.6993499999999999</c:v>
                </c:pt>
                <c:pt idx="13">
                  <c:v>2.53851</c:v>
                </c:pt>
                <c:pt idx="14">
                  <c:v>3.7781799999999999</c:v>
                </c:pt>
                <c:pt idx="15">
                  <c:v>5.5954800000000002</c:v>
                </c:pt>
                <c:pt idx="16">
                  <c:v>8.2289300000000001</c:v>
                </c:pt>
                <c:pt idx="17">
                  <c:v>11.978999999999999</c:v>
                </c:pt>
                <c:pt idx="18">
                  <c:v>17.180299999999999</c:v>
                </c:pt>
                <c:pt idx="19">
                  <c:v>23.979099999999999</c:v>
                </c:pt>
                <c:pt idx="20">
                  <c:v>30.601400000000002</c:v>
                </c:pt>
                <c:pt idx="21">
                  <c:v>34.412300000000002</c:v>
                </c:pt>
                <c:pt idx="22">
                  <c:v>35.221200000000003</c:v>
                </c:pt>
                <c:pt idx="23">
                  <c:v>35.187399999999997</c:v>
                </c:pt>
                <c:pt idx="24">
                  <c:v>35.136600000000001</c:v>
                </c:pt>
                <c:pt idx="25">
                  <c:v>35.0261</c:v>
                </c:pt>
                <c:pt idx="26">
                  <c:v>34.787700000000001</c:v>
                </c:pt>
                <c:pt idx="27">
                  <c:v>34.4923</c:v>
                </c:pt>
                <c:pt idx="28">
                  <c:v>34.1982</c:v>
                </c:pt>
                <c:pt idx="29">
                  <c:v>33.962600000000002</c:v>
                </c:pt>
                <c:pt idx="30">
                  <c:v>33.740900000000003</c:v>
                </c:pt>
                <c:pt idx="31">
                  <c:v>33.514699999999998</c:v>
                </c:pt>
                <c:pt idx="32">
                  <c:v>33.2639</c:v>
                </c:pt>
                <c:pt idx="33">
                  <c:v>32.973100000000002</c:v>
                </c:pt>
                <c:pt idx="34">
                  <c:v>32.701999999999998</c:v>
                </c:pt>
                <c:pt idx="35">
                  <c:v>32.460299999999997</c:v>
                </c:pt>
                <c:pt idx="36">
                  <c:v>32.241700000000002</c:v>
                </c:pt>
                <c:pt idx="37">
                  <c:v>31.9663</c:v>
                </c:pt>
                <c:pt idx="38">
                  <c:v>31.751200000000001</c:v>
                </c:pt>
                <c:pt idx="39">
                  <c:v>31.597300000000001</c:v>
                </c:pt>
                <c:pt idx="40">
                  <c:v>31.5182</c:v>
                </c:pt>
                <c:pt idx="41">
                  <c:v>31.503599999999999</c:v>
                </c:pt>
                <c:pt idx="42">
                  <c:v>31.520299999999999</c:v>
                </c:pt>
                <c:pt idx="43">
                  <c:v>31.5549</c:v>
                </c:pt>
                <c:pt idx="44">
                  <c:v>31.611599999999999</c:v>
                </c:pt>
                <c:pt idx="45">
                  <c:v>31.683900000000001</c:v>
                </c:pt>
                <c:pt idx="46">
                  <c:v>31.762799999999999</c:v>
                </c:pt>
                <c:pt idx="47">
                  <c:v>31.883500000000002</c:v>
                </c:pt>
                <c:pt idx="48">
                  <c:v>31.991099999999999</c:v>
                </c:pt>
                <c:pt idx="49">
                  <c:v>32.127299999999998</c:v>
                </c:pt>
                <c:pt idx="50">
                  <c:v>32.426400000000001</c:v>
                </c:pt>
              </c:numCache>
            </c:numRef>
          </c:yVal>
          <c:smooth val="1"/>
        </c:ser>
        <c:dLbls>
          <c:showLegendKey val="0"/>
          <c:showVal val="0"/>
          <c:showCatName val="0"/>
          <c:showSerName val="0"/>
          <c:showPercent val="0"/>
          <c:showBubbleSize val="0"/>
        </c:dLbls>
        <c:axId val="676480016"/>
        <c:axId val="676480576"/>
      </c:scatterChart>
      <c:valAx>
        <c:axId val="676480016"/>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80576"/>
        <c:crosses val="autoZero"/>
        <c:crossBetween val="midCat"/>
        <c:majorUnit val="0.15000000000000002"/>
      </c:valAx>
      <c:valAx>
        <c:axId val="676480576"/>
        <c:scaling>
          <c:orientation val="minMax"/>
          <c:max val="7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80016"/>
        <c:crosses val="autoZero"/>
        <c:crossBetween val="midCat"/>
      </c:valAx>
      <c:spPr>
        <a:noFill/>
        <a:ln>
          <a:noFill/>
        </a:ln>
        <a:effectLst/>
      </c:spPr>
    </c:plotArea>
    <c:legend>
      <c:legendPos val="r"/>
      <c:layout>
        <c:manualLayout>
          <c:xMode val="edge"/>
          <c:yMode val="edge"/>
          <c:x val="0.47539448205458223"/>
          <c:y val="0.25056237299974604"/>
          <c:w val="0.45631790513911763"/>
          <c:h val="0.1486347472694945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strRef>
              <c:f>'VM2-Rare'!$D$2:$E$2</c:f>
              <c:strCache>
                <c:ptCount val="1"/>
                <c:pt idx="0">
                  <c:v>PVM Perfect (B=7.99, L=10.9)</c:v>
                </c:pt>
              </c:strCache>
            </c:strRef>
          </c:tx>
          <c:spPr>
            <a:ln w="34925" cap="rnd">
              <a:solidFill>
                <a:schemeClr val="tx1"/>
              </a:solidFill>
              <a:round/>
            </a:ln>
            <a:effectLst/>
          </c:spPr>
          <c:marker>
            <c:symbol val="none"/>
          </c:marker>
          <c:xVal>
            <c:numRef>
              <c:f>'VM2-Rare'!$D$3:$D$103</c:f>
              <c:numCache>
                <c:formatCode>General</c:formatCode>
                <c:ptCount val="101"/>
                <c:pt idx="0">
                  <c:v>0</c:v>
                </c:pt>
                <c:pt idx="1">
                  <c:v>3.9417999999999953E-3</c:v>
                </c:pt>
                <c:pt idx="2">
                  <c:v>7.8874000000000027E-3</c:v>
                </c:pt>
                <c:pt idx="3">
                  <c:v>1.3813099999999995E-2</c:v>
                </c:pt>
                <c:pt idx="4">
                  <c:v>2.2718100000000005E-2</c:v>
                </c:pt>
                <c:pt idx="5">
                  <c:v>3.6111099999999993E-2</c:v>
                </c:pt>
                <c:pt idx="6">
                  <c:v>5.6284100000000004E-2</c:v>
                </c:pt>
                <c:pt idx="7">
                  <c:v>8.6728100000000002E-2</c:v>
                </c:pt>
                <c:pt idx="8">
                  <c:v>0.13280710000000001</c:v>
                </c:pt>
                <c:pt idx="9">
                  <c:v>0.20285309999999998</c:v>
                </c:pt>
                <c:pt idx="10">
                  <c:v>0.3100041</c:v>
                </c:pt>
                <c:pt idx="11">
                  <c:v>0.47544110000000006</c:v>
                </c:pt>
                <c:pt idx="12">
                  <c:v>0.73207410000000006</c:v>
                </c:pt>
                <c:pt idx="13">
                  <c:v>1.1191150999999999</c:v>
                </c:pt>
                <c:pt idx="14">
                  <c:v>1.5925651000000001</c:v>
                </c:pt>
                <c:pt idx="15">
                  <c:v>1.7520951</c:v>
                </c:pt>
                <c:pt idx="16">
                  <c:v>2.0089250999999999</c:v>
                </c:pt>
                <c:pt idx="17">
                  <c:v>2.2413251000000001</c:v>
                </c:pt>
                <c:pt idx="18">
                  <c:v>2.4337851000000001</c:v>
                </c:pt>
                <c:pt idx="19">
                  <c:v>2.5994150999999999</c:v>
                </c:pt>
                <c:pt idx="20">
                  <c:v>2.7487051</c:v>
                </c:pt>
                <c:pt idx="21">
                  <c:v>2.8853151000000001</c:v>
                </c:pt>
                <c:pt idx="22">
                  <c:v>3.0127250999999999</c:v>
                </c:pt>
                <c:pt idx="23">
                  <c:v>3.1336751</c:v>
                </c:pt>
                <c:pt idx="24">
                  <c:v>3.2489851000000001</c:v>
                </c:pt>
                <c:pt idx="25">
                  <c:v>3.3595950999999999</c:v>
                </c:pt>
                <c:pt idx="26">
                  <c:v>3.4653651000000001</c:v>
                </c:pt>
                <c:pt idx="27">
                  <c:v>3.5676350999999999</c:v>
                </c:pt>
                <c:pt idx="28">
                  <c:v>3.6671051000000001</c:v>
                </c:pt>
                <c:pt idx="29">
                  <c:v>3.7641851000000002</c:v>
                </c:pt>
                <c:pt idx="30">
                  <c:v>3.9058351</c:v>
                </c:pt>
                <c:pt idx="31">
                  <c:v>4.0430051000000002</c:v>
                </c:pt>
                <c:pt idx="32">
                  <c:v>4.1756951000000004</c:v>
                </c:pt>
                <c:pt idx="33">
                  <c:v>4.3036950999999997</c:v>
                </c:pt>
                <c:pt idx="34">
                  <c:v>4.4282450999999998</c:v>
                </c:pt>
                <c:pt idx="35">
                  <c:v>4.5496051</c:v>
                </c:pt>
                <c:pt idx="36">
                  <c:v>4.6678250999999999</c:v>
                </c:pt>
                <c:pt idx="37">
                  <c:v>4.7830151000000001</c:v>
                </c:pt>
                <c:pt idx="38">
                  <c:v>4.8954450999999999</c:v>
                </c:pt>
                <c:pt idx="39">
                  <c:v>5.0050150999999996</c:v>
                </c:pt>
                <c:pt idx="40">
                  <c:v>5.1115151000000001</c:v>
                </c:pt>
                <c:pt idx="41">
                  <c:v>5.2148151</c:v>
                </c:pt>
                <c:pt idx="42">
                  <c:v>5.3151751000000003</c:v>
                </c:pt>
                <c:pt idx="43">
                  <c:v>5.4124451000000002</c:v>
                </c:pt>
                <c:pt idx="44">
                  <c:v>5.5063250999999998</c:v>
                </c:pt>
                <c:pt idx="45">
                  <c:v>5.5966151000000002</c:v>
                </c:pt>
                <c:pt idx="46">
                  <c:v>5.6827851000000003</c:v>
                </c:pt>
                <c:pt idx="47">
                  <c:v>5.7630051</c:v>
                </c:pt>
                <c:pt idx="48">
                  <c:v>5.8324350999999997</c:v>
                </c:pt>
                <c:pt idx="49">
                  <c:v>5.8880150999999996</c:v>
                </c:pt>
                <c:pt idx="50">
                  <c:v>5.9332851</c:v>
                </c:pt>
                <c:pt idx="51">
                  <c:v>5.9443051000000002</c:v>
                </c:pt>
                <c:pt idx="52">
                  <c:v>5.9555251</c:v>
                </c:pt>
                <c:pt idx="53">
                  <c:v>5.9670250999999999</c:v>
                </c:pt>
                <c:pt idx="54">
                  <c:v>5.9788950999999999</c:v>
                </c:pt>
                <c:pt idx="55">
                  <c:v>5.9911950999999997</c:v>
                </c:pt>
                <c:pt idx="56">
                  <c:v>6.0040351000000003</c:v>
                </c:pt>
                <c:pt idx="57">
                  <c:v>6.0174950999999997</c:v>
                </c:pt>
                <c:pt idx="58">
                  <c:v>6.0316551</c:v>
                </c:pt>
                <c:pt idx="59">
                  <c:v>6.0465150999999997</c:v>
                </c:pt>
                <c:pt idx="60">
                  <c:v>6.0621051000000001</c:v>
                </c:pt>
                <c:pt idx="61">
                  <c:v>6.0784051000000003</c:v>
                </c:pt>
                <c:pt idx="62">
                  <c:v>6.0954151000000003</c:v>
                </c:pt>
                <c:pt idx="63">
                  <c:v>6.1130851000000002</c:v>
                </c:pt>
                <c:pt idx="64">
                  <c:v>6.1314251000000004</c:v>
                </c:pt>
                <c:pt idx="65">
                  <c:v>6.1503950999999999</c:v>
                </c:pt>
                <c:pt idx="66">
                  <c:v>6.1699850999999999</c:v>
                </c:pt>
                <c:pt idx="67">
                  <c:v>6.1901650999999998</c:v>
                </c:pt>
                <c:pt idx="68">
                  <c:v>6.2109151000000002</c:v>
                </c:pt>
                <c:pt idx="69">
                  <c:v>6.2322151000000003</c:v>
                </c:pt>
                <c:pt idx="70">
                  <c:v>6.2540450999999999</c:v>
                </c:pt>
                <c:pt idx="71">
                  <c:v>6.2763850999999997</c:v>
                </c:pt>
                <c:pt idx="72">
                  <c:v>6.2992150999999996</c:v>
                </c:pt>
                <c:pt idx="73">
                  <c:v>6.3225251</c:v>
                </c:pt>
                <c:pt idx="74">
                  <c:v>6.3583651000000003</c:v>
                </c:pt>
                <c:pt idx="75">
                  <c:v>6.4140151000000003</c:v>
                </c:pt>
                <c:pt idx="76">
                  <c:v>6.4716851000000002</c:v>
                </c:pt>
                <c:pt idx="77">
                  <c:v>6.5310250999999999</c:v>
                </c:pt>
                <c:pt idx="78">
                  <c:v>6.5917551000000003</c:v>
                </c:pt>
                <c:pt idx="79">
                  <c:v>6.6536751000000001</c:v>
                </c:pt>
                <c:pt idx="80">
                  <c:v>6.7166451</c:v>
                </c:pt>
                <c:pt idx="81">
                  <c:v>6.7805051000000001</c:v>
                </c:pt>
                <c:pt idx="82">
                  <c:v>6.8451851000000001</c:v>
                </c:pt>
                <c:pt idx="83">
                  <c:v>6.9105751</c:v>
                </c:pt>
                <c:pt idx="84">
                  <c:v>6.9766051000000004</c:v>
                </c:pt>
                <c:pt idx="85">
                  <c:v>7.0431951000000002</c:v>
                </c:pt>
                <c:pt idx="86">
                  <c:v>7.1102951000000001</c:v>
                </c:pt>
                <c:pt idx="87">
                  <c:v>7.1778450999999999</c:v>
                </c:pt>
                <c:pt idx="88">
                  <c:v>7.2457950999999996</c:v>
                </c:pt>
                <c:pt idx="89">
                  <c:v>7.3141151000000004</c:v>
                </c:pt>
                <c:pt idx="90">
                  <c:v>7.3827451000000002</c:v>
                </c:pt>
                <c:pt idx="91">
                  <c:v>7.4516751000000001</c:v>
                </c:pt>
                <c:pt idx="92">
                  <c:v>7.5208851000000001</c:v>
                </c:pt>
                <c:pt idx="93">
                  <c:v>7.5904251</c:v>
                </c:pt>
                <c:pt idx="94">
                  <c:v>7.6602050999999998</c:v>
                </c:pt>
                <c:pt idx="95">
                  <c:v>7.7302051000000001</c:v>
                </c:pt>
                <c:pt idx="96">
                  <c:v>7.8004151000000004</c:v>
                </c:pt>
                <c:pt idx="97">
                  <c:v>7.8708451000000004</c:v>
                </c:pt>
                <c:pt idx="98">
                  <c:v>7.9414451000000001</c:v>
                </c:pt>
                <c:pt idx="99">
                  <c:v>8.0122150999999988</c:v>
                </c:pt>
                <c:pt idx="100">
                  <c:v>8.0831750999999983</c:v>
                </c:pt>
              </c:numCache>
            </c:numRef>
          </c:xVal>
          <c:yVal>
            <c:numRef>
              <c:f>'VM2-Rare'!$E$3:$E$103</c:f>
              <c:numCache>
                <c:formatCode>General</c:formatCode>
                <c:ptCount val="101"/>
                <c:pt idx="0">
                  <c:v>0</c:v>
                </c:pt>
                <c:pt idx="1">
                  <c:v>9.9554500000000004E-2</c:v>
                </c:pt>
                <c:pt idx="2">
                  <c:v>0.19827500000000001</c:v>
                </c:pt>
                <c:pt idx="3">
                  <c:v>0.34481200000000001</c:v>
                </c:pt>
                <c:pt idx="4">
                  <c:v>0.56120899999999996</c:v>
                </c:pt>
                <c:pt idx="5">
                  <c:v>0.87835200000000002</c:v>
                </c:pt>
                <c:pt idx="6">
                  <c:v>1.3379799999999999</c:v>
                </c:pt>
                <c:pt idx="7">
                  <c:v>1.9933700000000001</c:v>
                </c:pt>
                <c:pt idx="8">
                  <c:v>2.90639</c:v>
                </c:pt>
                <c:pt idx="9">
                  <c:v>4.13713</c:v>
                </c:pt>
                <c:pt idx="10">
                  <c:v>5.7222099999999996</c:v>
                </c:pt>
                <c:pt idx="11">
                  <c:v>7.6400300000000003</c:v>
                </c:pt>
                <c:pt idx="12">
                  <c:v>9.5942799999999995</c:v>
                </c:pt>
                <c:pt idx="13">
                  <c:v>10.763</c:v>
                </c:pt>
                <c:pt idx="14">
                  <c:v>10.901999999999999</c:v>
                </c:pt>
                <c:pt idx="15">
                  <c:v>10.718999999999999</c:v>
                </c:pt>
                <c:pt idx="16">
                  <c:v>10.3535</c:v>
                </c:pt>
                <c:pt idx="17">
                  <c:v>9.9492200000000004</c:v>
                </c:pt>
                <c:pt idx="18">
                  <c:v>9.5817999999999994</c:v>
                </c:pt>
                <c:pt idx="19">
                  <c:v>9.2579200000000004</c:v>
                </c:pt>
                <c:pt idx="20">
                  <c:v>8.9801199999999994</c:v>
                </c:pt>
                <c:pt idx="21">
                  <c:v>8.7346299999999992</c:v>
                </c:pt>
                <c:pt idx="22">
                  <c:v>8.5003200000000003</c:v>
                </c:pt>
                <c:pt idx="23">
                  <c:v>8.2865699999999993</c:v>
                </c:pt>
                <c:pt idx="24">
                  <c:v>8.0997299999999992</c:v>
                </c:pt>
                <c:pt idx="25">
                  <c:v>7.9272200000000002</c:v>
                </c:pt>
                <c:pt idx="26">
                  <c:v>7.7583200000000003</c:v>
                </c:pt>
                <c:pt idx="27">
                  <c:v>7.6066399999999996</c:v>
                </c:pt>
                <c:pt idx="28">
                  <c:v>7.4733999999999998</c:v>
                </c:pt>
                <c:pt idx="29">
                  <c:v>7.35717</c:v>
                </c:pt>
                <c:pt idx="30">
                  <c:v>7.2112999999999996</c:v>
                </c:pt>
                <c:pt idx="31">
                  <c:v>7.0930999999999997</c:v>
                </c:pt>
                <c:pt idx="32">
                  <c:v>6.9960100000000001</c:v>
                </c:pt>
                <c:pt idx="33">
                  <c:v>6.9133800000000001</c:v>
                </c:pt>
                <c:pt idx="34">
                  <c:v>6.8478300000000001</c:v>
                </c:pt>
                <c:pt idx="35">
                  <c:v>6.7986399999999998</c:v>
                </c:pt>
                <c:pt idx="36">
                  <c:v>6.76044</c:v>
                </c:pt>
                <c:pt idx="37">
                  <c:v>6.7309700000000001</c:v>
                </c:pt>
                <c:pt idx="38">
                  <c:v>6.7113399999999999</c:v>
                </c:pt>
                <c:pt idx="39">
                  <c:v>6.6997900000000001</c:v>
                </c:pt>
                <c:pt idx="40">
                  <c:v>6.6924299999999999</c:v>
                </c:pt>
                <c:pt idx="41">
                  <c:v>6.6861600000000001</c:v>
                </c:pt>
                <c:pt idx="42">
                  <c:v>6.6808399999999999</c:v>
                </c:pt>
                <c:pt idx="43">
                  <c:v>6.6741000000000001</c:v>
                </c:pt>
                <c:pt idx="44">
                  <c:v>6.6623999999999999</c:v>
                </c:pt>
                <c:pt idx="45">
                  <c:v>6.6421999999999999</c:v>
                </c:pt>
                <c:pt idx="46">
                  <c:v>6.6078200000000002</c:v>
                </c:pt>
                <c:pt idx="47">
                  <c:v>6.5461200000000002</c:v>
                </c:pt>
                <c:pt idx="48">
                  <c:v>6.4256399999999996</c:v>
                </c:pt>
                <c:pt idx="49">
                  <c:v>6.2211699999999999</c:v>
                </c:pt>
                <c:pt idx="50">
                  <c:v>5.9349299999999996</c:v>
                </c:pt>
                <c:pt idx="51">
                  <c:v>5.8533600000000003</c:v>
                </c:pt>
                <c:pt idx="52">
                  <c:v>5.7689500000000002</c:v>
                </c:pt>
                <c:pt idx="53">
                  <c:v>5.68215</c:v>
                </c:pt>
                <c:pt idx="54">
                  <c:v>5.5933900000000003</c:v>
                </c:pt>
                <c:pt idx="55">
                  <c:v>5.5031999999999996</c:v>
                </c:pt>
                <c:pt idx="56">
                  <c:v>5.4123999999999999</c:v>
                </c:pt>
                <c:pt idx="57">
                  <c:v>5.32186</c:v>
                </c:pt>
                <c:pt idx="58">
                  <c:v>5.2326499999999996</c:v>
                </c:pt>
                <c:pt idx="59">
                  <c:v>5.14499</c:v>
                </c:pt>
                <c:pt idx="60">
                  <c:v>5.0592800000000002</c:v>
                </c:pt>
                <c:pt idx="61">
                  <c:v>4.9757100000000003</c:v>
                </c:pt>
                <c:pt idx="62">
                  <c:v>4.8943700000000003</c:v>
                </c:pt>
                <c:pt idx="63">
                  <c:v>4.8151999999999999</c:v>
                </c:pt>
                <c:pt idx="64">
                  <c:v>4.7380699999999996</c:v>
                </c:pt>
                <c:pt idx="65">
                  <c:v>4.6631600000000004</c:v>
                </c:pt>
                <c:pt idx="66">
                  <c:v>4.5902799999999999</c:v>
                </c:pt>
                <c:pt idx="67">
                  <c:v>4.5195299999999996</c:v>
                </c:pt>
                <c:pt idx="68">
                  <c:v>4.4506800000000002</c:v>
                </c:pt>
                <c:pt idx="69">
                  <c:v>4.3836700000000004</c:v>
                </c:pt>
                <c:pt idx="70">
                  <c:v>4.3183800000000003</c:v>
                </c:pt>
                <c:pt idx="71">
                  <c:v>4.2546900000000001</c:v>
                </c:pt>
                <c:pt idx="72">
                  <c:v>4.19245</c:v>
                </c:pt>
                <c:pt idx="73">
                  <c:v>4.1316800000000002</c:v>
                </c:pt>
                <c:pt idx="74">
                  <c:v>4.0432100000000002</c:v>
                </c:pt>
                <c:pt idx="75">
                  <c:v>3.9162699999999999</c:v>
                </c:pt>
                <c:pt idx="76">
                  <c:v>3.7959499999999999</c:v>
                </c:pt>
                <c:pt idx="77">
                  <c:v>3.6816900000000001</c:v>
                </c:pt>
                <c:pt idx="78">
                  <c:v>3.5728499999999999</c:v>
                </c:pt>
                <c:pt idx="79">
                  <c:v>3.4688599999999998</c:v>
                </c:pt>
                <c:pt idx="80">
                  <c:v>3.3690699999999998</c:v>
                </c:pt>
                <c:pt idx="81">
                  <c:v>3.2731499999999998</c:v>
                </c:pt>
                <c:pt idx="82">
                  <c:v>3.1806299999999998</c:v>
                </c:pt>
                <c:pt idx="83">
                  <c:v>3.0911900000000001</c:v>
                </c:pt>
                <c:pt idx="84">
                  <c:v>3.0045299999999999</c:v>
                </c:pt>
                <c:pt idx="85">
                  <c:v>2.9204400000000001</c:v>
                </c:pt>
                <c:pt idx="86">
                  <c:v>2.8386999999999998</c:v>
                </c:pt>
                <c:pt idx="87">
                  <c:v>2.7590599999999998</c:v>
                </c:pt>
                <c:pt idx="88">
                  <c:v>2.6812499999999999</c:v>
                </c:pt>
                <c:pt idx="89">
                  <c:v>2.6051099999999998</c:v>
                </c:pt>
                <c:pt idx="90">
                  <c:v>2.53051</c:v>
                </c:pt>
                <c:pt idx="91">
                  <c:v>2.4573</c:v>
                </c:pt>
                <c:pt idx="92">
                  <c:v>2.3852600000000002</c:v>
                </c:pt>
                <c:pt idx="93">
                  <c:v>2.3138399999999999</c:v>
                </c:pt>
                <c:pt idx="94">
                  <c:v>2.24329</c:v>
                </c:pt>
                <c:pt idx="95">
                  <c:v>2.1736399999999998</c:v>
                </c:pt>
                <c:pt idx="96">
                  <c:v>2.1047899999999999</c:v>
                </c:pt>
                <c:pt idx="97">
                  <c:v>2.0367199999999999</c:v>
                </c:pt>
                <c:pt idx="98">
                  <c:v>1.9694799999999999</c:v>
                </c:pt>
                <c:pt idx="99">
                  <c:v>1.9030499999999999</c:v>
                </c:pt>
                <c:pt idx="100">
                  <c:v>1.83728</c:v>
                </c:pt>
              </c:numCache>
            </c:numRef>
          </c:yVal>
          <c:smooth val="1"/>
        </c:ser>
        <c:ser>
          <c:idx val="2"/>
          <c:order val="1"/>
          <c:tx>
            <c:strRef>
              <c:f>'VM2-Rare'!$S$2:$T$2</c:f>
              <c:strCache>
                <c:ptCount val="1"/>
                <c:pt idx="0">
                  <c:v>PVM Imperfect 0.03 (B=7.98, L=7.98) </c:v>
                </c:pt>
              </c:strCache>
            </c:strRef>
          </c:tx>
          <c:spPr>
            <a:ln w="34925" cap="rnd">
              <a:solidFill>
                <a:srgbClr val="0070C0"/>
              </a:solidFill>
              <a:prstDash val="lgDashDot"/>
              <a:round/>
            </a:ln>
            <a:effectLst/>
          </c:spPr>
          <c:marker>
            <c:symbol val="none"/>
          </c:marker>
          <c:xVal>
            <c:numRef>
              <c:f>'VM2-Rare'!$S$3:$S$27</c:f>
              <c:numCache>
                <c:formatCode>General</c:formatCode>
                <c:ptCount val="25"/>
                <c:pt idx="0">
                  <c:v>0</c:v>
                </c:pt>
                <c:pt idx="1">
                  <c:v>3.9418000000000092E-3</c:v>
                </c:pt>
                <c:pt idx="2">
                  <c:v>7.8874000000000027E-3</c:v>
                </c:pt>
                <c:pt idx="3">
                  <c:v>1.3812900000000003E-2</c:v>
                </c:pt>
                <c:pt idx="4">
                  <c:v>2.2717900000000013E-2</c:v>
                </c:pt>
                <c:pt idx="5">
                  <c:v>3.6110900000000001E-2</c:v>
                </c:pt>
                <c:pt idx="6">
                  <c:v>5.6283900000000012E-2</c:v>
                </c:pt>
                <c:pt idx="7">
                  <c:v>8.672690000000001E-2</c:v>
                </c:pt>
                <c:pt idx="8">
                  <c:v>0.1328029</c:v>
                </c:pt>
                <c:pt idx="9">
                  <c:v>0.20284090000000005</c:v>
                </c:pt>
                <c:pt idx="10">
                  <c:v>0.3099539</c:v>
                </c:pt>
                <c:pt idx="11">
                  <c:v>0.47614790000000007</c:v>
                </c:pt>
                <c:pt idx="12">
                  <c:v>0.4893499</c:v>
                </c:pt>
                <c:pt idx="13">
                  <c:v>0.51109689999999997</c:v>
                </c:pt>
                <c:pt idx="14">
                  <c:v>0.51137889999999997</c:v>
                </c:pt>
                <c:pt idx="15">
                  <c:v>0.51202190000000003</c:v>
                </c:pt>
                <c:pt idx="16">
                  <c:v>0.51425490000000007</c:v>
                </c:pt>
                <c:pt idx="17">
                  <c:v>0.53971190000000002</c:v>
                </c:pt>
                <c:pt idx="18">
                  <c:v>0.61996390000000001</c:v>
                </c:pt>
                <c:pt idx="19">
                  <c:v>0.73081190000000007</c:v>
                </c:pt>
                <c:pt idx="20">
                  <c:v>0.87158389999999997</c:v>
                </c:pt>
                <c:pt idx="21">
                  <c:v>1.0496949</c:v>
                </c:pt>
                <c:pt idx="22">
                  <c:v>1.2511048999999999</c:v>
                </c:pt>
                <c:pt idx="23">
                  <c:v>1.4537548999999999</c:v>
                </c:pt>
                <c:pt idx="24">
                  <c:v>1.6496048999999999</c:v>
                </c:pt>
              </c:numCache>
            </c:numRef>
          </c:xVal>
          <c:yVal>
            <c:numRef>
              <c:f>'VM2-Rare'!$T$3:$T$27</c:f>
              <c:numCache>
                <c:formatCode>General</c:formatCode>
                <c:ptCount val="25"/>
                <c:pt idx="0">
                  <c:v>0</c:v>
                </c:pt>
                <c:pt idx="1">
                  <c:v>9.9554500000000004E-2</c:v>
                </c:pt>
                <c:pt idx="2">
                  <c:v>0.19827500000000001</c:v>
                </c:pt>
                <c:pt idx="3">
                  <c:v>0.34481099999999998</c:v>
                </c:pt>
                <c:pt idx="4">
                  <c:v>0.56120800000000004</c:v>
                </c:pt>
                <c:pt idx="5">
                  <c:v>0.87834699999999999</c:v>
                </c:pt>
                <c:pt idx="6">
                  <c:v>1.3379700000000001</c:v>
                </c:pt>
                <c:pt idx="7">
                  <c:v>1.99335</c:v>
                </c:pt>
                <c:pt idx="8">
                  <c:v>2.90632</c:v>
                </c:pt>
                <c:pt idx="9">
                  <c:v>4.1369199999999999</c:v>
                </c:pt>
                <c:pt idx="10">
                  <c:v>5.7214799999999997</c:v>
                </c:pt>
                <c:pt idx="11">
                  <c:v>7.6462199999999996</c:v>
                </c:pt>
                <c:pt idx="12">
                  <c:v>7.7763900000000001</c:v>
                </c:pt>
                <c:pt idx="13">
                  <c:v>7.9803199999999999</c:v>
                </c:pt>
                <c:pt idx="14">
                  <c:v>7.9248799999999999</c:v>
                </c:pt>
                <c:pt idx="15">
                  <c:v>7.8278999999999996</c:v>
                </c:pt>
                <c:pt idx="16">
                  <c:v>7.5861999999999998</c:v>
                </c:pt>
                <c:pt idx="17">
                  <c:v>7.2676100000000003</c:v>
                </c:pt>
                <c:pt idx="18">
                  <c:v>6.8712400000000002</c:v>
                </c:pt>
                <c:pt idx="19">
                  <c:v>6.3880800000000004</c:v>
                </c:pt>
                <c:pt idx="20">
                  <c:v>5.6842800000000002</c:v>
                </c:pt>
                <c:pt idx="21" formatCode="0.00E+00">
                  <c:v>4.9765800000000002</c:v>
                </c:pt>
                <c:pt idx="22" formatCode="0.00E+00">
                  <c:v>4.3528500000000001</c:v>
                </c:pt>
                <c:pt idx="23" formatCode="0.00E+00">
                  <c:v>3.6647500000000002</c:v>
                </c:pt>
                <c:pt idx="24" formatCode="0.00E+00">
                  <c:v>2.9939100000000001</c:v>
                </c:pt>
              </c:numCache>
            </c:numRef>
          </c:yVal>
          <c:smooth val="1"/>
        </c:ser>
        <c:ser>
          <c:idx val="0"/>
          <c:order val="2"/>
          <c:tx>
            <c:strRef>
              <c:f>'VM2-Rare'!$A$2:$B$2</c:f>
              <c:strCache>
                <c:ptCount val="1"/>
                <c:pt idx="0">
                  <c:v>VM (B=6.77, L=6.77)</c:v>
                </c:pt>
              </c:strCache>
            </c:strRef>
          </c:tx>
          <c:spPr>
            <a:ln w="34925" cap="rnd">
              <a:solidFill>
                <a:srgbClr val="FF5D5D"/>
              </a:solidFill>
              <a:prstDash val="sysDash"/>
              <a:round/>
            </a:ln>
            <a:effectLst/>
          </c:spPr>
          <c:marker>
            <c:symbol val="none"/>
          </c:marker>
          <c:xVal>
            <c:numRef>
              <c:f>'VM2-Rare'!$A$3:$A$78</c:f>
              <c:numCache>
                <c:formatCode>General</c:formatCode>
                <c:ptCount val="76"/>
                <c:pt idx="0">
                  <c:v>0</c:v>
                </c:pt>
                <c:pt idx="1">
                  <c:v>8.4059999999999968E-3</c:v>
                </c:pt>
                <c:pt idx="2">
                  <c:v>1.6820000000000002E-2</c:v>
                </c:pt>
                <c:pt idx="3">
                  <c:v>2.9484999999999983E-2</c:v>
                </c:pt>
                <c:pt idx="4">
                  <c:v>4.8577999999999982E-2</c:v>
                </c:pt>
                <c:pt idx="5">
                  <c:v>7.7425999999999995E-2</c:v>
                </c:pt>
                <c:pt idx="6">
                  <c:v>0.12115300000000001</c:v>
                </c:pt>
                <c:pt idx="7">
                  <c:v>0.18771399999999999</c:v>
                </c:pt>
                <c:pt idx="8">
                  <c:v>0.28958</c:v>
                </c:pt>
                <c:pt idx="9">
                  <c:v>0.44644899999999998</c:v>
                </c:pt>
                <c:pt idx="10">
                  <c:v>0.68954400000000005</c:v>
                </c:pt>
                <c:pt idx="11">
                  <c:v>1.0676099999999999</c:v>
                </c:pt>
                <c:pt idx="12">
                  <c:v>1.70458</c:v>
                </c:pt>
                <c:pt idx="13">
                  <c:v>2.4433199999999999</c:v>
                </c:pt>
                <c:pt idx="14">
                  <c:v>3.3252600000000001</c:v>
                </c:pt>
                <c:pt idx="15">
                  <c:v>4.2462299999999997</c:v>
                </c:pt>
                <c:pt idx="16">
                  <c:v>5.08589</c:v>
                </c:pt>
                <c:pt idx="17">
                  <c:v>5.9013499999999999</c:v>
                </c:pt>
                <c:pt idx="18">
                  <c:v>6.6724699999999997</c:v>
                </c:pt>
                <c:pt idx="19">
                  <c:v>7.3995499999999996</c:v>
                </c:pt>
                <c:pt idx="20">
                  <c:v>8.0875200000000014</c:v>
                </c:pt>
                <c:pt idx="21">
                  <c:v>8.7466699999999999</c:v>
                </c:pt>
                <c:pt idx="22">
                  <c:v>9.3820000000000014</c:v>
                </c:pt>
                <c:pt idx="23">
                  <c:v>9.9989900000000009</c:v>
                </c:pt>
                <c:pt idx="24">
                  <c:v>10.60749</c:v>
                </c:pt>
                <c:pt idx="25">
                  <c:v>11.20669</c:v>
                </c:pt>
                <c:pt idx="26">
                  <c:v>11.800890000000001</c:v>
                </c:pt>
                <c:pt idx="27">
                  <c:v>12.392090000000001</c:v>
                </c:pt>
                <c:pt idx="28">
                  <c:v>12.979990000000001</c:v>
                </c:pt>
                <c:pt idx="29">
                  <c:v>13.56269</c:v>
                </c:pt>
              </c:numCache>
            </c:numRef>
          </c:xVal>
          <c:yVal>
            <c:numRef>
              <c:f>'VM2-Rare'!$B$3:$B$78</c:f>
              <c:numCache>
                <c:formatCode>General</c:formatCode>
                <c:ptCount val="76"/>
                <c:pt idx="0">
                  <c:v>0</c:v>
                </c:pt>
                <c:pt idx="1">
                  <c:v>9.8609199999999994E-2</c:v>
                </c:pt>
                <c:pt idx="2">
                  <c:v>0.196546</c:v>
                </c:pt>
                <c:pt idx="3">
                  <c:v>0.34094999999999998</c:v>
                </c:pt>
                <c:pt idx="4">
                  <c:v>0.55208900000000005</c:v>
                </c:pt>
                <c:pt idx="5">
                  <c:v>0.857016</c:v>
                </c:pt>
                <c:pt idx="6">
                  <c:v>1.2895399999999999</c:v>
                </c:pt>
                <c:pt idx="7">
                  <c:v>1.88741</c:v>
                </c:pt>
                <c:pt idx="8">
                  <c:v>2.6843400000000002</c:v>
                </c:pt>
                <c:pt idx="9">
                  <c:v>3.6951200000000002</c:v>
                </c:pt>
                <c:pt idx="10">
                  <c:v>4.8980199999999998</c:v>
                </c:pt>
                <c:pt idx="11">
                  <c:v>6.2171599999999998</c:v>
                </c:pt>
                <c:pt idx="12">
                  <c:v>6.7786099999999996</c:v>
                </c:pt>
                <c:pt idx="13">
                  <c:v>6.1620600000000003</c:v>
                </c:pt>
                <c:pt idx="14">
                  <c:v>5.3212400000000004</c:v>
                </c:pt>
                <c:pt idx="15">
                  <c:v>4.53186</c:v>
                </c:pt>
                <c:pt idx="16">
                  <c:v>3.87982</c:v>
                </c:pt>
                <c:pt idx="17">
                  <c:v>3.3255400000000002</c:v>
                </c:pt>
                <c:pt idx="18">
                  <c:v>2.85975</c:v>
                </c:pt>
                <c:pt idx="19">
                  <c:v>2.4845100000000002</c:v>
                </c:pt>
                <c:pt idx="20">
                  <c:v>2.2057600000000002</c:v>
                </c:pt>
                <c:pt idx="21">
                  <c:v>1.9967600000000001</c:v>
                </c:pt>
                <c:pt idx="22">
                  <c:v>1.8350900000000001</c:v>
                </c:pt>
                <c:pt idx="23">
                  <c:v>1.69231</c:v>
                </c:pt>
                <c:pt idx="24">
                  <c:v>1.5379499999999999</c:v>
                </c:pt>
                <c:pt idx="25">
                  <c:v>1.3557699999999999</c:v>
                </c:pt>
                <c:pt idx="26">
                  <c:v>1.14462</c:v>
                </c:pt>
                <c:pt idx="27">
                  <c:v>0.91314899999999999</c:v>
                </c:pt>
                <c:pt idx="28">
                  <c:v>0.67246600000000001</c:v>
                </c:pt>
                <c:pt idx="29">
                  <c:v>0.419296</c:v>
                </c:pt>
              </c:numCache>
            </c:numRef>
          </c:yVal>
          <c:smooth val="1"/>
        </c:ser>
        <c:dLbls>
          <c:showLegendKey val="0"/>
          <c:showVal val="0"/>
          <c:showCatName val="0"/>
          <c:showSerName val="0"/>
          <c:showPercent val="0"/>
          <c:showBubbleSize val="0"/>
        </c:dLbls>
        <c:axId val="676482816"/>
        <c:axId val="676485056"/>
      </c:scatterChart>
      <c:valAx>
        <c:axId val="676482816"/>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85056"/>
        <c:crosses val="autoZero"/>
        <c:crossBetween val="midCat"/>
        <c:majorUnit val="0.2"/>
      </c:valAx>
      <c:valAx>
        <c:axId val="676485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82816"/>
        <c:crosses val="autoZero"/>
        <c:crossBetween val="midCat"/>
      </c:valAx>
      <c:spPr>
        <a:noFill/>
        <a:ln>
          <a:noFill/>
        </a:ln>
        <a:effectLst/>
      </c:spPr>
    </c:plotArea>
    <c:legend>
      <c:legendPos val="r"/>
      <c:layout>
        <c:manualLayout>
          <c:xMode val="edge"/>
          <c:yMode val="edge"/>
          <c:x val="0.26176316377327746"/>
          <c:y val="0.59152233616967231"/>
          <c:w val="0.53244527368078687"/>
          <c:h val="0.18961137922275847"/>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'VM2-Moderate'!$D$2:$E$2</c:f>
              <c:strCache>
                <c:ptCount val="1"/>
                <c:pt idx="0">
                  <c:v>PVM (B=6.54, L=6.54)</c:v>
                </c:pt>
              </c:strCache>
            </c:strRef>
          </c:tx>
          <c:spPr>
            <a:ln w="34925" cap="rnd">
              <a:solidFill>
                <a:schemeClr val="tx1"/>
              </a:solidFill>
              <a:round/>
            </a:ln>
            <a:effectLst/>
          </c:spPr>
          <c:marker>
            <c:symbol val="none"/>
          </c:marker>
          <c:xVal>
            <c:numRef>
              <c:f>'VM2-Moderate'!$D$3:$D$76</c:f>
              <c:numCache>
                <c:formatCode>General</c:formatCode>
                <c:ptCount val="74"/>
                <c:pt idx="0">
                  <c:v>0</c:v>
                </c:pt>
                <c:pt idx="1">
                  <c:v>5.2712000000000037E-3</c:v>
                </c:pt>
                <c:pt idx="2">
                  <c:v>1.05513E-2</c:v>
                </c:pt>
                <c:pt idx="3">
                  <c:v>1.8488500000000005E-2</c:v>
                </c:pt>
                <c:pt idx="4">
                  <c:v>3.0432600000000004E-2</c:v>
                </c:pt>
                <c:pt idx="5">
                  <c:v>4.8436000000000007E-2</c:v>
                </c:pt>
                <c:pt idx="6">
                  <c:v>7.5638999999999998E-2</c:v>
                </c:pt>
                <c:pt idx="7">
                  <c:v>0.116898</c:v>
                </c:pt>
                <c:pt idx="8">
                  <c:v>0.17982899999999999</c:v>
                </c:pt>
                <c:pt idx="9">
                  <c:v>0.276644</c:v>
                </c:pt>
                <c:pt idx="10">
                  <c:v>0.42754599999999998</c:v>
                </c:pt>
                <c:pt idx="11">
                  <c:v>0.66769000000000001</c:v>
                </c:pt>
                <c:pt idx="12">
                  <c:v>1.058155</c:v>
                </c:pt>
                <c:pt idx="13">
                  <c:v>1.1776850000000001</c:v>
                </c:pt>
                <c:pt idx="14">
                  <c:v>1.314095</c:v>
                </c:pt>
                <c:pt idx="15">
                  <c:v>1.6354949999999999</c:v>
                </c:pt>
                <c:pt idx="16">
                  <c:v>1.8780950000000001</c:v>
                </c:pt>
                <c:pt idx="17">
                  <c:v>2.0829849999999999</c:v>
                </c:pt>
                <c:pt idx="18">
                  <c:v>2.2535150000000002</c:v>
                </c:pt>
                <c:pt idx="19">
                  <c:v>2.4034750000000003</c:v>
                </c:pt>
                <c:pt idx="20">
                  <c:v>2.5404350000000004</c:v>
                </c:pt>
                <c:pt idx="21">
                  <c:v>2.7277250000000004</c:v>
                </c:pt>
                <c:pt idx="22">
                  <c:v>2.8990749999999998</c:v>
                </c:pt>
                <c:pt idx="23">
                  <c:v>3.0597050000000001</c:v>
                </c:pt>
                <c:pt idx="24">
                  <c:v>3.2128949999999996</c:v>
                </c:pt>
                <c:pt idx="25">
                  <c:v>3.3600149999999998</c:v>
                </c:pt>
                <c:pt idx="26">
                  <c:v>3.5000150000000003</c:v>
                </c:pt>
                <c:pt idx="27">
                  <c:v>3.6347250000000004</c:v>
                </c:pt>
                <c:pt idx="28">
                  <c:v>3.7643449999999996</c:v>
                </c:pt>
                <c:pt idx="29">
                  <c:v>3.8899150000000002</c:v>
                </c:pt>
                <c:pt idx="30">
                  <c:v>4.0124649999999997</c:v>
                </c:pt>
                <c:pt idx="31">
                  <c:v>4.1314250000000001</c:v>
                </c:pt>
                <c:pt idx="32">
                  <c:v>4.2458149999999995</c:v>
                </c:pt>
                <c:pt idx="33">
                  <c:v>4.3569550000000001</c:v>
                </c:pt>
                <c:pt idx="34">
                  <c:v>4.4666949999999996</c:v>
                </c:pt>
                <c:pt idx="35">
                  <c:v>4.5749149999999998</c:v>
                </c:pt>
                <c:pt idx="36">
                  <c:v>4.681705</c:v>
                </c:pt>
                <c:pt idx="37">
                  <c:v>4.7873450000000002</c:v>
                </c:pt>
                <c:pt idx="38">
                  <c:v>4.8914849999999994</c:v>
                </c:pt>
                <c:pt idx="39">
                  <c:v>4.9937149999999999</c:v>
                </c:pt>
                <c:pt idx="40">
                  <c:v>5.0944950000000002</c:v>
                </c:pt>
                <c:pt idx="41">
                  <c:v>5.1940249999999999</c:v>
                </c:pt>
                <c:pt idx="42">
                  <c:v>5.2922349999999998</c:v>
                </c:pt>
                <c:pt idx="43">
                  <c:v>5.3894250000000001</c:v>
                </c:pt>
                <c:pt idx="44">
                  <c:v>5.4854349999999998</c:v>
                </c:pt>
                <c:pt idx="45">
                  <c:v>5.5801150000000002</c:v>
                </c:pt>
                <c:pt idx="46">
                  <c:v>5.6734249999999999</c:v>
                </c:pt>
                <c:pt idx="47">
                  <c:v>5.7653949999999998</c:v>
                </c:pt>
                <c:pt idx="48">
                  <c:v>5.8560249999999998</c:v>
                </c:pt>
                <c:pt idx="49">
                  <c:v>5.9451649999999994</c:v>
                </c:pt>
                <c:pt idx="50">
                  <c:v>6.0328650000000001</c:v>
                </c:pt>
                <c:pt idx="51">
                  <c:v>6.1192449999999994</c:v>
                </c:pt>
                <c:pt idx="52">
                  <c:v>6.2043249999999999</c:v>
                </c:pt>
                <c:pt idx="53">
                  <c:v>6.2880750000000001</c:v>
                </c:pt>
                <c:pt idx="54">
                  <c:v>6.3705349999999994</c:v>
                </c:pt>
                <c:pt idx="55">
                  <c:v>6.4517949999999997</c:v>
                </c:pt>
                <c:pt idx="56">
                  <c:v>6.5318649999999998</c:v>
                </c:pt>
                <c:pt idx="57">
                  <c:v>6.6111550000000001</c:v>
                </c:pt>
                <c:pt idx="58">
                  <c:v>6.689095</c:v>
                </c:pt>
                <c:pt idx="59">
                  <c:v>6.7660149999999994</c:v>
                </c:pt>
                <c:pt idx="60">
                  <c:v>6.8422049999999999</c:v>
                </c:pt>
                <c:pt idx="61">
                  <c:v>6.9177549999999997</c:v>
                </c:pt>
                <c:pt idx="62">
                  <c:v>6.9927450000000002</c:v>
                </c:pt>
                <c:pt idx="63">
                  <c:v>7.0670449999999994</c:v>
                </c:pt>
                <c:pt idx="64">
                  <c:v>7.1405849999999997</c:v>
                </c:pt>
                <c:pt idx="65">
                  <c:v>7.2136550000000002</c:v>
                </c:pt>
                <c:pt idx="66">
                  <c:v>7.2865149999999996</c:v>
                </c:pt>
                <c:pt idx="67">
                  <c:v>7.3597649999999994</c:v>
                </c:pt>
                <c:pt idx="68">
                  <c:v>7.4339750000000002</c:v>
                </c:pt>
                <c:pt idx="69">
                  <c:v>7.5091450000000002</c:v>
                </c:pt>
                <c:pt idx="70">
                  <c:v>7.5850349999999995</c:v>
                </c:pt>
                <c:pt idx="71">
                  <c:v>7.6618750000000002</c:v>
                </c:pt>
                <c:pt idx="72">
                  <c:v>7.7395449999999997</c:v>
                </c:pt>
                <c:pt idx="73">
                  <c:v>7.8176249999999996</c:v>
                </c:pt>
              </c:numCache>
            </c:numRef>
          </c:xVal>
          <c:yVal>
            <c:numRef>
              <c:f>'VM2-Moderate'!$E$3:$E$76</c:f>
              <c:numCache>
                <c:formatCode>General</c:formatCode>
                <c:ptCount val="74"/>
                <c:pt idx="0">
                  <c:v>0</c:v>
                </c:pt>
                <c:pt idx="1">
                  <c:v>9.9193699999999996E-2</c:v>
                </c:pt>
                <c:pt idx="2">
                  <c:v>0.196826</c:v>
                </c:pt>
                <c:pt idx="3">
                  <c:v>0.34041700000000003</c:v>
                </c:pt>
                <c:pt idx="4">
                  <c:v>0.549597</c:v>
                </c:pt>
                <c:pt idx="5">
                  <c:v>0.85009900000000005</c:v>
                </c:pt>
                <c:pt idx="6">
                  <c:v>1.2731600000000001</c:v>
                </c:pt>
                <c:pt idx="7">
                  <c:v>1.85188</c:v>
                </c:pt>
                <c:pt idx="8">
                  <c:v>2.6122299999999998</c:v>
                </c:pt>
                <c:pt idx="9">
                  <c:v>3.5571999999999999</c:v>
                </c:pt>
                <c:pt idx="10">
                  <c:v>4.6444099999999997</c:v>
                </c:pt>
                <c:pt idx="11">
                  <c:v>5.7585199999999999</c:v>
                </c:pt>
                <c:pt idx="12">
                  <c:v>6.5134999999999996</c:v>
                </c:pt>
                <c:pt idx="13">
                  <c:v>6.5415799999999997</c:v>
                </c:pt>
                <c:pt idx="14">
                  <c:v>6.4897900000000002</c:v>
                </c:pt>
                <c:pt idx="15">
                  <c:v>6.1143200000000002</c:v>
                </c:pt>
                <c:pt idx="16">
                  <c:v>5.7522599999999997</c:v>
                </c:pt>
                <c:pt idx="17">
                  <c:v>5.4637599999999997</c:v>
                </c:pt>
                <c:pt idx="18">
                  <c:v>5.2449599999999998</c:v>
                </c:pt>
                <c:pt idx="19">
                  <c:v>5.0532599999999999</c:v>
                </c:pt>
                <c:pt idx="20">
                  <c:v>4.8814399999999996</c:v>
                </c:pt>
                <c:pt idx="21">
                  <c:v>4.6595199999999997</c:v>
                </c:pt>
                <c:pt idx="22">
                  <c:v>4.4649799999999997</c:v>
                </c:pt>
                <c:pt idx="23">
                  <c:v>4.3011999999999997</c:v>
                </c:pt>
                <c:pt idx="24">
                  <c:v>4.1640699999999997</c:v>
                </c:pt>
                <c:pt idx="25">
                  <c:v>4.05403</c:v>
                </c:pt>
                <c:pt idx="26">
                  <c:v>3.9559199999999999</c:v>
                </c:pt>
                <c:pt idx="27">
                  <c:v>3.8711000000000002</c:v>
                </c:pt>
                <c:pt idx="28">
                  <c:v>3.79644</c:v>
                </c:pt>
                <c:pt idx="29">
                  <c:v>3.73475</c:v>
                </c:pt>
                <c:pt idx="30">
                  <c:v>3.6873300000000002</c:v>
                </c:pt>
                <c:pt idx="31">
                  <c:v>3.6486100000000001</c:v>
                </c:pt>
                <c:pt idx="32">
                  <c:v>3.61327</c:v>
                </c:pt>
                <c:pt idx="33">
                  <c:v>3.58419</c:v>
                </c:pt>
                <c:pt idx="34">
                  <c:v>3.5663800000000001</c:v>
                </c:pt>
                <c:pt idx="35">
                  <c:v>3.5577100000000002</c:v>
                </c:pt>
                <c:pt idx="36">
                  <c:v>3.5574300000000001</c:v>
                </c:pt>
                <c:pt idx="37">
                  <c:v>3.5655199999999998</c:v>
                </c:pt>
                <c:pt idx="38">
                  <c:v>3.5804499999999999</c:v>
                </c:pt>
                <c:pt idx="39">
                  <c:v>3.5996600000000001</c:v>
                </c:pt>
                <c:pt idx="40">
                  <c:v>3.6243599999999998</c:v>
                </c:pt>
                <c:pt idx="41">
                  <c:v>3.6547800000000001</c:v>
                </c:pt>
                <c:pt idx="42">
                  <c:v>3.68947</c:v>
                </c:pt>
                <c:pt idx="43">
                  <c:v>3.7275999999999998</c:v>
                </c:pt>
                <c:pt idx="44">
                  <c:v>3.7691599999999998</c:v>
                </c:pt>
                <c:pt idx="45">
                  <c:v>3.8143600000000002</c:v>
                </c:pt>
                <c:pt idx="46">
                  <c:v>3.8626399999999999</c:v>
                </c:pt>
                <c:pt idx="47">
                  <c:v>3.91249</c:v>
                </c:pt>
                <c:pt idx="48">
                  <c:v>3.9636100000000001</c:v>
                </c:pt>
                <c:pt idx="49">
                  <c:v>4.0157400000000001</c:v>
                </c:pt>
                <c:pt idx="50">
                  <c:v>4.0688399999999998</c:v>
                </c:pt>
                <c:pt idx="51">
                  <c:v>4.1226000000000003</c:v>
                </c:pt>
                <c:pt idx="52">
                  <c:v>4.1758600000000001</c:v>
                </c:pt>
                <c:pt idx="53">
                  <c:v>4.2283600000000003</c:v>
                </c:pt>
                <c:pt idx="54">
                  <c:v>4.28017</c:v>
                </c:pt>
                <c:pt idx="55">
                  <c:v>4.33155</c:v>
                </c:pt>
                <c:pt idx="56">
                  <c:v>4.3818099999999998</c:v>
                </c:pt>
                <c:pt idx="57">
                  <c:v>4.4305300000000001</c:v>
                </c:pt>
                <c:pt idx="58">
                  <c:v>4.4765100000000002</c:v>
                </c:pt>
                <c:pt idx="59">
                  <c:v>4.51898</c:v>
                </c:pt>
                <c:pt idx="60">
                  <c:v>4.5589899999999997</c:v>
                </c:pt>
                <c:pt idx="61">
                  <c:v>4.5968</c:v>
                </c:pt>
                <c:pt idx="62">
                  <c:v>4.6323999999999996</c:v>
                </c:pt>
                <c:pt idx="63">
                  <c:v>4.6647999999999996</c:v>
                </c:pt>
                <c:pt idx="64">
                  <c:v>4.6937899999999999</c:v>
                </c:pt>
                <c:pt idx="65">
                  <c:v>4.7201199999999996</c:v>
                </c:pt>
                <c:pt idx="66">
                  <c:v>4.7442799999999998</c:v>
                </c:pt>
                <c:pt idx="67">
                  <c:v>4.7687600000000003</c:v>
                </c:pt>
                <c:pt idx="68">
                  <c:v>4.7966600000000001</c:v>
                </c:pt>
                <c:pt idx="69">
                  <c:v>4.8285600000000004</c:v>
                </c:pt>
                <c:pt idx="70">
                  <c:v>4.8634000000000004</c:v>
                </c:pt>
                <c:pt idx="71">
                  <c:v>4.9032900000000001</c:v>
                </c:pt>
                <c:pt idx="72">
                  <c:v>4.9481599999999997</c:v>
                </c:pt>
                <c:pt idx="73">
                  <c:v>4.9959499999999997</c:v>
                </c:pt>
              </c:numCache>
            </c:numRef>
          </c:yVal>
          <c:smooth val="1"/>
        </c:ser>
        <c:ser>
          <c:idx val="1"/>
          <c:order val="1"/>
          <c:tx>
            <c:strRef>
              <c:f>'VM2-Moderate'!$A$2:$B$2</c:f>
              <c:strCache>
                <c:ptCount val="1"/>
                <c:pt idx="0">
                  <c:v>VM (B=3.53, L=3.53)</c:v>
                </c:pt>
              </c:strCache>
            </c:strRef>
          </c:tx>
          <c:spPr>
            <a:ln w="34925" cap="rnd">
              <a:solidFill>
                <a:srgbClr val="FF5D5D"/>
              </a:solidFill>
              <a:prstDash val="sysDash"/>
              <a:round/>
            </a:ln>
            <a:effectLst/>
          </c:spPr>
          <c:marker>
            <c:symbol val="none"/>
          </c:marker>
          <c:xVal>
            <c:numRef>
              <c:f>'VM2-Moderate'!$A$3:$A$52</c:f>
              <c:numCache>
                <c:formatCode>General</c:formatCode>
                <c:ptCount val="50"/>
                <c:pt idx="0">
                  <c:v>0</c:v>
                </c:pt>
                <c:pt idx="1">
                  <c:v>1.43596E-2</c:v>
                </c:pt>
                <c:pt idx="2">
                  <c:v>2.8768600000000005E-2</c:v>
                </c:pt>
                <c:pt idx="3">
                  <c:v>5.047059999999999E-2</c:v>
                </c:pt>
                <c:pt idx="4">
                  <c:v>8.3222599999999994E-2</c:v>
                </c:pt>
                <c:pt idx="5">
                  <c:v>0.1327796</c:v>
                </c:pt>
                <c:pt idx="6">
                  <c:v>0.20803460000000001</c:v>
                </c:pt>
                <c:pt idx="7">
                  <c:v>0.32285259999999999</c:v>
                </c:pt>
                <c:pt idx="8">
                  <c:v>0.49906660000000003</c:v>
                </c:pt>
                <c:pt idx="9">
                  <c:v>0.77137659999999997</c:v>
                </c:pt>
                <c:pt idx="10">
                  <c:v>1.1961485999999999</c:v>
                </c:pt>
                <c:pt idx="11">
                  <c:v>1.9813086</c:v>
                </c:pt>
                <c:pt idx="12">
                  <c:v>3.0663886000000002</c:v>
                </c:pt>
                <c:pt idx="13">
                  <c:v>4.8946885999999994</c:v>
                </c:pt>
                <c:pt idx="14">
                  <c:v>5.7784485999999999</c:v>
                </c:pt>
                <c:pt idx="15">
                  <c:v>6.5790885999999995</c:v>
                </c:pt>
                <c:pt idx="16">
                  <c:v>7.3144685999999997</c:v>
                </c:pt>
                <c:pt idx="17">
                  <c:v>7.9949885999999992</c:v>
                </c:pt>
                <c:pt idx="18">
                  <c:v>8.6169785999999995</c:v>
                </c:pt>
                <c:pt idx="19">
                  <c:v>9.1904886000000001</c:v>
                </c:pt>
                <c:pt idx="20">
                  <c:v>9.7524586000000006</c:v>
                </c:pt>
                <c:pt idx="21">
                  <c:v>10.308148599999999</c:v>
                </c:pt>
                <c:pt idx="22">
                  <c:v>10.8724486</c:v>
                </c:pt>
                <c:pt idx="23">
                  <c:v>11.449148599999999</c:v>
                </c:pt>
                <c:pt idx="24">
                  <c:v>12.033748599999999</c:v>
                </c:pt>
                <c:pt idx="25">
                  <c:v>12.6225486</c:v>
                </c:pt>
              </c:numCache>
            </c:numRef>
          </c:xVal>
          <c:yVal>
            <c:numRef>
              <c:f>'VM2-Moderate'!$B$3:$B$52</c:f>
              <c:numCache>
                <c:formatCode>General</c:formatCode>
                <c:ptCount val="50"/>
                <c:pt idx="0">
                  <c:v>0</c:v>
                </c:pt>
                <c:pt idx="1">
                  <c:v>9.8601999999999995E-2</c:v>
                </c:pt>
                <c:pt idx="2">
                  <c:v>0.19447999999999999</c:v>
                </c:pt>
                <c:pt idx="3">
                  <c:v>0.33340799999999998</c:v>
                </c:pt>
                <c:pt idx="4">
                  <c:v>0.531443</c:v>
                </c:pt>
                <c:pt idx="5">
                  <c:v>0.80716100000000002</c:v>
                </c:pt>
                <c:pt idx="6">
                  <c:v>1.17852</c:v>
                </c:pt>
                <c:pt idx="7">
                  <c:v>1.6565300000000001</c:v>
                </c:pt>
                <c:pt idx="8">
                  <c:v>2.23597</c:v>
                </c:pt>
                <c:pt idx="9">
                  <c:v>2.8861599999999998</c:v>
                </c:pt>
                <c:pt idx="10">
                  <c:v>3.5291299999999999</c:v>
                </c:pt>
                <c:pt idx="11">
                  <c:v>3.5315599999999998</c:v>
                </c:pt>
                <c:pt idx="12">
                  <c:v>3.0591599999999999</c:v>
                </c:pt>
                <c:pt idx="13">
                  <c:v>2.3519600000000001</c:v>
                </c:pt>
                <c:pt idx="14">
                  <c:v>2.0805199999999999</c:v>
                </c:pt>
                <c:pt idx="15">
                  <c:v>1.88083</c:v>
                </c:pt>
                <c:pt idx="16">
                  <c:v>1.7515400000000001</c:v>
                </c:pt>
                <c:pt idx="17">
                  <c:v>1.66293</c:v>
                </c:pt>
                <c:pt idx="18">
                  <c:v>1.5821499999999999</c:v>
                </c:pt>
                <c:pt idx="19">
                  <c:v>1.5051699999999999</c:v>
                </c:pt>
                <c:pt idx="20">
                  <c:v>1.4298599999999999</c:v>
                </c:pt>
                <c:pt idx="21">
                  <c:v>1.33327</c:v>
                </c:pt>
                <c:pt idx="22">
                  <c:v>1.2347600000000001</c:v>
                </c:pt>
                <c:pt idx="23">
                  <c:v>1.14496</c:v>
                </c:pt>
                <c:pt idx="24">
                  <c:v>1.07142</c:v>
                </c:pt>
                <c:pt idx="25">
                  <c:v>1.00874</c:v>
                </c:pt>
              </c:numCache>
            </c:numRef>
          </c:yVal>
          <c:smooth val="1"/>
        </c:ser>
        <c:dLbls>
          <c:showLegendKey val="0"/>
          <c:showVal val="0"/>
          <c:showCatName val="0"/>
          <c:showSerName val="0"/>
          <c:showPercent val="0"/>
          <c:showBubbleSize val="0"/>
        </c:dLbls>
        <c:axId val="676487296"/>
        <c:axId val="679482848"/>
      </c:scatterChart>
      <c:valAx>
        <c:axId val="676487296"/>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82848"/>
        <c:crosses val="autoZero"/>
        <c:crossBetween val="midCat"/>
        <c:majorUnit val="0.2"/>
      </c:valAx>
      <c:valAx>
        <c:axId val="67948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6487296"/>
        <c:crosses val="autoZero"/>
        <c:crossBetween val="midCat"/>
      </c:valAx>
      <c:spPr>
        <a:noFill/>
        <a:ln>
          <a:noFill/>
        </a:ln>
        <a:effectLst/>
      </c:spPr>
    </c:plotArea>
    <c:legend>
      <c:legendPos val="r"/>
      <c:layout>
        <c:manualLayout>
          <c:xMode val="edge"/>
          <c:yMode val="edge"/>
          <c:x val="0.57261560150049595"/>
          <c:y val="0.5307670021590043"/>
          <c:w val="0.3600694922689272"/>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'VM2-FoghSangin'!$D$2:$E$2</c:f>
              <c:strCache>
                <c:ptCount val="1"/>
                <c:pt idx="0">
                  <c:v>PVM (B=7.52, L=7.52)</c:v>
                </c:pt>
              </c:strCache>
            </c:strRef>
          </c:tx>
          <c:spPr>
            <a:ln w="34925" cap="rnd">
              <a:solidFill>
                <a:schemeClr val="tx1"/>
              </a:solidFill>
              <a:round/>
            </a:ln>
            <a:effectLst/>
          </c:spPr>
          <c:marker>
            <c:symbol val="none"/>
          </c:marker>
          <c:xVal>
            <c:numRef>
              <c:f>'VM2-FoghSangin'!$D$3:$D$76</c:f>
              <c:numCache>
                <c:formatCode>General</c:formatCode>
                <c:ptCount val="74"/>
                <c:pt idx="0">
                  <c:v>0</c:v>
                </c:pt>
                <c:pt idx="1">
                  <c:v>5.3423999999999972E-3</c:v>
                </c:pt>
                <c:pt idx="2">
                  <c:v>1.06903E-2</c:v>
                </c:pt>
                <c:pt idx="3">
                  <c:v>1.8722499999999996E-2</c:v>
                </c:pt>
                <c:pt idx="4">
                  <c:v>3.0794200000000001E-2</c:v>
                </c:pt>
                <c:pt idx="5">
                  <c:v>4.8954199999999996E-2</c:v>
                </c:pt>
                <c:pt idx="6">
                  <c:v>7.6312799999999986E-2</c:v>
                </c:pt>
                <c:pt idx="7">
                  <c:v>0.11761850000000001</c:v>
                </c:pt>
                <c:pt idx="8">
                  <c:v>0.18018049999999999</c:v>
                </c:pt>
                <c:pt idx="9">
                  <c:v>0.27538050000000003</c:v>
                </c:pt>
                <c:pt idx="10">
                  <c:v>0.42121750000000002</c:v>
                </c:pt>
                <c:pt idx="11">
                  <c:v>0.64348749999999999</c:v>
                </c:pt>
                <c:pt idx="12">
                  <c:v>0.88495849999999998</c:v>
                </c:pt>
                <c:pt idx="13">
                  <c:v>1.1559445000000002</c:v>
                </c:pt>
                <c:pt idx="14">
                  <c:v>1.4580645000000001</c:v>
                </c:pt>
                <c:pt idx="15">
                  <c:v>1.8194145000000002</c:v>
                </c:pt>
                <c:pt idx="16">
                  <c:v>2.3218044999999998</c:v>
                </c:pt>
                <c:pt idx="17">
                  <c:v>2.8300744999999998</c:v>
                </c:pt>
                <c:pt idx="18">
                  <c:v>3.2494244999999999</c:v>
                </c:pt>
                <c:pt idx="19">
                  <c:v>3.5977945</c:v>
                </c:pt>
                <c:pt idx="20">
                  <c:v>3.9017044999999997</c:v>
                </c:pt>
                <c:pt idx="21">
                  <c:v>4.1767244999999997</c:v>
                </c:pt>
                <c:pt idx="22">
                  <c:v>4.4308344999999996</c:v>
                </c:pt>
                <c:pt idx="23">
                  <c:v>4.6693745</c:v>
                </c:pt>
                <c:pt idx="24">
                  <c:v>4.8968544999999999</c:v>
                </c:pt>
                <c:pt idx="25">
                  <c:v>5.1168744999999998</c:v>
                </c:pt>
                <c:pt idx="26">
                  <c:v>5.3282945000000002</c:v>
                </c:pt>
                <c:pt idx="27">
                  <c:v>5.5328444999999995</c:v>
                </c:pt>
                <c:pt idx="28">
                  <c:v>5.7310844999999997</c:v>
                </c:pt>
                <c:pt idx="29">
                  <c:v>5.9211244999999995</c:v>
                </c:pt>
                <c:pt idx="30">
                  <c:v>6.1000744999999998</c:v>
                </c:pt>
                <c:pt idx="31">
                  <c:v>6.2660644999999997</c:v>
                </c:pt>
                <c:pt idx="32">
                  <c:v>6.4197245000000001</c:v>
                </c:pt>
                <c:pt idx="33">
                  <c:v>6.5635645</c:v>
                </c:pt>
                <c:pt idx="34">
                  <c:v>6.7033445</c:v>
                </c:pt>
                <c:pt idx="35">
                  <c:v>6.8394344999999994</c:v>
                </c:pt>
                <c:pt idx="36">
                  <c:v>6.9722644999999996</c:v>
                </c:pt>
                <c:pt idx="37">
                  <c:v>7.0965045</c:v>
                </c:pt>
                <c:pt idx="38">
                  <c:v>7.2039944999999994</c:v>
                </c:pt>
                <c:pt idx="39">
                  <c:v>7.2824745000000002</c:v>
                </c:pt>
                <c:pt idx="40">
                  <c:v>7.3387345000000002</c:v>
                </c:pt>
                <c:pt idx="41">
                  <c:v>7.3521944999999995</c:v>
                </c:pt>
                <c:pt idx="42">
                  <c:v>7.3658944999999996</c:v>
                </c:pt>
                <c:pt idx="43">
                  <c:v>7.3801645000000002</c:v>
                </c:pt>
                <c:pt idx="44">
                  <c:v>7.3950944999999999</c:v>
                </c:pt>
                <c:pt idx="45">
                  <c:v>7.4109045</c:v>
                </c:pt>
                <c:pt idx="46">
                  <c:v>7.4277844999999996</c:v>
                </c:pt>
                <c:pt idx="47">
                  <c:v>7.4457645000000001</c:v>
                </c:pt>
                <c:pt idx="48">
                  <c:v>7.4648044999999996</c:v>
                </c:pt>
                <c:pt idx="49">
                  <c:v>7.4849044999999998</c:v>
                </c:pt>
                <c:pt idx="50">
                  <c:v>7.5060145</c:v>
                </c:pt>
                <c:pt idx="51">
                  <c:v>7.5281744999999995</c:v>
                </c:pt>
                <c:pt idx="52">
                  <c:v>7.5513645</c:v>
                </c:pt>
                <c:pt idx="53">
                  <c:v>7.5755945000000002</c:v>
                </c:pt>
                <c:pt idx="54">
                  <c:v>7.6008944999999999</c:v>
                </c:pt>
                <c:pt idx="55">
                  <c:v>7.6272444999999998</c:v>
                </c:pt>
                <c:pt idx="56">
                  <c:v>7.6546244999999997</c:v>
                </c:pt>
                <c:pt idx="57">
                  <c:v>7.6829345</c:v>
                </c:pt>
                <c:pt idx="58">
                  <c:v>7.7121544999999996</c:v>
                </c:pt>
                <c:pt idx="59">
                  <c:v>7.7422145000000002</c:v>
                </c:pt>
                <c:pt idx="60">
                  <c:v>7.7730544999999998</c:v>
                </c:pt>
                <c:pt idx="61">
                  <c:v>7.8046445000000002</c:v>
                </c:pt>
                <c:pt idx="62">
                  <c:v>7.8369644999999997</c:v>
                </c:pt>
                <c:pt idx="63">
                  <c:v>7.8700144999999999</c:v>
                </c:pt>
                <c:pt idx="64">
                  <c:v>7.9037245</c:v>
                </c:pt>
                <c:pt idx="65">
                  <c:v>7.9380844999999995</c:v>
                </c:pt>
                <c:pt idx="66">
                  <c:v>7.9730644999999996</c:v>
                </c:pt>
                <c:pt idx="67">
                  <c:v>8.0086244999999998</c:v>
                </c:pt>
                <c:pt idx="68">
                  <c:v>8.0447744999999991</c:v>
                </c:pt>
                <c:pt idx="69">
                  <c:v>8.0814745000000006</c:v>
                </c:pt>
                <c:pt idx="70">
                  <c:v>8.1186845000000005</c:v>
                </c:pt>
                <c:pt idx="71">
                  <c:v>8.1280745000000003</c:v>
                </c:pt>
              </c:numCache>
            </c:numRef>
          </c:xVal>
          <c:yVal>
            <c:numRef>
              <c:f>'VM2-FoghSangin'!$E$3:$E$76</c:f>
              <c:numCache>
                <c:formatCode>General</c:formatCode>
                <c:ptCount val="74"/>
                <c:pt idx="0">
                  <c:v>0</c:v>
                </c:pt>
                <c:pt idx="1">
                  <c:v>9.9451499999999998E-2</c:v>
                </c:pt>
                <c:pt idx="2">
                  <c:v>0.19780500000000001</c:v>
                </c:pt>
                <c:pt idx="3">
                  <c:v>0.34331299999999998</c:v>
                </c:pt>
                <c:pt idx="4">
                  <c:v>0.55713500000000005</c:v>
                </c:pt>
                <c:pt idx="5">
                  <c:v>0.86823099999999998</c:v>
                </c:pt>
                <c:pt idx="6">
                  <c:v>1.3143199999999999</c:v>
                </c:pt>
                <c:pt idx="7">
                  <c:v>1.94072</c:v>
                </c:pt>
                <c:pt idx="8">
                  <c:v>2.7945700000000002</c:v>
                </c:pt>
                <c:pt idx="9">
                  <c:v>3.9116</c:v>
                </c:pt>
                <c:pt idx="10">
                  <c:v>5.2945799999999998</c:v>
                </c:pt>
                <c:pt idx="11">
                  <c:v>6.8294899999999998</c:v>
                </c:pt>
                <c:pt idx="12">
                  <c:v>7.4928100000000004</c:v>
                </c:pt>
                <c:pt idx="13">
                  <c:v>7.5180600000000002</c:v>
                </c:pt>
                <c:pt idx="14">
                  <c:v>7.2255000000000003</c:v>
                </c:pt>
                <c:pt idx="15">
                  <c:v>6.8383599999999998</c:v>
                </c:pt>
                <c:pt idx="16">
                  <c:v>6.3630800000000001</c:v>
                </c:pt>
                <c:pt idx="17">
                  <c:v>5.8661599999999998</c:v>
                </c:pt>
                <c:pt idx="18">
                  <c:v>5.4759099999999998</c:v>
                </c:pt>
                <c:pt idx="19">
                  <c:v>5.19109</c:v>
                </c:pt>
                <c:pt idx="20">
                  <c:v>4.9774000000000003</c:v>
                </c:pt>
                <c:pt idx="21">
                  <c:v>4.8162200000000004</c:v>
                </c:pt>
                <c:pt idx="22">
                  <c:v>4.6913400000000003</c:v>
                </c:pt>
                <c:pt idx="23">
                  <c:v>4.5938600000000003</c:v>
                </c:pt>
                <c:pt idx="24">
                  <c:v>4.5210299999999997</c:v>
                </c:pt>
                <c:pt idx="25">
                  <c:v>4.4703600000000003</c:v>
                </c:pt>
                <c:pt idx="26">
                  <c:v>4.4344900000000003</c:v>
                </c:pt>
                <c:pt idx="27">
                  <c:v>4.4137700000000004</c:v>
                </c:pt>
                <c:pt idx="28">
                  <c:v>4.4074</c:v>
                </c:pt>
                <c:pt idx="29">
                  <c:v>4.4118199999999996</c:v>
                </c:pt>
                <c:pt idx="30">
                  <c:v>4.4205699999999997</c:v>
                </c:pt>
                <c:pt idx="31">
                  <c:v>4.4269400000000001</c:v>
                </c:pt>
                <c:pt idx="32">
                  <c:v>4.4295299999999997</c:v>
                </c:pt>
                <c:pt idx="33">
                  <c:v>4.42821</c:v>
                </c:pt>
                <c:pt idx="34">
                  <c:v>4.4271399999999996</c:v>
                </c:pt>
                <c:pt idx="35">
                  <c:v>4.4249999999999998</c:v>
                </c:pt>
                <c:pt idx="36">
                  <c:v>4.4222299999999999</c:v>
                </c:pt>
                <c:pt idx="37">
                  <c:v>4.4086699999999999</c:v>
                </c:pt>
                <c:pt idx="38">
                  <c:v>4.3693299999999997</c:v>
                </c:pt>
                <c:pt idx="39">
                  <c:v>4.2746700000000004</c:v>
                </c:pt>
                <c:pt idx="40">
                  <c:v>4.0955000000000004</c:v>
                </c:pt>
                <c:pt idx="41">
                  <c:v>4.04162</c:v>
                </c:pt>
                <c:pt idx="42">
                  <c:v>3.9853299999999998</c:v>
                </c:pt>
                <c:pt idx="43">
                  <c:v>3.9278900000000001</c:v>
                </c:pt>
                <c:pt idx="44">
                  <c:v>3.8697499999999998</c:v>
                </c:pt>
                <c:pt idx="45">
                  <c:v>3.8115100000000002</c:v>
                </c:pt>
                <c:pt idx="46">
                  <c:v>3.75386</c:v>
                </c:pt>
                <c:pt idx="47">
                  <c:v>3.6971599999999998</c:v>
                </c:pt>
                <c:pt idx="48">
                  <c:v>3.6415500000000001</c:v>
                </c:pt>
                <c:pt idx="49">
                  <c:v>3.58724</c:v>
                </c:pt>
                <c:pt idx="50">
                  <c:v>3.5341100000000001</c:v>
                </c:pt>
                <c:pt idx="51">
                  <c:v>3.4822899999999999</c:v>
                </c:pt>
                <c:pt idx="52">
                  <c:v>3.4318200000000001</c:v>
                </c:pt>
                <c:pt idx="53">
                  <c:v>3.38286</c:v>
                </c:pt>
                <c:pt idx="54">
                  <c:v>3.3354400000000002</c:v>
                </c:pt>
                <c:pt idx="55">
                  <c:v>3.2894600000000001</c:v>
                </c:pt>
                <c:pt idx="56">
                  <c:v>3.24491</c:v>
                </c:pt>
                <c:pt idx="57">
                  <c:v>3.2017899999999999</c:v>
                </c:pt>
                <c:pt idx="58">
                  <c:v>3.16005</c:v>
                </c:pt>
                <c:pt idx="59">
                  <c:v>3.1195900000000001</c:v>
                </c:pt>
                <c:pt idx="60">
                  <c:v>3.0804100000000001</c:v>
                </c:pt>
                <c:pt idx="61">
                  <c:v>3.0424199999999999</c:v>
                </c:pt>
                <c:pt idx="62">
                  <c:v>3.0055800000000001</c:v>
                </c:pt>
                <c:pt idx="63">
                  <c:v>2.9698099999999998</c:v>
                </c:pt>
                <c:pt idx="64">
                  <c:v>2.9350700000000001</c:v>
                </c:pt>
                <c:pt idx="65">
                  <c:v>2.9012799999999999</c:v>
                </c:pt>
                <c:pt idx="66">
                  <c:v>2.8683800000000002</c:v>
                </c:pt>
                <c:pt idx="67">
                  <c:v>2.8363</c:v>
                </c:pt>
                <c:pt idx="68">
                  <c:v>2.8049599999999999</c:v>
                </c:pt>
                <c:pt idx="69">
                  <c:v>2.77434</c:v>
                </c:pt>
                <c:pt idx="70">
                  <c:v>2.7444500000000001</c:v>
                </c:pt>
                <c:pt idx="71">
                  <c:v>2.7370899999999998</c:v>
                </c:pt>
              </c:numCache>
            </c:numRef>
          </c:yVal>
          <c:smooth val="1"/>
        </c:ser>
        <c:ser>
          <c:idx val="1"/>
          <c:order val="1"/>
          <c:tx>
            <c:strRef>
              <c:f>'VM2-FoghSangin'!$A$2:$B$2</c:f>
              <c:strCache>
                <c:ptCount val="1"/>
                <c:pt idx="0">
                  <c:v>VM (B=6.1, L=6.1)</c:v>
                </c:pt>
              </c:strCache>
            </c:strRef>
          </c:tx>
          <c:spPr>
            <a:ln w="34925" cap="rnd">
              <a:solidFill>
                <a:srgbClr val="FF5D5D"/>
              </a:solidFill>
              <a:prstDash val="sysDash"/>
              <a:round/>
            </a:ln>
            <a:effectLst/>
          </c:spPr>
          <c:marker>
            <c:symbol val="none"/>
          </c:marker>
          <c:xVal>
            <c:numRef>
              <c:f>'VM2-FoghSangin'!$A$3:$A$52</c:f>
              <c:numCache>
                <c:formatCode>General</c:formatCode>
                <c:ptCount val="50"/>
                <c:pt idx="0">
                  <c:v>0</c:v>
                </c:pt>
                <c:pt idx="1">
                  <c:v>6.7618000000000018E-3</c:v>
                </c:pt>
                <c:pt idx="2">
                  <c:v>1.3542300000000004E-2</c:v>
                </c:pt>
                <c:pt idx="3">
                  <c:v>2.3748099999999998E-2</c:v>
                </c:pt>
                <c:pt idx="4">
                  <c:v>3.9134799999999997E-2</c:v>
                </c:pt>
                <c:pt idx="5">
                  <c:v>6.2388100000000002E-2</c:v>
                </c:pt>
                <c:pt idx="6">
                  <c:v>9.7650600000000004E-2</c:v>
                </c:pt>
                <c:pt idx="7">
                  <c:v>0.1513776</c:v>
                </c:pt>
                <c:pt idx="8">
                  <c:v>0.23376159999999999</c:v>
                </c:pt>
                <c:pt idx="9">
                  <c:v>0.3610776</c:v>
                </c:pt>
                <c:pt idx="10">
                  <c:v>0.55935060000000003</c:v>
                </c:pt>
                <c:pt idx="11">
                  <c:v>0.8953546</c:v>
                </c:pt>
                <c:pt idx="12">
                  <c:v>1.2952176</c:v>
                </c:pt>
                <c:pt idx="13">
                  <c:v>1.7401875999999998</c:v>
                </c:pt>
                <c:pt idx="14">
                  <c:v>2.2039076</c:v>
                </c:pt>
                <c:pt idx="15">
                  <c:v>2.7144876</c:v>
                </c:pt>
                <c:pt idx="16">
                  <c:v>3.2748676000000003</c:v>
                </c:pt>
                <c:pt idx="17">
                  <c:v>3.8769576000000003</c:v>
                </c:pt>
                <c:pt idx="18">
                  <c:v>4.4698576000000001</c:v>
                </c:pt>
                <c:pt idx="19">
                  <c:v>5.0314575999999995</c:v>
                </c:pt>
                <c:pt idx="20">
                  <c:v>5.1661576</c:v>
                </c:pt>
                <c:pt idx="21">
                  <c:v>5.2985975999999999</c:v>
                </c:pt>
                <c:pt idx="22">
                  <c:v>5.4289275999999997</c:v>
                </c:pt>
                <c:pt idx="23">
                  <c:v>5.5572976000000001</c:v>
                </c:pt>
                <c:pt idx="24">
                  <c:v>5.7463875999999994</c:v>
                </c:pt>
                <c:pt idx="25">
                  <c:v>6.0225276000000001</c:v>
                </c:pt>
                <c:pt idx="26">
                  <c:v>6.2905075999999998</c:v>
                </c:pt>
                <c:pt idx="27">
                  <c:v>6.5516875999999993</c:v>
                </c:pt>
                <c:pt idx="28">
                  <c:v>6.8074575999999993</c:v>
                </c:pt>
                <c:pt idx="29">
                  <c:v>7.0580575999999997</c:v>
                </c:pt>
                <c:pt idx="30">
                  <c:v>7.3036475999999997</c:v>
                </c:pt>
                <c:pt idx="31">
                  <c:v>7.5437376</c:v>
                </c:pt>
                <c:pt idx="32">
                  <c:v>7.7785475999999996</c:v>
                </c:pt>
                <c:pt idx="33">
                  <c:v>8.0090776000000012</c:v>
                </c:pt>
                <c:pt idx="34">
                  <c:v>8.2359276000000001</c:v>
                </c:pt>
                <c:pt idx="35">
                  <c:v>8.2359776</c:v>
                </c:pt>
                <c:pt idx="36">
                  <c:v>8.2359876000000014</c:v>
                </c:pt>
                <c:pt idx="37">
                  <c:v>8.2360076000000007</c:v>
                </c:pt>
                <c:pt idx="38">
                  <c:v>8.2360076000000007</c:v>
                </c:pt>
                <c:pt idx="39">
                  <c:v>8.2360076000000007</c:v>
                </c:pt>
                <c:pt idx="40">
                  <c:v>8.2360076000000007</c:v>
                </c:pt>
                <c:pt idx="41">
                  <c:v>8.2360076000000007</c:v>
                </c:pt>
                <c:pt idx="42">
                  <c:v>8.2360076000000007</c:v>
                </c:pt>
                <c:pt idx="43">
                  <c:v>8.2360076000000007</c:v>
                </c:pt>
                <c:pt idx="44">
                  <c:v>8.2360076000000007</c:v>
                </c:pt>
                <c:pt idx="45">
                  <c:v>8.2360076000000007</c:v>
                </c:pt>
                <c:pt idx="46">
                  <c:v>8.2360076000000007</c:v>
                </c:pt>
                <c:pt idx="47">
                  <c:v>8.2360076000000007</c:v>
                </c:pt>
                <c:pt idx="48">
                  <c:v>8.2360076000000007</c:v>
                </c:pt>
                <c:pt idx="49">
                  <c:v>8.2360076000000007</c:v>
                </c:pt>
              </c:numCache>
            </c:numRef>
          </c:xVal>
          <c:yVal>
            <c:numRef>
              <c:f>'VM2-FoghSangin'!$B$3:$B$52</c:f>
              <c:numCache>
                <c:formatCode>General</c:formatCode>
                <c:ptCount val="50"/>
                <c:pt idx="0">
                  <c:v>0</c:v>
                </c:pt>
                <c:pt idx="1">
                  <c:v>9.94308E-2</c:v>
                </c:pt>
                <c:pt idx="2">
                  <c:v>0.19772600000000001</c:v>
                </c:pt>
                <c:pt idx="3">
                  <c:v>0.34307300000000002</c:v>
                </c:pt>
                <c:pt idx="4">
                  <c:v>0.55647100000000005</c:v>
                </c:pt>
                <c:pt idx="5">
                  <c:v>0.86648999999999998</c:v>
                </c:pt>
                <c:pt idx="6">
                  <c:v>1.3098799999999999</c:v>
                </c:pt>
                <c:pt idx="7">
                  <c:v>1.9295800000000001</c:v>
                </c:pt>
                <c:pt idx="8">
                  <c:v>2.7672500000000002</c:v>
                </c:pt>
                <c:pt idx="9">
                  <c:v>3.8472900000000001</c:v>
                </c:pt>
                <c:pt idx="10">
                  <c:v>5.1508000000000003</c:v>
                </c:pt>
                <c:pt idx="11">
                  <c:v>6.0676600000000001</c:v>
                </c:pt>
                <c:pt idx="12">
                  <c:v>6.0029899999999996</c:v>
                </c:pt>
                <c:pt idx="13">
                  <c:v>5.6965300000000001</c:v>
                </c:pt>
                <c:pt idx="14">
                  <c:v>5.3554899999999996</c:v>
                </c:pt>
                <c:pt idx="15">
                  <c:v>5.0193500000000002</c:v>
                </c:pt>
                <c:pt idx="16">
                  <c:v>4.6895499999999997</c:v>
                </c:pt>
                <c:pt idx="17">
                  <c:v>4.36653</c:v>
                </c:pt>
                <c:pt idx="18">
                  <c:v>4.0697999999999999</c:v>
                </c:pt>
                <c:pt idx="19">
                  <c:v>3.8077700000000001</c:v>
                </c:pt>
                <c:pt idx="20">
                  <c:v>3.7492100000000002</c:v>
                </c:pt>
                <c:pt idx="21">
                  <c:v>3.6928800000000002</c:v>
                </c:pt>
                <c:pt idx="22">
                  <c:v>3.63896</c:v>
                </c:pt>
                <c:pt idx="23">
                  <c:v>3.5878000000000001</c:v>
                </c:pt>
                <c:pt idx="24">
                  <c:v>3.5161199999999999</c:v>
                </c:pt>
                <c:pt idx="25">
                  <c:v>3.4188900000000002</c:v>
                </c:pt>
                <c:pt idx="26">
                  <c:v>3.3328899999999999</c:v>
                </c:pt>
                <c:pt idx="27">
                  <c:v>3.2551299999999999</c:v>
                </c:pt>
                <c:pt idx="28">
                  <c:v>3.1820200000000001</c:v>
                </c:pt>
                <c:pt idx="29">
                  <c:v>3.1131000000000002</c:v>
                </c:pt>
                <c:pt idx="30">
                  <c:v>3.0526900000000001</c:v>
                </c:pt>
                <c:pt idx="31">
                  <c:v>3.0012500000000002</c:v>
                </c:pt>
                <c:pt idx="32">
                  <c:v>2.95791</c:v>
                </c:pt>
                <c:pt idx="33">
                  <c:v>2.9204699999999999</c:v>
                </c:pt>
                <c:pt idx="34">
                  <c:v>2.8893900000000001</c:v>
                </c:pt>
                <c:pt idx="35">
                  <c:v>2.8894700000000002</c:v>
                </c:pt>
                <c:pt idx="36">
                  <c:v>2.8895</c:v>
                </c:pt>
                <c:pt idx="37">
                  <c:v>2.8895300000000002</c:v>
                </c:pt>
                <c:pt idx="38">
                  <c:v>2.8895300000000002</c:v>
                </c:pt>
                <c:pt idx="39">
                  <c:v>2.8895300000000002</c:v>
                </c:pt>
                <c:pt idx="40">
                  <c:v>2.8895300000000002</c:v>
                </c:pt>
                <c:pt idx="41">
                  <c:v>2.8895300000000002</c:v>
                </c:pt>
                <c:pt idx="42">
                  <c:v>2.8895300000000002</c:v>
                </c:pt>
                <c:pt idx="43">
                  <c:v>2.8895300000000002</c:v>
                </c:pt>
                <c:pt idx="44">
                  <c:v>2.8895300000000002</c:v>
                </c:pt>
                <c:pt idx="45">
                  <c:v>2.8895300000000002</c:v>
                </c:pt>
                <c:pt idx="46">
                  <c:v>2.8895300000000002</c:v>
                </c:pt>
                <c:pt idx="47">
                  <c:v>2.8895300000000002</c:v>
                </c:pt>
                <c:pt idx="48">
                  <c:v>2.8895300000000002</c:v>
                </c:pt>
                <c:pt idx="49">
                  <c:v>2.8895300000000002</c:v>
                </c:pt>
              </c:numCache>
            </c:numRef>
          </c:yVal>
          <c:smooth val="1"/>
        </c:ser>
        <c:dLbls>
          <c:showLegendKey val="0"/>
          <c:showVal val="0"/>
          <c:showCatName val="0"/>
          <c:showSerName val="0"/>
          <c:showPercent val="0"/>
          <c:showBubbleSize val="0"/>
        </c:dLbls>
        <c:axId val="679485648"/>
        <c:axId val="679486208"/>
      </c:scatterChart>
      <c:valAx>
        <c:axId val="679485648"/>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86208"/>
        <c:crosses val="autoZero"/>
        <c:crossBetween val="midCat"/>
        <c:majorUnit val="0.2"/>
      </c:valAx>
      <c:valAx>
        <c:axId val="679486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85648"/>
        <c:crosses val="autoZero"/>
        <c:crossBetween val="midCat"/>
      </c:valAx>
      <c:spPr>
        <a:noFill/>
        <a:ln>
          <a:noFill/>
        </a:ln>
        <a:effectLst/>
      </c:spPr>
    </c:plotArea>
    <c:legend>
      <c:legendPos val="r"/>
      <c:layout>
        <c:manualLayout>
          <c:xMode val="edge"/>
          <c:yMode val="edge"/>
          <c:x val="0.55009103209445576"/>
          <c:y val="0.33255135572771144"/>
          <c:w val="0.39877427860103404"/>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'VM2-Rare'!$V$2:$W$2</c:f>
              <c:strCache>
                <c:ptCount val="1"/>
                <c:pt idx="0">
                  <c:v>PVM (B=2.46, L=2.46)</c:v>
                </c:pt>
              </c:strCache>
            </c:strRef>
          </c:tx>
          <c:spPr>
            <a:ln w="34925" cap="rnd">
              <a:solidFill>
                <a:schemeClr val="tx1"/>
              </a:solidFill>
              <a:round/>
            </a:ln>
            <a:effectLst/>
          </c:spPr>
          <c:marker>
            <c:symbol val="none"/>
          </c:marker>
          <c:xVal>
            <c:numRef>
              <c:f>'VM2-Rare'!$V$3:$V$23</c:f>
              <c:numCache>
                <c:formatCode>General</c:formatCode>
                <c:ptCount val="21"/>
                <c:pt idx="0">
                  <c:v>0</c:v>
                </c:pt>
                <c:pt idx="1">
                  <c:v>3.1257229999999997E-2</c:v>
                </c:pt>
                <c:pt idx="2">
                  <c:v>6.2764329999999993E-2</c:v>
                </c:pt>
                <c:pt idx="3">
                  <c:v>0.11049293</c:v>
                </c:pt>
                <c:pt idx="4">
                  <c:v>0.18313393</c:v>
                </c:pt>
                <c:pt idx="5">
                  <c:v>0.29443892999999999</c:v>
                </c:pt>
                <c:pt idx="6">
                  <c:v>0.46662593000000002</c:v>
                </c:pt>
                <c:pt idx="7">
                  <c:v>0.73652793000000005</c:v>
                </c:pt>
                <c:pt idx="8">
                  <c:v>1.1590989299999999</c:v>
                </c:pt>
                <c:pt idx="9">
                  <c:v>1.6068689299999999</c:v>
                </c:pt>
                <c:pt idx="10">
                  <c:v>2.0814589299999997</c:v>
                </c:pt>
                <c:pt idx="11">
                  <c:v>2.6209189299999998</c:v>
                </c:pt>
                <c:pt idx="12">
                  <c:v>3.37962893</c:v>
                </c:pt>
                <c:pt idx="13">
                  <c:v>3.5840489299999998</c:v>
                </c:pt>
                <c:pt idx="14">
                  <c:v>3.7733189299999998</c:v>
                </c:pt>
                <c:pt idx="15">
                  <c:v>3.9468589299999999</c:v>
                </c:pt>
                <c:pt idx="16">
                  <c:v>4.1047889300000007</c:v>
                </c:pt>
                <c:pt idx="17">
                  <c:v>4.2494689299999999</c:v>
                </c:pt>
                <c:pt idx="18">
                  <c:v>4.3834189300000004</c:v>
                </c:pt>
                <c:pt idx="19">
                  <c:v>4.51018893</c:v>
                </c:pt>
                <c:pt idx="20">
                  <c:v>4.6313589300000002</c:v>
                </c:pt>
              </c:numCache>
            </c:numRef>
          </c:xVal>
          <c:yVal>
            <c:numRef>
              <c:f>'VM2-Rare'!$W$3:$W$23</c:f>
              <c:numCache>
                <c:formatCode>General</c:formatCode>
                <c:ptCount val="21"/>
                <c:pt idx="0">
                  <c:v>0</c:v>
                </c:pt>
                <c:pt idx="1">
                  <c:v>9.9075499999999997E-2</c:v>
                </c:pt>
                <c:pt idx="2">
                  <c:v>0.19633999999999999</c:v>
                </c:pt>
                <c:pt idx="3">
                  <c:v>0.33893400000000001</c:v>
                </c:pt>
                <c:pt idx="4">
                  <c:v>0.54565900000000001</c:v>
                </c:pt>
                <c:pt idx="5">
                  <c:v>0.84045499999999995</c:v>
                </c:pt>
                <c:pt idx="6">
                  <c:v>1.2507900000000001</c:v>
                </c:pt>
                <c:pt idx="7">
                  <c:v>1.80175</c:v>
                </c:pt>
                <c:pt idx="8">
                  <c:v>2.2391100000000002</c:v>
                </c:pt>
                <c:pt idx="9">
                  <c:v>2.4233099999999999</c:v>
                </c:pt>
                <c:pt idx="10">
                  <c:v>2.4565999999999999</c:v>
                </c:pt>
                <c:pt idx="11">
                  <c:v>2.1464400000000001</c:v>
                </c:pt>
                <c:pt idx="12">
                  <c:v>1.5700499999999999</c:v>
                </c:pt>
                <c:pt idx="13">
                  <c:v>1.4044300000000001</c:v>
                </c:pt>
                <c:pt idx="14">
                  <c:v>1.2742</c:v>
                </c:pt>
                <c:pt idx="15">
                  <c:v>1.18188</c:v>
                </c:pt>
                <c:pt idx="16">
                  <c:v>1.11988</c:v>
                </c:pt>
                <c:pt idx="17">
                  <c:v>1.0773200000000001</c:v>
                </c:pt>
                <c:pt idx="18">
                  <c:v>1.04525</c:v>
                </c:pt>
                <c:pt idx="19">
                  <c:v>1.01945</c:v>
                </c:pt>
                <c:pt idx="20">
                  <c:v>0.99725799999999998</c:v>
                </c:pt>
              </c:numCache>
            </c:numRef>
          </c:yVal>
          <c:smooth val="1"/>
        </c:ser>
        <c:ser>
          <c:idx val="1"/>
          <c:order val="1"/>
          <c:tx>
            <c:strRef>
              <c:f>'VM2-Rare'!$Y$2:$Z$2</c:f>
              <c:strCache>
                <c:ptCount val="1"/>
                <c:pt idx="0">
                  <c:v>VM (B=2.16, L=2.16)</c:v>
                </c:pt>
              </c:strCache>
            </c:strRef>
          </c:tx>
          <c:spPr>
            <a:ln w="34925" cap="rnd">
              <a:solidFill>
                <a:srgbClr val="FF5D5D"/>
              </a:solidFill>
              <a:prstDash val="sysDash"/>
              <a:round/>
            </a:ln>
            <a:effectLst/>
          </c:spPr>
          <c:marker>
            <c:symbol val="none"/>
          </c:marker>
          <c:xVal>
            <c:numRef>
              <c:f>'VM2-Rare'!$Y$3:$Y$15</c:f>
              <c:numCache>
                <c:formatCode>General</c:formatCode>
                <c:ptCount val="13"/>
                <c:pt idx="0">
                  <c:v>0</c:v>
                </c:pt>
                <c:pt idx="1">
                  <c:v>3.3534099999999997E-2</c:v>
                </c:pt>
                <c:pt idx="2">
                  <c:v>6.7364500000000008E-2</c:v>
                </c:pt>
                <c:pt idx="3">
                  <c:v>0.118644</c:v>
                </c:pt>
                <c:pt idx="4">
                  <c:v>0.19676700000000003</c:v>
                </c:pt>
                <c:pt idx="5">
                  <c:v>0.31665900000000002</c:v>
                </c:pt>
                <c:pt idx="6">
                  <c:v>0.50258999999999998</c:v>
                </c:pt>
                <c:pt idx="7">
                  <c:v>0.79553300000000005</c:v>
                </c:pt>
                <c:pt idx="8">
                  <c:v>1.1012039999999998</c:v>
                </c:pt>
                <c:pt idx="9">
                  <c:v>1.4180139999999999</c:v>
                </c:pt>
                <c:pt idx="10">
                  <c:v>1.746934</c:v>
                </c:pt>
                <c:pt idx="11">
                  <c:v>2.3150740000000001</c:v>
                </c:pt>
                <c:pt idx="12">
                  <c:v>2.4813139999999998</c:v>
                </c:pt>
              </c:numCache>
            </c:numRef>
          </c:xVal>
          <c:yVal>
            <c:numRef>
              <c:f>'VM2-Rare'!$Z$3:$Z$15</c:f>
              <c:numCache>
                <c:formatCode>General</c:formatCode>
                <c:ptCount val="13"/>
                <c:pt idx="0">
                  <c:v>0</c:v>
                </c:pt>
                <c:pt idx="1">
                  <c:v>9.8973099999999994E-2</c:v>
                </c:pt>
                <c:pt idx="2">
                  <c:v>0.195935</c:v>
                </c:pt>
                <c:pt idx="3">
                  <c:v>0.33770299999999998</c:v>
                </c:pt>
                <c:pt idx="4">
                  <c:v>0.54235800000000001</c:v>
                </c:pt>
                <c:pt idx="5">
                  <c:v>0.83219500000000002</c:v>
                </c:pt>
                <c:pt idx="6">
                  <c:v>1.2309600000000001</c:v>
                </c:pt>
                <c:pt idx="7">
                  <c:v>1.72488</c:v>
                </c:pt>
                <c:pt idx="8">
                  <c:v>2.0035599999999998</c:v>
                </c:pt>
                <c:pt idx="9">
                  <c:v>2.1130900000000001</c:v>
                </c:pt>
                <c:pt idx="10">
                  <c:v>2.1640600000000001</c:v>
                </c:pt>
                <c:pt idx="11">
                  <c:v>1.96736</c:v>
                </c:pt>
                <c:pt idx="12">
                  <c:v>1.85853</c:v>
                </c:pt>
              </c:numCache>
            </c:numRef>
          </c:yVal>
          <c:smooth val="1"/>
        </c:ser>
        <c:dLbls>
          <c:showLegendKey val="0"/>
          <c:showVal val="0"/>
          <c:showCatName val="0"/>
          <c:showSerName val="0"/>
          <c:showPercent val="0"/>
          <c:showBubbleSize val="0"/>
        </c:dLbls>
        <c:axId val="679489568"/>
        <c:axId val="679486768"/>
      </c:scatterChart>
      <c:valAx>
        <c:axId val="679489568"/>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86768"/>
        <c:crosses val="autoZero"/>
        <c:crossBetween val="midCat"/>
        <c:majorUnit val="0.2"/>
      </c:valAx>
      <c:valAx>
        <c:axId val="6794867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89568"/>
        <c:crosses val="autoZero"/>
        <c:crossBetween val="midCat"/>
      </c:valAx>
      <c:spPr>
        <a:noFill/>
        <a:ln>
          <a:noFill/>
        </a:ln>
        <a:effectLst/>
      </c:spPr>
    </c:plotArea>
    <c:legend>
      <c:legendPos val="r"/>
      <c:layout>
        <c:manualLayout>
          <c:xMode val="edge"/>
          <c:yMode val="edge"/>
          <c:x val="0.53025957746755992"/>
          <c:y val="0.37709312293624592"/>
          <c:w val="0.39622306509055183"/>
          <c:h val="0.1464791328564845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093885003505"/>
          <c:y val="6.2695924764890276E-2"/>
          <c:w val="0.7897758432369868"/>
          <c:h val="0.77097003655392327"/>
        </c:manualLayout>
      </c:layout>
      <c:scatterChart>
        <c:scatterStyle val="smoothMarker"/>
        <c:varyColors val="0"/>
        <c:ser>
          <c:idx val="0"/>
          <c:order val="0"/>
          <c:tx>
            <c:v>Theory(Central Node) - By Abedi</c:v>
          </c:tx>
          <c:spPr>
            <a:ln w="34925">
              <a:solidFill>
                <a:schemeClr val="tx1"/>
              </a:solidFill>
            </a:ln>
            <a:effectLst/>
          </c:spPr>
          <c:marker>
            <c:symbol val="none"/>
          </c:marker>
          <c:xVal>
            <c:numRef>
              <c:f>'Grid Dome'!$A$1:$A$51</c:f>
              <c:numCache>
                <c:formatCode>General</c:formatCode>
                <c:ptCount val="51"/>
                <c:pt idx="0">
                  <c:v>0</c:v>
                </c:pt>
                <c:pt idx="1">
                  <c:v>1.8010291595197201E-3</c:v>
                </c:pt>
                <c:pt idx="2">
                  <c:v>2.0068610634648302E-3</c:v>
                </c:pt>
                <c:pt idx="3">
                  <c:v>3.2418524871355003E-3</c:v>
                </c:pt>
                <c:pt idx="4">
                  <c:v>4.6826758147512802E-3</c:v>
                </c:pt>
                <c:pt idx="5">
                  <c:v>5.9176672384219503E-3</c:v>
                </c:pt>
                <c:pt idx="6">
                  <c:v>6.9468267581475002E-3</c:v>
                </c:pt>
                <c:pt idx="7">
                  <c:v>7.9759862778730605E-3</c:v>
                </c:pt>
                <c:pt idx="8">
                  <c:v>1.00343053173241E-2</c:v>
                </c:pt>
                <c:pt idx="9">
                  <c:v>1.27101200686106E-2</c:v>
                </c:pt>
                <c:pt idx="10">
                  <c:v>1.4768439108061701E-2</c:v>
                </c:pt>
                <c:pt idx="11">
                  <c:v>1.6415094339622599E-2</c:v>
                </c:pt>
                <c:pt idx="12">
                  <c:v>1.7855917667238402E-2</c:v>
                </c:pt>
                <c:pt idx="13">
                  <c:v>1.9502572898799302E-2</c:v>
                </c:pt>
                <c:pt idx="14">
                  <c:v>2.1149228130360201E-2</c:v>
                </c:pt>
                <c:pt idx="15">
                  <c:v>2.40308747855917E-2</c:v>
                </c:pt>
                <c:pt idx="16">
                  <c:v>2.83533447684391E-2</c:v>
                </c:pt>
                <c:pt idx="17">
                  <c:v>3.2675814751286406E-2</c:v>
                </c:pt>
                <c:pt idx="18">
                  <c:v>3.6792452830188602E-2</c:v>
                </c:pt>
                <c:pt idx="19">
                  <c:v>4.0909090909090902E-2</c:v>
                </c:pt>
                <c:pt idx="20">
                  <c:v>4.4819897084048002E-2</c:v>
                </c:pt>
                <c:pt idx="21">
                  <c:v>4.7084048027444196E-2</c:v>
                </c:pt>
                <c:pt idx="22">
                  <c:v>4.8524871355059999E-2</c:v>
                </c:pt>
                <c:pt idx="23">
                  <c:v>5.0377358490566002E-2</c:v>
                </c:pt>
                <c:pt idx="24">
                  <c:v>5.2229845626071997E-2</c:v>
                </c:pt>
                <c:pt idx="25">
                  <c:v>5.4082332761578006E-2</c:v>
                </c:pt>
                <c:pt idx="26">
                  <c:v>5.5523156089193795E-2</c:v>
                </c:pt>
                <c:pt idx="27">
                  <c:v>5.8404802744425298E-2</c:v>
                </c:pt>
                <c:pt idx="28">
                  <c:v>6.3138936535162893E-2</c:v>
                </c:pt>
                <c:pt idx="29">
                  <c:v>6.5608919382504197E-2</c:v>
                </c:pt>
                <c:pt idx="30">
                  <c:v>6.7255574614065103E-2</c:v>
                </c:pt>
                <c:pt idx="31">
                  <c:v>7.0960548885077107E-2</c:v>
                </c:pt>
                <c:pt idx="32">
                  <c:v>7.3636363636363597E-2</c:v>
                </c:pt>
                <c:pt idx="33">
                  <c:v>7.7753001715265793E-2</c:v>
                </c:pt>
                <c:pt idx="34">
                  <c:v>8.2075471698113203E-2</c:v>
                </c:pt>
                <c:pt idx="35">
                  <c:v>8.6192109777015399E-2</c:v>
                </c:pt>
                <c:pt idx="36">
                  <c:v>8.74271012006861E-2</c:v>
                </c:pt>
                <c:pt idx="37">
                  <c:v>8.8456260720411614E-2</c:v>
                </c:pt>
                <c:pt idx="38">
                  <c:v>9.2367066895368694E-2</c:v>
                </c:pt>
                <c:pt idx="39">
                  <c:v>9.6895368782161206E-2</c:v>
                </c:pt>
                <c:pt idx="40">
                  <c:v>0.101423670668953</c:v>
                </c:pt>
                <c:pt idx="41">
                  <c:v>0.105540308747855</c:v>
                </c:pt>
                <c:pt idx="42">
                  <c:v>0.10986277873070301</c:v>
                </c:pt>
                <c:pt idx="43">
                  <c:v>0.116243567753001</c:v>
                </c:pt>
                <c:pt idx="44">
                  <c:v>0.12015437392795801</c:v>
                </c:pt>
                <c:pt idx="45">
                  <c:v>0.125711835334476</c:v>
                </c:pt>
                <c:pt idx="46">
                  <c:v>0.13126929674099402</c:v>
                </c:pt>
                <c:pt idx="47">
                  <c:v>0.136003430531732</c:v>
                </c:pt>
                <c:pt idx="48">
                  <c:v>0.14073756432246901</c:v>
                </c:pt>
                <c:pt idx="49">
                  <c:v>0.14608919382504201</c:v>
                </c:pt>
                <c:pt idx="50">
                  <c:v>0.14958833619210901</c:v>
                </c:pt>
              </c:numCache>
            </c:numRef>
          </c:xVal>
          <c:yVal>
            <c:numRef>
              <c:f>'Grid Dome'!$B$1:$B$51</c:f>
              <c:numCache>
                <c:formatCode>General</c:formatCode>
                <c:ptCount val="51"/>
                <c:pt idx="0">
                  <c:v>0</c:v>
                </c:pt>
                <c:pt idx="1">
                  <c:v>182.065217391304</c:v>
                </c:pt>
                <c:pt idx="2">
                  <c:v>252.71739130434702</c:v>
                </c:pt>
                <c:pt idx="3">
                  <c:v>464.67391304347797</c:v>
                </c:pt>
                <c:pt idx="4">
                  <c:v>671.19565217391198</c:v>
                </c:pt>
                <c:pt idx="5">
                  <c:v>807.06521739130392</c:v>
                </c:pt>
                <c:pt idx="6">
                  <c:v>902.17391304347791</c:v>
                </c:pt>
                <c:pt idx="7">
                  <c:v>986.41304347826008</c:v>
                </c:pt>
                <c:pt idx="8">
                  <c:v>1048.9130434782601</c:v>
                </c:pt>
                <c:pt idx="9">
                  <c:v>967.39130434782487</c:v>
                </c:pt>
                <c:pt idx="10">
                  <c:v>861.41304347826008</c:v>
                </c:pt>
                <c:pt idx="11">
                  <c:v>760.86956521739103</c:v>
                </c:pt>
                <c:pt idx="12">
                  <c:v>673.91304347826008</c:v>
                </c:pt>
                <c:pt idx="13">
                  <c:v>578.80434782608609</c:v>
                </c:pt>
                <c:pt idx="14">
                  <c:v>486.41304347826002</c:v>
                </c:pt>
                <c:pt idx="15">
                  <c:v>355.97826086956502</c:v>
                </c:pt>
                <c:pt idx="16">
                  <c:v>236.41304347825999</c:v>
                </c:pt>
                <c:pt idx="17">
                  <c:v>190.21739130434702</c:v>
                </c:pt>
                <c:pt idx="18">
                  <c:v>225.54347826086899</c:v>
                </c:pt>
                <c:pt idx="19">
                  <c:v>320.65217391304304</c:v>
                </c:pt>
                <c:pt idx="20">
                  <c:v>453.80434782608603</c:v>
                </c:pt>
                <c:pt idx="21">
                  <c:v>543.47826086956502</c:v>
                </c:pt>
                <c:pt idx="22">
                  <c:v>638.58695652173901</c:v>
                </c:pt>
                <c:pt idx="23">
                  <c:v>722.82608695652095</c:v>
                </c:pt>
                <c:pt idx="24">
                  <c:v>861.41304347826008</c:v>
                </c:pt>
                <c:pt idx="25">
                  <c:v>983.69565217391198</c:v>
                </c:pt>
                <c:pt idx="26">
                  <c:v>1103.26086956521</c:v>
                </c:pt>
                <c:pt idx="27">
                  <c:v>1263.5869565217299</c:v>
                </c:pt>
                <c:pt idx="28">
                  <c:v>1364.1304347826001</c:v>
                </c:pt>
                <c:pt idx="29">
                  <c:v>1307.0652173912999</c:v>
                </c:pt>
                <c:pt idx="30">
                  <c:v>1266.3043478260799</c:v>
                </c:pt>
                <c:pt idx="31">
                  <c:v>1198.3695652173899</c:v>
                </c:pt>
                <c:pt idx="32">
                  <c:v>1160.3260869565202</c:v>
                </c:pt>
                <c:pt idx="33">
                  <c:v>1141.3043478260799</c:v>
                </c:pt>
                <c:pt idx="34">
                  <c:v>1144.02173913043</c:v>
                </c:pt>
                <c:pt idx="35">
                  <c:v>1144.02173913043</c:v>
                </c:pt>
                <c:pt idx="36">
                  <c:v>1073.3695652173899</c:v>
                </c:pt>
                <c:pt idx="37">
                  <c:v>1038.04347826086</c:v>
                </c:pt>
                <c:pt idx="38">
                  <c:v>1021.73913043478</c:v>
                </c:pt>
                <c:pt idx="39">
                  <c:v>1005.4347826086901</c:v>
                </c:pt>
                <c:pt idx="40">
                  <c:v>989.13043478260806</c:v>
                </c:pt>
                <c:pt idx="41">
                  <c:v>975.54347826086905</c:v>
                </c:pt>
                <c:pt idx="42">
                  <c:v>964.67391304347791</c:v>
                </c:pt>
                <c:pt idx="43">
                  <c:v>956.52173913043407</c:v>
                </c:pt>
                <c:pt idx="44">
                  <c:v>948.36956521739103</c:v>
                </c:pt>
                <c:pt idx="45">
                  <c:v>948.36956521739103</c:v>
                </c:pt>
                <c:pt idx="46">
                  <c:v>951.08695652173799</c:v>
                </c:pt>
                <c:pt idx="47">
                  <c:v>948.36956521739103</c:v>
                </c:pt>
                <c:pt idx="48">
                  <c:v>953.80434782608609</c:v>
                </c:pt>
                <c:pt idx="49">
                  <c:v>956.52173913043407</c:v>
                </c:pt>
                <c:pt idx="50">
                  <c:v>956.52173913043407</c:v>
                </c:pt>
              </c:numCache>
            </c:numRef>
          </c:yVal>
          <c:smooth val="1"/>
        </c:ser>
        <c:ser>
          <c:idx val="1"/>
          <c:order val="1"/>
          <c:tx>
            <c:v>Exprimental(Central Node) - By Abedi</c:v>
          </c:tx>
          <c:spPr>
            <a:ln w="34925">
              <a:solidFill>
                <a:srgbClr val="FF5D5D"/>
              </a:solidFill>
              <a:prstDash val="dash"/>
            </a:ln>
            <a:effectLst/>
          </c:spPr>
          <c:marker>
            <c:symbol val="none"/>
          </c:marker>
          <c:xVal>
            <c:numRef>
              <c:f>'Grid Dome'!$D$1:$D$23</c:f>
              <c:numCache>
                <c:formatCode>General</c:formatCode>
                <c:ptCount val="23"/>
                <c:pt idx="0">
                  <c:v>0</c:v>
                </c:pt>
                <c:pt idx="1">
                  <c:v>2.0068610634648302E-3</c:v>
                </c:pt>
                <c:pt idx="2">
                  <c:v>3.4476843910806101E-3</c:v>
                </c:pt>
                <c:pt idx="3">
                  <c:v>4.2710120068610502E-3</c:v>
                </c:pt>
                <c:pt idx="4">
                  <c:v>5.3001715265866096E-3</c:v>
                </c:pt>
                <c:pt idx="5">
                  <c:v>5.9176672384219503E-3</c:v>
                </c:pt>
                <c:pt idx="6">
                  <c:v>6.9468267581475002E-3</c:v>
                </c:pt>
                <c:pt idx="7">
                  <c:v>8.1818181818181807E-3</c:v>
                </c:pt>
                <c:pt idx="8">
                  <c:v>9.2109777015437402E-3</c:v>
                </c:pt>
                <c:pt idx="9">
                  <c:v>1.06518010291595E-2</c:v>
                </c:pt>
                <c:pt idx="10">
                  <c:v>1.1475128644939901E-2</c:v>
                </c:pt>
                <c:pt idx="11">
                  <c:v>1.2504288164665501E-2</c:v>
                </c:pt>
                <c:pt idx="12">
                  <c:v>2.25900514579759E-2</c:v>
                </c:pt>
                <c:pt idx="13">
                  <c:v>3.3499142367066803E-2</c:v>
                </c:pt>
                <c:pt idx="14">
                  <c:v>8.1252144082332708E-2</c:v>
                </c:pt>
                <c:pt idx="15">
                  <c:v>8.3104631217838704E-2</c:v>
                </c:pt>
                <c:pt idx="16">
                  <c:v>8.4957118353344699E-2</c:v>
                </c:pt>
                <c:pt idx="17">
                  <c:v>8.7632933104631203E-2</c:v>
                </c:pt>
                <c:pt idx="18">
                  <c:v>8.9897084048027404E-2</c:v>
                </c:pt>
                <c:pt idx="19">
                  <c:v>9.9571183533447599E-2</c:v>
                </c:pt>
                <c:pt idx="20">
                  <c:v>0.11439108061749501</c:v>
                </c:pt>
                <c:pt idx="21">
                  <c:v>0.12921097770154299</c:v>
                </c:pt>
                <c:pt idx="22">
                  <c:v>0.147735849056603</c:v>
                </c:pt>
              </c:numCache>
            </c:numRef>
          </c:xVal>
          <c:yVal>
            <c:numRef>
              <c:f>'Grid Dome'!$E$1:$E$23</c:f>
              <c:numCache>
                <c:formatCode>General</c:formatCode>
                <c:ptCount val="23"/>
                <c:pt idx="0">
                  <c:v>0</c:v>
                </c:pt>
                <c:pt idx="1">
                  <c:v>195.65217391304299</c:v>
                </c:pt>
                <c:pt idx="2">
                  <c:v>380.434782608695</c:v>
                </c:pt>
                <c:pt idx="3">
                  <c:v>497.28260869565196</c:v>
                </c:pt>
                <c:pt idx="4">
                  <c:v>603.26086956521704</c:v>
                </c:pt>
                <c:pt idx="5">
                  <c:v>673.91304347826008</c:v>
                </c:pt>
                <c:pt idx="6">
                  <c:v>749.99999999999898</c:v>
                </c:pt>
                <c:pt idx="7">
                  <c:v>855.978260869564</c:v>
                </c:pt>
                <c:pt idx="8">
                  <c:v>926.63043478260806</c:v>
                </c:pt>
                <c:pt idx="9">
                  <c:v>980.978260869564</c:v>
                </c:pt>
                <c:pt idx="10">
                  <c:v>999.99999999999898</c:v>
                </c:pt>
                <c:pt idx="11">
                  <c:v>1019.02173913043</c:v>
                </c:pt>
                <c:pt idx="12">
                  <c:v>1019.02173913043</c:v>
                </c:pt>
                <c:pt idx="13">
                  <c:v>1019.02173913043</c:v>
                </c:pt>
                <c:pt idx="14">
                  <c:v>1019.02173913043</c:v>
                </c:pt>
                <c:pt idx="15">
                  <c:v>1084.23913043478</c:v>
                </c:pt>
                <c:pt idx="16">
                  <c:v>1171.19565217391</c:v>
                </c:pt>
                <c:pt idx="17">
                  <c:v>1211.95652173913</c:v>
                </c:pt>
                <c:pt idx="18">
                  <c:v>1230.97826086956</c:v>
                </c:pt>
                <c:pt idx="19">
                  <c:v>1230.97826086956</c:v>
                </c:pt>
                <c:pt idx="20">
                  <c:v>1230.97826086956</c:v>
                </c:pt>
                <c:pt idx="21">
                  <c:v>1233.69565217391</c:v>
                </c:pt>
                <c:pt idx="22">
                  <c:v>1230.97826086956</c:v>
                </c:pt>
              </c:numCache>
            </c:numRef>
          </c:yVal>
          <c:smooth val="1"/>
        </c:ser>
        <c:ser>
          <c:idx val="2"/>
          <c:order val="2"/>
          <c:tx>
            <c:v>Theory(Central node) - Courrent Analysis</c:v>
          </c:tx>
          <c:spPr>
            <a:ln w="34925">
              <a:solidFill>
                <a:srgbClr val="00B0F0"/>
              </a:solidFill>
              <a:prstDash val="sysDot"/>
            </a:ln>
            <a:effectLst/>
          </c:spPr>
          <c:marker>
            <c:symbol val="none"/>
          </c:marker>
          <c:xVal>
            <c:numRef>
              <c:f>'Grid Dome'!$G$1:$G$66</c:f>
              <c:numCache>
                <c:formatCode>General</c:formatCode>
                <c:ptCount val="66"/>
                <c:pt idx="0">
                  <c:v>0</c:v>
                </c:pt>
                <c:pt idx="1">
                  <c:v>4.9609600000000002E-6</c:v>
                </c:pt>
                <c:pt idx="2">
                  <c:v>9.9221100000000001E-6</c:v>
                </c:pt>
                <c:pt idx="3">
                  <c:v>1.7364199999999999E-5</c:v>
                </c:pt>
                <c:pt idx="4">
                  <c:v>2.8528099999999999E-5</c:v>
                </c:pt>
                <c:pt idx="5">
                  <c:v>4.5275699999999998E-5</c:v>
                </c:pt>
                <c:pt idx="6">
                  <c:v>7.0401200000000006E-5</c:v>
                </c:pt>
                <c:pt idx="7">
                  <c:v>1.0809799999999999E-4</c:v>
                </c:pt>
                <c:pt idx="8">
                  <c:v>1.6466399999999999E-4</c:v>
                </c:pt>
                <c:pt idx="9">
                  <c:v>2.4955700000000002E-4</c:v>
                </c:pt>
                <c:pt idx="10">
                  <c:v>3.7699499999999998E-4</c:v>
                </c:pt>
                <c:pt idx="11">
                  <c:v>5.6836899999999999E-4</c:v>
                </c:pt>
                <c:pt idx="12">
                  <c:v>8.5589599999999998E-4</c:v>
                </c:pt>
                <c:pt idx="13">
                  <c:v>1.2881800000000001E-3</c:v>
                </c:pt>
                <c:pt idx="14">
                  <c:v>1.9386E-3</c:v>
                </c:pt>
                <c:pt idx="15">
                  <c:v>2.9180199999999999E-3</c:v>
                </c:pt>
                <c:pt idx="16">
                  <c:v>4.39333E-3</c:v>
                </c:pt>
                <c:pt idx="17">
                  <c:v>6.6131999999999996E-3</c:v>
                </c:pt>
                <c:pt idx="18">
                  <c:v>9.97988E-3</c:v>
                </c:pt>
                <c:pt idx="19">
                  <c:v>1.1824400000000001E-2</c:v>
                </c:pt>
                <c:pt idx="20">
                  <c:v>1.49908E-2</c:v>
                </c:pt>
                <c:pt idx="21">
                  <c:v>1.75815E-2</c:v>
                </c:pt>
                <c:pt idx="22">
                  <c:v>2.0343900000000002E-2</c:v>
                </c:pt>
                <c:pt idx="23">
                  <c:v>2.3124100000000002E-2</c:v>
                </c:pt>
                <c:pt idx="24">
                  <c:v>2.5911099999999999E-2</c:v>
                </c:pt>
                <c:pt idx="25">
                  <c:v>3.04204E-2</c:v>
                </c:pt>
                <c:pt idx="26">
                  <c:v>3.5069500000000003E-2</c:v>
                </c:pt>
                <c:pt idx="27">
                  <c:v>3.9795799999999999E-2</c:v>
                </c:pt>
                <c:pt idx="28">
                  <c:v>4.6788499999999997E-2</c:v>
                </c:pt>
                <c:pt idx="29">
                  <c:v>5.29839E-2</c:v>
                </c:pt>
                <c:pt idx="30">
                  <c:v>5.8612699999999997E-2</c:v>
                </c:pt>
                <c:pt idx="31">
                  <c:v>6.26998E-2</c:v>
                </c:pt>
                <c:pt idx="32">
                  <c:v>6.65467E-2</c:v>
                </c:pt>
                <c:pt idx="33">
                  <c:v>7.2395000000000001E-2</c:v>
                </c:pt>
                <c:pt idx="34">
                  <c:v>8.1191899999999997E-2</c:v>
                </c:pt>
                <c:pt idx="35">
                  <c:v>9.4039399999999995E-2</c:v>
                </c:pt>
                <c:pt idx="36">
                  <c:v>9.42355E-2</c:v>
                </c:pt>
                <c:pt idx="37">
                  <c:v>9.4430700000000006E-2</c:v>
                </c:pt>
                <c:pt idx="38">
                  <c:v>9.4723199999999994E-2</c:v>
                </c:pt>
                <c:pt idx="39">
                  <c:v>9.5161300000000004E-2</c:v>
                </c:pt>
                <c:pt idx="40">
                  <c:v>9.5184299999999999E-2</c:v>
                </c:pt>
                <c:pt idx="41">
                  <c:v>9.5185400000000003E-2</c:v>
                </c:pt>
                <c:pt idx="42">
                  <c:v>9.51872E-2</c:v>
                </c:pt>
                <c:pt idx="43">
                  <c:v>9.5189999999999997E-2</c:v>
                </c:pt>
                <c:pt idx="44">
                  <c:v>9.5194000000000001E-2</c:v>
                </c:pt>
                <c:pt idx="45">
                  <c:v>9.5200199999999999E-2</c:v>
                </c:pt>
                <c:pt idx="46">
                  <c:v>9.52094E-2</c:v>
                </c:pt>
                <c:pt idx="47">
                  <c:v>9.5223199999999994E-2</c:v>
                </c:pt>
                <c:pt idx="48">
                  <c:v>9.5243800000000003E-2</c:v>
                </c:pt>
                <c:pt idx="49">
                  <c:v>9.5274800000000007E-2</c:v>
                </c:pt>
                <c:pt idx="50">
                  <c:v>9.5321299999999998E-2</c:v>
                </c:pt>
                <c:pt idx="51">
                  <c:v>9.5390900000000001E-2</c:v>
                </c:pt>
                <c:pt idx="52">
                  <c:v>9.5495200000000002E-2</c:v>
                </c:pt>
                <c:pt idx="53">
                  <c:v>9.5651E-2</c:v>
                </c:pt>
                <c:pt idx="54">
                  <c:v>9.58846E-2</c:v>
                </c:pt>
                <c:pt idx="55">
                  <c:v>9.6234500000000001E-2</c:v>
                </c:pt>
                <c:pt idx="56">
                  <c:v>9.6759200000000004E-2</c:v>
                </c:pt>
                <c:pt idx="57">
                  <c:v>9.7544599999999995E-2</c:v>
                </c:pt>
                <c:pt idx="58">
                  <c:v>9.8715300000000006E-2</c:v>
                </c:pt>
                <c:pt idx="59">
                  <c:v>0.10045900000000001</c:v>
                </c:pt>
                <c:pt idx="60">
                  <c:v>0.10305300000000001</c:v>
                </c:pt>
                <c:pt idx="61">
                  <c:v>0.106894</c:v>
                </c:pt>
                <c:pt idx="62">
                  <c:v>0.112535</c:v>
                </c:pt>
                <c:pt idx="63">
                  <c:v>0.12070699999999999</c:v>
                </c:pt>
                <c:pt idx="64">
                  <c:v>0.132302</c:v>
                </c:pt>
                <c:pt idx="65">
                  <c:v>0.143069</c:v>
                </c:pt>
              </c:numCache>
            </c:numRef>
          </c:xVal>
          <c:yVal>
            <c:numRef>
              <c:f>'Grid Dome'!$H$1:$H$66</c:f>
              <c:numCache>
                <c:formatCode>General</c:formatCode>
                <c:ptCount val="66"/>
                <c:pt idx="0">
                  <c:v>0</c:v>
                </c:pt>
                <c:pt idx="1">
                  <c:v>0.99976500000000001</c:v>
                </c:pt>
                <c:pt idx="2">
                  <c:v>1.9990600000000001</c:v>
                </c:pt>
                <c:pt idx="3">
                  <c:v>3.4971199999999998</c:v>
                </c:pt>
                <c:pt idx="4">
                  <c:v>5.7422399999999998</c:v>
                </c:pt>
                <c:pt idx="5">
                  <c:v>9.1054399999999998</c:v>
                </c:pt>
                <c:pt idx="6">
                  <c:v>14.1402</c:v>
                </c:pt>
                <c:pt idx="7">
                  <c:v>21.669799999999999</c:v>
                </c:pt>
                <c:pt idx="8">
                  <c:v>32.913200000000003</c:v>
                </c:pt>
                <c:pt idx="9">
                  <c:v>49.663499999999999</c:v>
                </c:pt>
                <c:pt idx="10">
                  <c:v>74.530299999999997</c:v>
                </c:pt>
                <c:pt idx="11">
                  <c:v>111.247</c:v>
                </c:pt>
                <c:pt idx="12">
                  <c:v>165.00200000000001</c:v>
                </c:pt>
                <c:pt idx="13">
                  <c:v>242.65199999999999</c:v>
                </c:pt>
                <c:pt idx="14">
                  <c:v>352.37299999999999</c:v>
                </c:pt>
                <c:pt idx="15">
                  <c:v>501.697</c:v>
                </c:pt>
                <c:pt idx="16">
                  <c:v>691.51400000000001</c:v>
                </c:pt>
                <c:pt idx="17">
                  <c:v>901.80700000000002</c:v>
                </c:pt>
                <c:pt idx="18">
                  <c:v>1019.98</c:v>
                </c:pt>
                <c:pt idx="19">
                  <c:v>952.47500000000002</c:v>
                </c:pt>
                <c:pt idx="20">
                  <c:v>775.08199999999999</c:v>
                </c:pt>
                <c:pt idx="21">
                  <c:v>630.38499999999999</c:v>
                </c:pt>
                <c:pt idx="22">
                  <c:v>495.709</c:v>
                </c:pt>
                <c:pt idx="23">
                  <c:v>392.89499999999998</c:v>
                </c:pt>
                <c:pt idx="24">
                  <c:v>316.089</c:v>
                </c:pt>
                <c:pt idx="25">
                  <c:v>256.44</c:v>
                </c:pt>
                <c:pt idx="26">
                  <c:v>275.33100000000002</c:v>
                </c:pt>
                <c:pt idx="27">
                  <c:v>324.47899999999998</c:v>
                </c:pt>
                <c:pt idx="28">
                  <c:v>541.92899999999997</c:v>
                </c:pt>
                <c:pt idx="29">
                  <c:v>934.64800000000002</c:v>
                </c:pt>
                <c:pt idx="30">
                  <c:v>1348.2</c:v>
                </c:pt>
                <c:pt idx="31">
                  <c:v>1400.98</c:v>
                </c:pt>
                <c:pt idx="32">
                  <c:v>1338.79</c:v>
                </c:pt>
                <c:pt idx="33">
                  <c:v>1230.05</c:v>
                </c:pt>
                <c:pt idx="34">
                  <c:v>1134.53</c:v>
                </c:pt>
                <c:pt idx="35">
                  <c:v>1046.78</c:v>
                </c:pt>
                <c:pt idx="36">
                  <c:v>1045.8399999999999</c:v>
                </c:pt>
                <c:pt idx="37">
                  <c:v>1044.93</c:v>
                </c:pt>
                <c:pt idx="38">
                  <c:v>1043.57</c:v>
                </c:pt>
                <c:pt idx="39">
                  <c:v>1041.58</c:v>
                </c:pt>
                <c:pt idx="40">
                  <c:v>1041.48</c:v>
                </c:pt>
                <c:pt idx="41">
                  <c:v>1041.51</c:v>
                </c:pt>
                <c:pt idx="42">
                  <c:v>1041.47</c:v>
                </c:pt>
                <c:pt idx="43">
                  <c:v>1041.44</c:v>
                </c:pt>
                <c:pt idx="44">
                  <c:v>1041.42</c:v>
                </c:pt>
                <c:pt idx="45">
                  <c:v>1041.3800000000001</c:v>
                </c:pt>
                <c:pt idx="46">
                  <c:v>1041.32</c:v>
                </c:pt>
                <c:pt idx="47">
                  <c:v>1041.23</c:v>
                </c:pt>
                <c:pt idx="48">
                  <c:v>1041.0999999999999</c:v>
                </c:pt>
                <c:pt idx="49">
                  <c:v>1040.9100000000001</c:v>
                </c:pt>
                <c:pt idx="50">
                  <c:v>1040.6199999999999</c:v>
                </c:pt>
                <c:pt idx="51">
                  <c:v>1040.19</c:v>
                </c:pt>
                <c:pt idx="52">
                  <c:v>1039.55</c:v>
                </c:pt>
                <c:pt idx="53">
                  <c:v>1038.5999999999999</c:v>
                </c:pt>
                <c:pt idx="54">
                  <c:v>1037.19</c:v>
                </c:pt>
                <c:pt idx="55">
                  <c:v>1035.1300000000001</c:v>
                </c:pt>
                <c:pt idx="56">
                  <c:v>1032.08</c:v>
                </c:pt>
                <c:pt idx="57">
                  <c:v>1027.69</c:v>
                </c:pt>
                <c:pt idx="58">
                  <c:v>1020.57</c:v>
                </c:pt>
                <c:pt idx="59">
                  <c:v>1010.13</c:v>
                </c:pt>
                <c:pt idx="60">
                  <c:v>997.3</c:v>
                </c:pt>
                <c:pt idx="61">
                  <c:v>983.37099999999998</c:v>
                </c:pt>
                <c:pt idx="62">
                  <c:v>972.09500000000003</c:v>
                </c:pt>
                <c:pt idx="63">
                  <c:v>967.77499999999998</c:v>
                </c:pt>
                <c:pt idx="64">
                  <c:v>970.33399999999995</c:v>
                </c:pt>
                <c:pt idx="65">
                  <c:v>958.90899999999999</c:v>
                </c:pt>
              </c:numCache>
            </c:numRef>
          </c:yVal>
          <c:smooth val="1"/>
        </c:ser>
        <c:dLbls>
          <c:showLegendKey val="0"/>
          <c:showVal val="0"/>
          <c:showCatName val="0"/>
          <c:showSerName val="0"/>
          <c:showPercent val="0"/>
          <c:showBubbleSize val="0"/>
        </c:dLbls>
        <c:axId val="614212912"/>
        <c:axId val="614213472"/>
      </c:scatterChart>
      <c:valAx>
        <c:axId val="61421291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rtl="1">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Displacement(m)</a:t>
                </a:r>
              </a:p>
            </c:rich>
          </c:tx>
          <c:layout>
            <c:manualLayout>
              <c:xMode val="edge"/>
              <c:yMode val="edge"/>
              <c:x val="0.441160108713051"/>
              <c:y val="0.9014517716535434"/>
            </c:manualLayout>
          </c:layout>
          <c:overlay val="0"/>
          <c:spPr>
            <a:noFill/>
            <a:ln>
              <a:noFill/>
            </a:ln>
            <a:effectLst/>
          </c:spPr>
          <c:txPr>
            <a:bodyPr rot="0" spcFirstLastPara="1" vertOverflow="ellipsis" vert="horz" wrap="square" anchor="ctr" anchorCtr="1"/>
            <a:lstStyle/>
            <a:p>
              <a:pPr rtl="1">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14213472"/>
        <c:crosses val="autoZero"/>
        <c:crossBetween val="midCat"/>
      </c:valAx>
      <c:valAx>
        <c:axId val="6142134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LPF</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14212912"/>
        <c:crosses val="autoZero"/>
        <c:crossBetween val="midCat"/>
      </c:valAx>
      <c:spPr>
        <a:noFill/>
        <a:ln>
          <a:noFill/>
        </a:ln>
        <a:effectLst/>
      </c:spPr>
    </c:plotArea>
    <c:legend>
      <c:legendPos val="t"/>
      <c:layout>
        <c:manualLayout>
          <c:xMode val="edge"/>
          <c:yMode val="edge"/>
          <c:x val="0.38190512666009063"/>
          <c:y val="0.5301339285714286"/>
          <c:w val="0.54058964175479551"/>
          <c:h val="0.173199785573678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'VM2-Moderate'!$S$2:$T$2</c:f>
              <c:strCache>
                <c:ptCount val="1"/>
                <c:pt idx="0">
                  <c:v>PVM (B=1.81, L=1.81)</c:v>
                </c:pt>
              </c:strCache>
            </c:strRef>
          </c:tx>
          <c:spPr>
            <a:ln w="34925" cap="rnd">
              <a:solidFill>
                <a:schemeClr val="tx1"/>
              </a:solidFill>
              <a:round/>
            </a:ln>
            <a:effectLst/>
          </c:spPr>
          <c:marker>
            <c:symbol val="none"/>
          </c:marker>
          <c:xVal>
            <c:numRef>
              <c:f>'VM2-Moderate'!$S$3:$S$21</c:f>
              <c:numCache>
                <c:formatCode>General</c:formatCode>
                <c:ptCount val="19"/>
                <c:pt idx="0">
                  <c:v>0</c:v>
                </c:pt>
                <c:pt idx="1">
                  <c:v>3.5561080000000002E-2</c:v>
                </c:pt>
                <c:pt idx="2">
                  <c:v>7.146218E-2</c:v>
                </c:pt>
                <c:pt idx="3">
                  <c:v>0.12595368000000001</c:v>
                </c:pt>
                <c:pt idx="4">
                  <c:v>0.20913668000000002</c:v>
                </c:pt>
                <c:pt idx="5">
                  <c:v>0.33719568</c:v>
                </c:pt>
                <c:pt idx="6">
                  <c:v>0.53679867999999997</c:v>
                </c:pt>
                <c:pt idx="7">
                  <c:v>0.84620567999999996</c:v>
                </c:pt>
                <c:pt idx="8">
                  <c:v>1.1683536800000001</c:v>
                </c:pt>
                <c:pt idx="9">
                  <c:v>1.50606368</c:v>
                </c:pt>
                <c:pt idx="10">
                  <c:v>1.8709536800000002</c:v>
                </c:pt>
                <c:pt idx="11">
                  <c:v>2.3328736800000001</c:v>
                </c:pt>
                <c:pt idx="12">
                  <c:v>2.47657368</c:v>
                </c:pt>
                <c:pt idx="13">
                  <c:v>2.6411036800000001</c:v>
                </c:pt>
                <c:pt idx="14">
                  <c:v>2.81429368</c:v>
                </c:pt>
                <c:pt idx="15">
                  <c:v>2.9814636800000001</c:v>
                </c:pt>
                <c:pt idx="16">
                  <c:v>3.1385336799999997</c:v>
                </c:pt>
                <c:pt idx="17">
                  <c:v>3.2878436799999999</c:v>
                </c:pt>
                <c:pt idx="18">
                  <c:v>3.4312336800000001</c:v>
                </c:pt>
              </c:numCache>
            </c:numRef>
          </c:xVal>
          <c:yVal>
            <c:numRef>
              <c:f>'VM2-Moderate'!$T$3:$T$21</c:f>
              <c:numCache>
                <c:formatCode>General</c:formatCode>
                <c:ptCount val="19"/>
                <c:pt idx="0">
                  <c:v>0</c:v>
                </c:pt>
                <c:pt idx="1">
                  <c:v>9.8945900000000003E-2</c:v>
                </c:pt>
                <c:pt idx="2">
                  <c:v>0.19585900000000001</c:v>
                </c:pt>
                <c:pt idx="3">
                  <c:v>0.33751900000000001</c:v>
                </c:pt>
                <c:pt idx="4">
                  <c:v>0.54195499999999996</c:v>
                </c:pt>
                <c:pt idx="5">
                  <c:v>0.83137399999999995</c:v>
                </c:pt>
                <c:pt idx="6">
                  <c:v>1.22933</c:v>
                </c:pt>
                <c:pt idx="7">
                  <c:v>1.5649999999999999</c:v>
                </c:pt>
                <c:pt idx="8">
                  <c:v>1.7116100000000001</c:v>
                </c:pt>
                <c:pt idx="9">
                  <c:v>1.79</c:v>
                </c:pt>
                <c:pt idx="10">
                  <c:v>1.8096399999999999</c:v>
                </c:pt>
                <c:pt idx="11">
                  <c:v>1.6968000000000001</c:v>
                </c:pt>
                <c:pt idx="12">
                  <c:v>1.6392899999999999</c:v>
                </c:pt>
                <c:pt idx="13">
                  <c:v>1.56145</c:v>
                </c:pt>
                <c:pt idx="14">
                  <c:v>1.4679199999999999</c:v>
                </c:pt>
                <c:pt idx="15">
                  <c:v>1.3687</c:v>
                </c:pt>
                <c:pt idx="16">
                  <c:v>1.2759499999999999</c:v>
                </c:pt>
                <c:pt idx="17">
                  <c:v>1.19903</c:v>
                </c:pt>
                <c:pt idx="18">
                  <c:v>1.14405</c:v>
                </c:pt>
              </c:numCache>
            </c:numRef>
          </c:yVal>
          <c:smooth val="1"/>
        </c:ser>
        <c:ser>
          <c:idx val="1"/>
          <c:order val="1"/>
          <c:tx>
            <c:strRef>
              <c:f>'VM2-Moderate'!$V$2:$W$2</c:f>
              <c:strCache>
                <c:ptCount val="1"/>
                <c:pt idx="0">
                  <c:v>VM (B=1.69, L=1.69)</c:v>
                </c:pt>
              </c:strCache>
            </c:strRef>
          </c:tx>
          <c:spPr>
            <a:ln w="34925" cap="rnd">
              <a:solidFill>
                <a:srgbClr val="FF5D5D"/>
              </a:solidFill>
              <a:prstDash val="sysDash"/>
              <a:round/>
            </a:ln>
            <a:effectLst/>
          </c:spPr>
          <c:marker>
            <c:symbol val="none"/>
          </c:marker>
          <c:xVal>
            <c:numRef>
              <c:f>'VM2-Moderate'!$V$3:$V$16</c:f>
              <c:numCache>
                <c:formatCode>General</c:formatCode>
                <c:ptCount val="14"/>
                <c:pt idx="0">
                  <c:v>0</c:v>
                </c:pt>
                <c:pt idx="1">
                  <c:v>3.6587800000000004E-2</c:v>
                </c:pt>
                <c:pt idx="2">
                  <c:v>7.3552200000000012E-2</c:v>
                </c:pt>
                <c:pt idx="3">
                  <c:v>0.1297121</c:v>
                </c:pt>
                <c:pt idx="4">
                  <c:v>0.2155841</c:v>
                </c:pt>
                <c:pt idx="5">
                  <c:v>0.34816209999999997</c:v>
                </c:pt>
                <c:pt idx="6">
                  <c:v>0.55616110000000007</c:v>
                </c:pt>
                <c:pt idx="7">
                  <c:v>0.88233110000000003</c:v>
                </c:pt>
                <c:pt idx="8">
                  <c:v>1.2240771000000001</c:v>
                </c:pt>
                <c:pt idx="9">
                  <c:v>1.5883071</c:v>
                </c:pt>
                <c:pt idx="10">
                  <c:v>2.0910171000000002</c:v>
                </c:pt>
                <c:pt idx="11">
                  <c:v>2.3130671</c:v>
                </c:pt>
                <c:pt idx="12">
                  <c:v>2.4890571000000001</c:v>
                </c:pt>
                <c:pt idx="13">
                  <c:v>2.6485870999999999</c:v>
                </c:pt>
              </c:numCache>
            </c:numRef>
          </c:xVal>
          <c:yVal>
            <c:numRef>
              <c:f>'VM2-Moderate'!$W$3:$W$16</c:f>
              <c:numCache>
                <c:formatCode>General</c:formatCode>
                <c:ptCount val="14"/>
                <c:pt idx="0">
                  <c:v>0</c:v>
                </c:pt>
                <c:pt idx="1">
                  <c:v>9.8865599999999998E-2</c:v>
                </c:pt>
                <c:pt idx="2">
                  <c:v>0.19548099999999999</c:v>
                </c:pt>
                <c:pt idx="3">
                  <c:v>0.33627200000000002</c:v>
                </c:pt>
                <c:pt idx="4">
                  <c:v>0.53840699999999997</c:v>
                </c:pt>
                <c:pt idx="5">
                  <c:v>0.82198099999999996</c:v>
                </c:pt>
                <c:pt idx="6">
                  <c:v>1.2045399999999999</c:v>
                </c:pt>
                <c:pt idx="7">
                  <c:v>1.5242199999999999</c:v>
                </c:pt>
                <c:pt idx="8">
                  <c:v>1.64446</c:v>
                </c:pt>
                <c:pt idx="9">
                  <c:v>1.68923</c:v>
                </c:pt>
                <c:pt idx="10">
                  <c:v>1.56484</c:v>
                </c:pt>
                <c:pt idx="11">
                  <c:v>1.4690700000000001</c:v>
                </c:pt>
                <c:pt idx="12">
                  <c:v>1.3719300000000001</c:v>
                </c:pt>
                <c:pt idx="13">
                  <c:v>1.2714300000000001</c:v>
                </c:pt>
              </c:numCache>
            </c:numRef>
          </c:yVal>
          <c:smooth val="1"/>
        </c:ser>
        <c:dLbls>
          <c:showLegendKey val="0"/>
          <c:showVal val="0"/>
          <c:showCatName val="0"/>
          <c:showSerName val="0"/>
          <c:showPercent val="0"/>
          <c:showBubbleSize val="0"/>
        </c:dLbls>
        <c:axId val="679492368"/>
        <c:axId val="679492928"/>
      </c:scatterChart>
      <c:valAx>
        <c:axId val="679492368"/>
        <c:scaling>
          <c:orientation val="minMax"/>
          <c:max val="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92928"/>
        <c:crosses val="autoZero"/>
        <c:crossBetween val="midCat"/>
        <c:majorUnit val="0.2"/>
      </c:valAx>
      <c:valAx>
        <c:axId val="67949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92368"/>
        <c:crosses val="autoZero"/>
        <c:crossBetween val="midCat"/>
      </c:valAx>
      <c:spPr>
        <a:noFill/>
        <a:ln>
          <a:noFill/>
        </a:ln>
        <a:effectLst/>
      </c:spPr>
    </c:plotArea>
    <c:legend>
      <c:legendPos val="r"/>
      <c:layout>
        <c:manualLayout>
          <c:xMode val="edge"/>
          <c:yMode val="edge"/>
          <c:x val="0.54917457675573889"/>
          <c:y val="0.32710066357632717"/>
          <c:w val="0.37339385935570341"/>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'VM2-FoghSangin'!$S$2:$T$2</c:f>
              <c:strCache>
                <c:ptCount val="1"/>
                <c:pt idx="0">
                  <c:v>PVM (B=2.15, L=2.15)</c:v>
                </c:pt>
              </c:strCache>
            </c:strRef>
          </c:tx>
          <c:spPr>
            <a:ln w="34925" cap="rnd">
              <a:solidFill>
                <a:schemeClr val="tx1"/>
              </a:solidFill>
              <a:round/>
            </a:ln>
            <a:effectLst/>
          </c:spPr>
          <c:marker>
            <c:symbol val="none"/>
          </c:marker>
          <c:xVal>
            <c:numRef>
              <c:f>'VM2-FoghSangin'!$S$3:$S$22</c:f>
              <c:numCache>
                <c:formatCode>General</c:formatCode>
                <c:ptCount val="20"/>
                <c:pt idx="0">
                  <c:v>0</c:v>
                </c:pt>
                <c:pt idx="1">
                  <c:v>3.2808928000000001E-2</c:v>
                </c:pt>
                <c:pt idx="2">
                  <c:v>6.5887628000000004E-2</c:v>
                </c:pt>
                <c:pt idx="3">
                  <c:v>0.116011028</c:v>
                </c:pt>
                <c:pt idx="4">
                  <c:v>0.19233402800000002</c:v>
                </c:pt>
                <c:pt idx="5">
                  <c:v>0.30937302799999999</c:v>
                </c:pt>
                <c:pt idx="6">
                  <c:v>0.49067102800000001</c:v>
                </c:pt>
                <c:pt idx="7">
                  <c:v>0.77324002800000002</c:v>
                </c:pt>
                <c:pt idx="8">
                  <c:v>1.0718620280000002</c:v>
                </c:pt>
                <c:pt idx="9">
                  <c:v>1.4033220280000001</c:v>
                </c:pt>
                <c:pt idx="10">
                  <c:v>1.758832028</c:v>
                </c:pt>
                <c:pt idx="11">
                  <c:v>2.1442220279999997</c:v>
                </c:pt>
                <c:pt idx="12">
                  <c:v>2.5672420279999999</c:v>
                </c:pt>
                <c:pt idx="13">
                  <c:v>3.0619820280000001</c:v>
                </c:pt>
                <c:pt idx="14">
                  <c:v>3.5887920279999999</c:v>
                </c:pt>
                <c:pt idx="15">
                  <c:v>4.054242028</c:v>
                </c:pt>
                <c:pt idx="16">
                  <c:v>4.469502028</c:v>
                </c:pt>
                <c:pt idx="17">
                  <c:v>4.8466620279999999</c:v>
                </c:pt>
                <c:pt idx="18">
                  <c:v>5.1878120279999997</c:v>
                </c:pt>
                <c:pt idx="19">
                  <c:v>5.4865920279999996</c:v>
                </c:pt>
              </c:numCache>
            </c:numRef>
          </c:xVal>
          <c:yVal>
            <c:numRef>
              <c:f>'VM2-FoghSangin'!$T$3:$T$22</c:f>
              <c:numCache>
                <c:formatCode>General</c:formatCode>
                <c:ptCount val="20"/>
                <c:pt idx="0">
                  <c:v>0</c:v>
                </c:pt>
                <c:pt idx="1">
                  <c:v>9.9025699999999994E-2</c:v>
                </c:pt>
                <c:pt idx="2">
                  <c:v>0.19617299999999999</c:v>
                </c:pt>
                <c:pt idx="3">
                  <c:v>0.338474</c:v>
                </c:pt>
                <c:pt idx="4">
                  <c:v>0.54453099999999999</c:v>
                </c:pt>
                <c:pt idx="5">
                  <c:v>0.83790299999999995</c:v>
                </c:pt>
                <c:pt idx="6">
                  <c:v>1.2454499999999999</c:v>
                </c:pt>
                <c:pt idx="7">
                  <c:v>1.72793</c:v>
                </c:pt>
                <c:pt idx="8">
                  <c:v>2.0617299999999998</c:v>
                </c:pt>
                <c:pt idx="9">
                  <c:v>2.14777</c:v>
                </c:pt>
                <c:pt idx="10">
                  <c:v>2.1013600000000001</c:v>
                </c:pt>
                <c:pt idx="11">
                  <c:v>2.0063900000000001</c:v>
                </c:pt>
                <c:pt idx="12">
                  <c:v>1.88696</c:v>
                </c:pt>
                <c:pt idx="13">
                  <c:v>1.7500899999999999</c:v>
                </c:pt>
                <c:pt idx="14">
                  <c:v>1.62636</c:v>
                </c:pt>
                <c:pt idx="15">
                  <c:v>1.55759</c:v>
                </c:pt>
                <c:pt idx="16">
                  <c:v>1.52756</c:v>
                </c:pt>
                <c:pt idx="17">
                  <c:v>1.5186599999999999</c:v>
                </c:pt>
                <c:pt idx="18">
                  <c:v>1.51431</c:v>
                </c:pt>
                <c:pt idx="19">
                  <c:v>1.4904200000000001</c:v>
                </c:pt>
              </c:numCache>
            </c:numRef>
          </c:yVal>
          <c:smooth val="1"/>
        </c:ser>
        <c:ser>
          <c:idx val="1"/>
          <c:order val="1"/>
          <c:tx>
            <c:strRef>
              <c:f>'VM2-FoghSangin'!$V$2:$W$2</c:f>
              <c:strCache>
                <c:ptCount val="1"/>
                <c:pt idx="0">
                  <c:v>VM (B=1.99, L=1.99)</c:v>
                </c:pt>
              </c:strCache>
            </c:strRef>
          </c:tx>
          <c:spPr>
            <a:ln w="34925" cap="rnd">
              <a:solidFill>
                <a:srgbClr val="FF5D5D"/>
              </a:solidFill>
              <a:prstDash val="sysDash"/>
              <a:round/>
            </a:ln>
            <a:effectLst/>
          </c:spPr>
          <c:marker>
            <c:symbol val="none"/>
          </c:marker>
          <c:xVal>
            <c:numRef>
              <c:f>'VM2-FoghSangin'!$V$3:$V$15</c:f>
              <c:numCache>
                <c:formatCode>General</c:formatCode>
                <c:ptCount val="13"/>
                <c:pt idx="0">
                  <c:v>0</c:v>
                </c:pt>
                <c:pt idx="1">
                  <c:v>3.4445919999999998E-2</c:v>
                </c:pt>
                <c:pt idx="2">
                  <c:v>6.918262E-2</c:v>
                </c:pt>
                <c:pt idx="3">
                  <c:v>0.12183331999999999</c:v>
                </c:pt>
                <c:pt idx="4">
                  <c:v>0.20204132</c:v>
                </c:pt>
                <c:pt idx="5">
                  <c:v>0.32513132</c:v>
                </c:pt>
                <c:pt idx="6">
                  <c:v>0.51606732</c:v>
                </c:pt>
                <c:pt idx="7">
                  <c:v>0.81366132000000002</c:v>
                </c:pt>
                <c:pt idx="8">
                  <c:v>1.1343093200000001</c:v>
                </c:pt>
                <c:pt idx="9">
                  <c:v>1.4984993200000001</c:v>
                </c:pt>
                <c:pt idx="10">
                  <c:v>1.90558932</c:v>
                </c:pt>
                <c:pt idx="11">
                  <c:v>2.3878993199999998</c:v>
                </c:pt>
                <c:pt idx="12">
                  <c:v>3.1058293199999998</c:v>
                </c:pt>
              </c:numCache>
            </c:numRef>
          </c:xVal>
          <c:yVal>
            <c:numRef>
              <c:f>'VM2-FoghSangin'!$W$3:$W$15</c:f>
              <c:numCache>
                <c:formatCode>General</c:formatCode>
                <c:ptCount val="13"/>
                <c:pt idx="0">
                  <c:v>0</c:v>
                </c:pt>
                <c:pt idx="1">
                  <c:v>9.8981399999999997E-2</c:v>
                </c:pt>
                <c:pt idx="2">
                  <c:v>0.19595599999999999</c:v>
                </c:pt>
                <c:pt idx="3">
                  <c:v>0.33776499999999998</c:v>
                </c:pt>
                <c:pt idx="4">
                  <c:v>0.54257500000000003</c:v>
                </c:pt>
                <c:pt idx="5">
                  <c:v>0.83299400000000001</c:v>
                </c:pt>
                <c:pt idx="6">
                  <c:v>1.2337</c:v>
                </c:pt>
                <c:pt idx="7">
                  <c:v>1.69095</c:v>
                </c:pt>
                <c:pt idx="8">
                  <c:v>1.9636800000000001</c:v>
                </c:pt>
                <c:pt idx="9">
                  <c:v>1.99085</c:v>
                </c:pt>
                <c:pt idx="10">
                  <c:v>1.90967</c:v>
                </c:pt>
                <c:pt idx="11">
                  <c:v>1.7780400000000001</c:v>
                </c:pt>
                <c:pt idx="12">
                  <c:v>1.58724</c:v>
                </c:pt>
              </c:numCache>
            </c:numRef>
          </c:yVal>
          <c:smooth val="1"/>
        </c:ser>
        <c:dLbls>
          <c:showLegendKey val="0"/>
          <c:showVal val="0"/>
          <c:showCatName val="0"/>
          <c:showSerName val="0"/>
          <c:showPercent val="0"/>
          <c:showBubbleSize val="0"/>
        </c:dLbls>
        <c:axId val="679495728"/>
        <c:axId val="679496288"/>
      </c:scatterChart>
      <c:valAx>
        <c:axId val="679495728"/>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در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96288"/>
        <c:crosses val="autoZero"/>
        <c:crossBetween val="midCat"/>
        <c:majorUnit val="0.2"/>
      </c:valAx>
      <c:valAx>
        <c:axId val="679496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9495728"/>
        <c:crosses val="autoZero"/>
        <c:crossBetween val="midCat"/>
      </c:valAx>
      <c:spPr>
        <a:noFill/>
        <a:ln>
          <a:noFill/>
        </a:ln>
        <a:effectLst/>
      </c:spPr>
    </c:plotArea>
    <c:legend>
      <c:legendPos val="r"/>
      <c:layout>
        <c:manualLayout>
          <c:xMode val="edge"/>
          <c:yMode val="edge"/>
          <c:x val="0.59704507390787531"/>
          <c:y val="0.27165711518923036"/>
          <c:w val="0.34904239792310249"/>
          <c:h val="0.1381433356616713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'VM2-Rare'!$P$2:$Q$2</c:f>
              <c:strCache>
                <c:ptCount val="1"/>
                <c:pt idx="0">
                  <c:v>PVM (B=11.85, L=11.85)</c:v>
                </c:pt>
              </c:strCache>
            </c:strRef>
          </c:tx>
          <c:spPr>
            <a:ln w="34925" cap="rnd">
              <a:solidFill>
                <a:schemeClr val="tx1"/>
              </a:solidFill>
              <a:round/>
            </a:ln>
            <a:effectLst/>
          </c:spPr>
          <c:marker>
            <c:symbol val="none"/>
          </c:marker>
          <c:xVal>
            <c:numRef>
              <c:f>'VM2-Rare'!$P$3:$P$62</c:f>
              <c:numCache>
                <c:formatCode>General</c:formatCode>
                <c:ptCount val="60"/>
                <c:pt idx="0">
                  <c:v>0</c:v>
                </c:pt>
                <c:pt idx="1">
                  <c:v>3.8659999999999944E-3</c:v>
                </c:pt>
                <c:pt idx="2">
                  <c:v>7.7383999999999925E-3</c:v>
                </c:pt>
                <c:pt idx="3">
                  <c:v>1.3559100000000004E-2</c:v>
                </c:pt>
                <c:pt idx="4">
                  <c:v>2.2317099999999992E-2</c:v>
                </c:pt>
                <c:pt idx="5">
                  <c:v>3.5517099999999996E-2</c:v>
                </c:pt>
                <c:pt idx="6">
                  <c:v>5.5462099999999986E-2</c:v>
                </c:pt>
                <c:pt idx="7">
                  <c:v>8.5714099999999988E-2</c:v>
                </c:pt>
                <c:pt idx="8">
                  <c:v>0.13189609999999999</c:v>
                </c:pt>
                <c:pt idx="9">
                  <c:v>0.20313709999999999</c:v>
                </c:pt>
                <c:pt idx="10">
                  <c:v>0.31514209999999998</c:v>
                </c:pt>
                <c:pt idx="11">
                  <c:v>0.49806410000000001</c:v>
                </c:pt>
                <c:pt idx="12">
                  <c:v>0.88167410000000002</c:v>
                </c:pt>
                <c:pt idx="13">
                  <c:v>1.0091951000000001</c:v>
                </c:pt>
                <c:pt idx="14">
                  <c:v>1.1318950999999999</c:v>
                </c:pt>
                <c:pt idx="15">
                  <c:v>1.3022351000000001</c:v>
                </c:pt>
                <c:pt idx="16">
                  <c:v>1.4592451</c:v>
                </c:pt>
                <c:pt idx="17">
                  <c:v>1.6014351</c:v>
                </c:pt>
                <c:pt idx="18">
                  <c:v>1.7328151000000001</c:v>
                </c:pt>
                <c:pt idx="19">
                  <c:v>1.8562851</c:v>
                </c:pt>
                <c:pt idx="20">
                  <c:v>2.0301151000000002</c:v>
                </c:pt>
                <c:pt idx="21">
                  <c:v>2.1937850999999999</c:v>
                </c:pt>
                <c:pt idx="22">
                  <c:v>2.3491851000000001</c:v>
                </c:pt>
                <c:pt idx="23">
                  <c:v>2.4974650999999999</c:v>
                </c:pt>
                <c:pt idx="24">
                  <c:v>2.6397151000000001</c:v>
                </c:pt>
                <c:pt idx="25">
                  <c:v>2.7767151000000001</c:v>
                </c:pt>
                <c:pt idx="26">
                  <c:v>2.9092351000000001</c:v>
                </c:pt>
                <c:pt idx="27">
                  <c:v>3.0377751000000002</c:v>
                </c:pt>
                <c:pt idx="28">
                  <c:v>3.1627250999999998</c:v>
                </c:pt>
                <c:pt idx="29">
                  <c:v>3.2847550999999999</c:v>
                </c:pt>
                <c:pt idx="30">
                  <c:v>3.4042951000000001</c:v>
                </c:pt>
                <c:pt idx="31">
                  <c:v>3.5214251000000001</c:v>
                </c:pt>
                <c:pt idx="32">
                  <c:v>3.6363451000000002</c:v>
                </c:pt>
                <c:pt idx="33">
                  <c:v>3.7491851</c:v>
                </c:pt>
                <c:pt idx="34">
                  <c:v>3.8601151000000002</c:v>
                </c:pt>
                <c:pt idx="35">
                  <c:v>3.9692651000000003</c:v>
                </c:pt>
                <c:pt idx="36">
                  <c:v>4.0766850999999997</c:v>
                </c:pt>
                <c:pt idx="37">
                  <c:v>4.1827550999999996</c:v>
                </c:pt>
                <c:pt idx="38">
                  <c:v>4.2874451000000002</c:v>
                </c:pt>
                <c:pt idx="39">
                  <c:v>4.3905250999999996</c:v>
                </c:pt>
                <c:pt idx="40">
                  <c:v>4.4921350999999996</c:v>
                </c:pt>
                <c:pt idx="41">
                  <c:v>4.5924651000000001</c:v>
                </c:pt>
                <c:pt idx="42">
                  <c:v>4.6914651000000003</c:v>
                </c:pt>
                <c:pt idx="43">
                  <c:v>4.7892650999999997</c:v>
                </c:pt>
                <c:pt idx="44">
                  <c:v>4.8856351</c:v>
                </c:pt>
                <c:pt idx="45">
                  <c:v>4.9807651000000002</c:v>
                </c:pt>
                <c:pt idx="46">
                  <c:v>5.0746650999999998</c:v>
                </c:pt>
                <c:pt idx="47">
                  <c:v>5.1675050999999996</c:v>
                </c:pt>
                <c:pt idx="48">
                  <c:v>5.2594650999999999</c:v>
                </c:pt>
                <c:pt idx="49">
                  <c:v>5.3507050999999999</c:v>
                </c:pt>
                <c:pt idx="50">
                  <c:v>5.4413751000000001</c:v>
                </c:pt>
                <c:pt idx="51">
                  <c:v>5.5317050999999999</c:v>
                </c:pt>
                <c:pt idx="52">
                  <c:v>5.6216451000000003</c:v>
                </c:pt>
                <c:pt idx="53">
                  <c:v>5.7112750999999999</c:v>
                </c:pt>
                <c:pt idx="54">
                  <c:v>5.8006251000000004</c:v>
                </c:pt>
                <c:pt idx="55">
                  <c:v>5.8897450999999998</c:v>
                </c:pt>
                <c:pt idx="56">
                  <c:v>5.9785950999999997</c:v>
                </c:pt>
                <c:pt idx="57">
                  <c:v>6.0671051</c:v>
                </c:pt>
                <c:pt idx="58">
                  <c:v>6.1551650999999996</c:v>
                </c:pt>
                <c:pt idx="59">
                  <c:v>6.2427850999999999</c:v>
                </c:pt>
              </c:numCache>
            </c:numRef>
          </c:xVal>
          <c:yVal>
            <c:numRef>
              <c:f>'VM2-Rare'!$Q$3:$Q$62</c:f>
              <c:numCache>
                <c:formatCode>General</c:formatCode>
                <c:ptCount val="60"/>
                <c:pt idx="0">
                  <c:v>0</c:v>
                </c:pt>
                <c:pt idx="1">
                  <c:v>9.9904400000000004E-2</c:v>
                </c:pt>
                <c:pt idx="2">
                  <c:v>0.19953499999999999</c:v>
                </c:pt>
                <c:pt idx="3">
                  <c:v>0.348464</c:v>
                </c:pt>
                <c:pt idx="4">
                  <c:v>0.57069899999999996</c:v>
                </c:pt>
                <c:pt idx="5">
                  <c:v>0.90143499999999999</c:v>
                </c:pt>
                <c:pt idx="6">
                  <c:v>1.3916299999999999</c:v>
                </c:pt>
                <c:pt idx="7">
                  <c:v>2.1135700000000002</c:v>
                </c:pt>
                <c:pt idx="8">
                  <c:v>3.1661100000000002</c:v>
                </c:pt>
                <c:pt idx="9">
                  <c:v>4.6752200000000004</c:v>
                </c:pt>
                <c:pt idx="10">
                  <c:v>6.7756600000000002</c:v>
                </c:pt>
                <c:pt idx="11">
                  <c:v>9.5231100000000009</c:v>
                </c:pt>
                <c:pt idx="12">
                  <c:v>11.8398</c:v>
                </c:pt>
                <c:pt idx="13">
                  <c:v>11.8514</c:v>
                </c:pt>
                <c:pt idx="14">
                  <c:v>11.849500000000001</c:v>
                </c:pt>
                <c:pt idx="15">
                  <c:v>11.934900000000001</c:v>
                </c:pt>
                <c:pt idx="16">
                  <c:v>12.116099999999999</c:v>
                </c:pt>
                <c:pt idx="17">
                  <c:v>12.387700000000001</c:v>
                </c:pt>
                <c:pt idx="18">
                  <c:v>12.6858</c:v>
                </c:pt>
                <c:pt idx="19">
                  <c:v>13.020899999999999</c:v>
                </c:pt>
                <c:pt idx="20">
                  <c:v>13.5433</c:v>
                </c:pt>
                <c:pt idx="21">
                  <c:v>14.0223</c:v>
                </c:pt>
                <c:pt idx="22">
                  <c:v>14.4854</c:v>
                </c:pt>
                <c:pt idx="23">
                  <c:v>14.964399999999999</c:v>
                </c:pt>
                <c:pt idx="24">
                  <c:v>15.4293</c:v>
                </c:pt>
                <c:pt idx="25">
                  <c:v>15.8916</c:v>
                </c:pt>
                <c:pt idx="26">
                  <c:v>16.370799999999999</c:v>
                </c:pt>
                <c:pt idx="27">
                  <c:v>16.8535</c:v>
                </c:pt>
                <c:pt idx="28">
                  <c:v>17.327400000000001</c:v>
                </c:pt>
                <c:pt idx="29">
                  <c:v>17.806899999999999</c:v>
                </c:pt>
                <c:pt idx="30">
                  <c:v>18.282599999999999</c:v>
                </c:pt>
                <c:pt idx="31">
                  <c:v>18.746700000000001</c:v>
                </c:pt>
                <c:pt idx="32">
                  <c:v>19.216100000000001</c:v>
                </c:pt>
                <c:pt idx="33">
                  <c:v>19.706199999999999</c:v>
                </c:pt>
                <c:pt idx="34">
                  <c:v>20.218399999999999</c:v>
                </c:pt>
                <c:pt idx="35">
                  <c:v>20.733599999999999</c:v>
                </c:pt>
                <c:pt idx="36">
                  <c:v>21.267199999999999</c:v>
                </c:pt>
                <c:pt idx="37">
                  <c:v>21.803799999999999</c:v>
                </c:pt>
                <c:pt idx="38">
                  <c:v>22.367100000000001</c:v>
                </c:pt>
                <c:pt idx="39">
                  <c:v>22.982900000000001</c:v>
                </c:pt>
                <c:pt idx="40">
                  <c:v>23.6341</c:v>
                </c:pt>
                <c:pt idx="41">
                  <c:v>24.300599999999999</c:v>
                </c:pt>
                <c:pt idx="42">
                  <c:v>24.9726</c:v>
                </c:pt>
                <c:pt idx="43">
                  <c:v>25.638300000000001</c:v>
                </c:pt>
                <c:pt idx="44">
                  <c:v>26.296099999999999</c:v>
                </c:pt>
                <c:pt idx="45">
                  <c:v>26.95</c:v>
                </c:pt>
                <c:pt idx="46">
                  <c:v>27.6</c:v>
                </c:pt>
                <c:pt idx="47">
                  <c:v>28.2499</c:v>
                </c:pt>
                <c:pt idx="48">
                  <c:v>28.901800000000001</c:v>
                </c:pt>
                <c:pt idx="49">
                  <c:v>29.5488</c:v>
                </c:pt>
                <c:pt idx="50">
                  <c:v>30.182099999999998</c:v>
                </c:pt>
                <c:pt idx="51">
                  <c:v>30.7911</c:v>
                </c:pt>
                <c:pt idx="52">
                  <c:v>31.385899999999999</c:v>
                </c:pt>
                <c:pt idx="53">
                  <c:v>31.976099999999999</c:v>
                </c:pt>
                <c:pt idx="54">
                  <c:v>32.572699999999998</c:v>
                </c:pt>
                <c:pt idx="55">
                  <c:v>33.180700000000002</c:v>
                </c:pt>
                <c:pt idx="56">
                  <c:v>33.799199999999999</c:v>
                </c:pt>
                <c:pt idx="57">
                  <c:v>34.44</c:v>
                </c:pt>
                <c:pt idx="58">
                  <c:v>35.112299999999998</c:v>
                </c:pt>
                <c:pt idx="59">
                  <c:v>35.802199999999999</c:v>
                </c:pt>
              </c:numCache>
            </c:numRef>
          </c:yVal>
          <c:smooth val="1"/>
        </c:ser>
        <c:ser>
          <c:idx val="1"/>
          <c:order val="1"/>
          <c:tx>
            <c:strRef>
              <c:f>'VM2-Rare'!$M$2:$N$2</c:f>
              <c:strCache>
                <c:ptCount val="1"/>
                <c:pt idx="0">
                  <c:v>VM (B=4.9, L=4.9)</c:v>
                </c:pt>
              </c:strCache>
            </c:strRef>
          </c:tx>
          <c:spPr>
            <a:ln w="34925" cap="rnd">
              <a:solidFill>
                <a:srgbClr val="FF5D5D"/>
              </a:solidFill>
              <a:prstDash val="sysDash"/>
              <a:round/>
            </a:ln>
            <a:effectLst/>
          </c:spPr>
          <c:marker>
            <c:symbol val="none"/>
          </c:marker>
          <c:xVal>
            <c:numRef>
              <c:f>'VM2-Rare'!$M$3:$M$73</c:f>
              <c:numCache>
                <c:formatCode>General</c:formatCode>
                <c:ptCount val="71"/>
                <c:pt idx="0">
                  <c:v>0</c:v>
                </c:pt>
                <c:pt idx="1">
                  <c:v>1.6553999999999985E-2</c:v>
                </c:pt>
                <c:pt idx="2">
                  <c:v>3.3181999999999989E-2</c:v>
                </c:pt>
                <c:pt idx="3">
                  <c:v>5.8226E-2</c:v>
                </c:pt>
                <c:pt idx="4">
                  <c:v>9.6018999999999965E-2</c:v>
                </c:pt>
                <c:pt idx="5">
                  <c:v>0.15320899999999998</c:v>
                </c:pt>
                <c:pt idx="6">
                  <c:v>0.24009399999999997</c:v>
                </c:pt>
                <c:pt idx="7">
                  <c:v>0.37279700000000005</c:v>
                </c:pt>
                <c:pt idx="8">
                  <c:v>0.57681199999999999</c:v>
                </c:pt>
                <c:pt idx="9">
                  <c:v>0.91300000000000003</c:v>
                </c:pt>
                <c:pt idx="10">
                  <c:v>1.58474</c:v>
                </c:pt>
                <c:pt idx="11">
                  <c:v>2.3133699999999999</c:v>
                </c:pt>
                <c:pt idx="12">
                  <c:v>3.0042799999999996</c:v>
                </c:pt>
                <c:pt idx="13">
                  <c:v>3.6289600000000002</c:v>
                </c:pt>
                <c:pt idx="14">
                  <c:v>4.21157</c:v>
                </c:pt>
                <c:pt idx="15">
                  <c:v>4.76213</c:v>
                </c:pt>
                <c:pt idx="16">
                  <c:v>5.28024</c:v>
                </c:pt>
                <c:pt idx="17">
                  <c:v>5.7671899999999994</c:v>
                </c:pt>
                <c:pt idx="18">
                  <c:v>6.2313299999999998</c:v>
                </c:pt>
                <c:pt idx="19">
                  <c:v>6.6785800000000002</c:v>
                </c:pt>
                <c:pt idx="20">
                  <c:v>7.1119499999999993</c:v>
                </c:pt>
                <c:pt idx="21">
                  <c:v>7.5339399999999994</c:v>
                </c:pt>
                <c:pt idx="22">
                  <c:v>7.9398200000000001</c:v>
                </c:pt>
                <c:pt idx="23">
                  <c:v>8.3326200000000004</c:v>
                </c:pt>
                <c:pt idx="24">
                  <c:v>8.7126400000000004</c:v>
                </c:pt>
                <c:pt idx="25">
                  <c:v>9.0833700000000004</c:v>
                </c:pt>
                <c:pt idx="26">
                  <c:v>9.4484400000000015</c:v>
                </c:pt>
                <c:pt idx="27">
                  <c:v>9.8096100000000011</c:v>
                </c:pt>
                <c:pt idx="28">
                  <c:v>10.16769</c:v>
                </c:pt>
                <c:pt idx="29">
                  <c:v>10.524090000000001</c:v>
                </c:pt>
                <c:pt idx="30">
                  <c:v>10.876190000000001</c:v>
                </c:pt>
                <c:pt idx="31">
                  <c:v>11.222890000000001</c:v>
                </c:pt>
                <c:pt idx="32">
                  <c:v>11.565290000000001</c:v>
                </c:pt>
                <c:pt idx="33">
                  <c:v>11.903490000000001</c:v>
                </c:pt>
                <c:pt idx="34">
                  <c:v>12.23709</c:v>
                </c:pt>
                <c:pt idx="35">
                  <c:v>12.565390000000001</c:v>
                </c:pt>
                <c:pt idx="36">
                  <c:v>12.88809</c:v>
                </c:pt>
              </c:numCache>
            </c:numRef>
          </c:xVal>
          <c:yVal>
            <c:numRef>
              <c:f>'VM2-Rare'!$N$3:$N$73</c:f>
              <c:numCache>
                <c:formatCode>General</c:formatCode>
                <c:ptCount val="71"/>
                <c:pt idx="0">
                  <c:v>0</c:v>
                </c:pt>
                <c:pt idx="1">
                  <c:v>9.8892599999999997E-2</c:v>
                </c:pt>
                <c:pt idx="2">
                  <c:v>0.19728599999999999</c:v>
                </c:pt>
                <c:pt idx="3">
                  <c:v>0.34292400000000001</c:v>
                </c:pt>
                <c:pt idx="4">
                  <c:v>0.55708100000000005</c:v>
                </c:pt>
                <c:pt idx="5">
                  <c:v>0.86893200000000004</c:v>
                </c:pt>
                <c:pt idx="6">
                  <c:v>1.3165100000000001</c:v>
                </c:pt>
                <c:pt idx="7">
                  <c:v>1.9453199999999999</c:v>
                </c:pt>
                <c:pt idx="8">
                  <c:v>2.8012899999999998</c:v>
                </c:pt>
                <c:pt idx="9">
                  <c:v>3.8614999999999999</c:v>
                </c:pt>
                <c:pt idx="10">
                  <c:v>4.6344599999999998</c:v>
                </c:pt>
                <c:pt idx="11">
                  <c:v>4.8724100000000004</c:v>
                </c:pt>
                <c:pt idx="12">
                  <c:v>4.8987400000000001</c:v>
                </c:pt>
                <c:pt idx="13">
                  <c:v>4.6586299999999996</c:v>
                </c:pt>
                <c:pt idx="14">
                  <c:v>4.3404299999999996</c:v>
                </c:pt>
                <c:pt idx="15">
                  <c:v>3.9999400000000001</c:v>
                </c:pt>
                <c:pt idx="16">
                  <c:v>3.69896</c:v>
                </c:pt>
                <c:pt idx="17">
                  <c:v>3.4537100000000001</c:v>
                </c:pt>
                <c:pt idx="18">
                  <c:v>3.2770299999999999</c:v>
                </c:pt>
                <c:pt idx="19">
                  <c:v>3.1591999999999998</c:v>
                </c:pt>
                <c:pt idx="20">
                  <c:v>3.0947800000000001</c:v>
                </c:pt>
                <c:pt idx="21">
                  <c:v>3.0510600000000001</c:v>
                </c:pt>
                <c:pt idx="22">
                  <c:v>2.9986000000000002</c:v>
                </c:pt>
                <c:pt idx="23">
                  <c:v>2.9274200000000001</c:v>
                </c:pt>
                <c:pt idx="24">
                  <c:v>2.8383400000000001</c:v>
                </c:pt>
                <c:pt idx="25">
                  <c:v>2.7392599999999998</c:v>
                </c:pt>
                <c:pt idx="26">
                  <c:v>2.6395599999999999</c:v>
                </c:pt>
                <c:pt idx="27">
                  <c:v>2.54426</c:v>
                </c:pt>
                <c:pt idx="28">
                  <c:v>2.45641</c:v>
                </c:pt>
                <c:pt idx="29">
                  <c:v>2.3725399999999999</c:v>
                </c:pt>
                <c:pt idx="30">
                  <c:v>2.2840799999999999</c:v>
                </c:pt>
                <c:pt idx="31">
                  <c:v>2.1870599999999998</c:v>
                </c:pt>
                <c:pt idx="32">
                  <c:v>2.0823999999999998</c:v>
                </c:pt>
                <c:pt idx="33">
                  <c:v>1.9693499999999999</c:v>
                </c:pt>
                <c:pt idx="34">
                  <c:v>1.84379</c:v>
                </c:pt>
                <c:pt idx="35">
                  <c:v>1.7045399999999999</c:v>
                </c:pt>
                <c:pt idx="36">
                  <c:v>1.5508500000000001</c:v>
                </c:pt>
              </c:numCache>
            </c:numRef>
          </c:yVal>
          <c:smooth val="1"/>
        </c:ser>
        <c:ser>
          <c:idx val="5"/>
          <c:order val="2"/>
          <c:tx>
            <c:strRef>
              <c:f>'VM2-Rare'!$AN$2:$AO$2</c:f>
              <c:strCache>
                <c:ptCount val="1"/>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'VM2-Rare'!$AN$3:$AN$59</c:f>
              <c:numCache>
                <c:formatCode>General</c:formatCode>
                <c:ptCount val="57"/>
              </c:numCache>
            </c:numRef>
          </c:xVal>
          <c:yVal>
            <c:numRef>
              <c:f>'VM2-Rare'!$AO$3:$AO$59</c:f>
              <c:numCache>
                <c:formatCode>General</c:formatCode>
                <c:ptCount val="57"/>
              </c:numCache>
            </c:numRef>
          </c:yVal>
          <c:smooth val="1"/>
        </c:ser>
        <c:dLbls>
          <c:showLegendKey val="0"/>
          <c:showVal val="0"/>
          <c:showCatName val="0"/>
          <c:showSerName val="0"/>
          <c:showPercent val="0"/>
          <c:showBubbleSize val="0"/>
        </c:dLbls>
        <c:axId val="680655568"/>
        <c:axId val="680656128"/>
      </c:scatterChart>
      <c:valAx>
        <c:axId val="680655568"/>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80656128"/>
        <c:crosses val="autoZero"/>
        <c:crossBetween val="midCat"/>
        <c:majorUnit val="0.2"/>
      </c:valAx>
      <c:valAx>
        <c:axId val="680656128"/>
        <c:scaling>
          <c:orientation val="minMax"/>
          <c:max val="1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80655568"/>
        <c:crosses val="autoZero"/>
        <c:crossBetween val="midCat"/>
      </c:valAx>
      <c:spPr>
        <a:noFill/>
        <a:ln>
          <a:noFill/>
        </a:ln>
        <a:effectLst/>
      </c:spPr>
    </c:plotArea>
    <c:legend>
      <c:legendPos val="t"/>
      <c:legendEntry>
        <c:idx val="2"/>
        <c:delete val="1"/>
      </c:legendEntry>
      <c:layout>
        <c:manualLayout>
          <c:xMode val="edge"/>
          <c:yMode val="edge"/>
          <c:x val="0.56152415388764332"/>
          <c:y val="0.3435011588773178"/>
          <c:w val="0.38691105475699117"/>
          <c:h val="0.1563035782321564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'VM2-Moderate'!$P$2:$Q$2</c:f>
              <c:strCache>
                <c:ptCount val="1"/>
                <c:pt idx="0">
                  <c:v>PVM (No Negative Eigenvalue)</c:v>
                </c:pt>
              </c:strCache>
            </c:strRef>
          </c:tx>
          <c:spPr>
            <a:ln w="34925" cap="rnd">
              <a:solidFill>
                <a:schemeClr val="tx1"/>
              </a:solidFill>
              <a:round/>
            </a:ln>
            <a:effectLst/>
          </c:spPr>
          <c:marker>
            <c:symbol val="none"/>
          </c:marker>
          <c:xVal>
            <c:numRef>
              <c:f>'VM2-Moderate'!$P$3:$P$83</c:f>
              <c:numCache>
                <c:formatCode>General</c:formatCode>
                <c:ptCount val="81"/>
                <c:pt idx="0">
                  <c:v>0</c:v>
                </c:pt>
                <c:pt idx="1">
                  <c:v>2.112800000000005E-3</c:v>
                </c:pt>
                <c:pt idx="2">
                  <c:v>4.227600000000005E-3</c:v>
                </c:pt>
                <c:pt idx="3">
                  <c:v>7.4039000000000049E-3</c:v>
                </c:pt>
                <c:pt idx="4">
                  <c:v>1.2177E-2</c:v>
                </c:pt>
                <c:pt idx="5">
                  <c:v>1.9356800000000007E-2</c:v>
                </c:pt>
                <c:pt idx="6">
                  <c:v>3.0171799999999999E-2</c:v>
                </c:pt>
                <c:pt idx="7">
                  <c:v>4.6498700000000004E-2</c:v>
                </c:pt>
                <c:pt idx="8">
                  <c:v>7.1230000000000002E-2</c:v>
                </c:pt>
                <c:pt idx="9">
                  <c:v>0.10889199999999999</c:v>
                </c:pt>
                <c:pt idx="10">
                  <c:v>0.16674</c:v>
                </c:pt>
                <c:pt idx="11">
                  <c:v>0.25689099999999998</c:v>
                </c:pt>
                <c:pt idx="12">
                  <c:v>0.40105600000000002</c:v>
                </c:pt>
                <c:pt idx="13">
                  <c:v>0.66255500000000001</c:v>
                </c:pt>
                <c:pt idx="14">
                  <c:v>1.0178849999999999</c:v>
                </c:pt>
                <c:pt idx="15">
                  <c:v>1.3634250000000001</c:v>
                </c:pt>
                <c:pt idx="16">
                  <c:v>1.654865</c:v>
                </c:pt>
                <c:pt idx="17">
                  <c:v>1.9094150000000001</c:v>
                </c:pt>
                <c:pt idx="18">
                  <c:v>2.1381649999999999</c:v>
                </c:pt>
                <c:pt idx="19">
                  <c:v>2.3482649999999996</c:v>
                </c:pt>
                <c:pt idx="20">
                  <c:v>2.5449250000000001</c:v>
                </c:pt>
                <c:pt idx="21">
                  <c:v>2.7308950000000003</c:v>
                </c:pt>
                <c:pt idx="22">
                  <c:v>2.9082150000000002</c:v>
                </c:pt>
                <c:pt idx="23">
                  <c:v>3.078195</c:v>
                </c:pt>
                <c:pt idx="24">
                  <c:v>3.2418849999999999</c:v>
                </c:pt>
                <c:pt idx="25">
                  <c:v>3.3999350000000002</c:v>
                </c:pt>
                <c:pt idx="26">
                  <c:v>3.5534749999999997</c:v>
                </c:pt>
                <c:pt idx="27">
                  <c:v>3.7030050000000001</c:v>
                </c:pt>
                <c:pt idx="28">
                  <c:v>3.8488049999999996</c:v>
                </c:pt>
                <c:pt idx="29">
                  <c:v>3.9913249999999998</c:v>
                </c:pt>
                <c:pt idx="30">
                  <c:v>4.1305949999999996</c:v>
                </c:pt>
                <c:pt idx="31">
                  <c:v>4.2667549999999999</c:v>
                </c:pt>
                <c:pt idx="32">
                  <c:v>4.4002049999999997</c:v>
                </c:pt>
                <c:pt idx="33">
                  <c:v>4.5313150000000002</c:v>
                </c:pt>
                <c:pt idx="34">
                  <c:v>4.6603149999999998</c:v>
                </c:pt>
                <c:pt idx="35">
                  <c:v>4.7874049999999997</c:v>
                </c:pt>
                <c:pt idx="36">
                  <c:v>4.9125949999999996</c:v>
                </c:pt>
                <c:pt idx="37">
                  <c:v>5.0360449999999997</c:v>
                </c:pt>
                <c:pt idx="38">
                  <c:v>5.1577649999999995</c:v>
                </c:pt>
                <c:pt idx="39">
                  <c:v>5.2777149999999997</c:v>
                </c:pt>
                <c:pt idx="40">
                  <c:v>5.3960849999999994</c:v>
                </c:pt>
                <c:pt idx="41">
                  <c:v>5.5130650000000001</c:v>
                </c:pt>
                <c:pt idx="42">
                  <c:v>5.6288549999999997</c:v>
                </c:pt>
                <c:pt idx="43">
                  <c:v>5.7435149999999995</c:v>
                </c:pt>
                <c:pt idx="44">
                  <c:v>5.8571349999999995</c:v>
                </c:pt>
                <c:pt idx="45">
                  <c:v>5.9697550000000001</c:v>
                </c:pt>
                <c:pt idx="46">
                  <c:v>6.0814349999999999</c:v>
                </c:pt>
                <c:pt idx="47">
                  <c:v>6.1922949999999997</c:v>
                </c:pt>
                <c:pt idx="48">
                  <c:v>6.3024249999999995</c:v>
                </c:pt>
                <c:pt idx="49">
                  <c:v>6.4118149999999998</c:v>
                </c:pt>
                <c:pt idx="50">
                  <c:v>6.5206149999999994</c:v>
                </c:pt>
                <c:pt idx="51">
                  <c:v>6.6288450000000001</c:v>
                </c:pt>
                <c:pt idx="52">
                  <c:v>6.7365149999999998</c:v>
                </c:pt>
                <c:pt idx="53">
                  <c:v>6.8436349999999999</c:v>
                </c:pt>
                <c:pt idx="54">
                  <c:v>6.950215</c:v>
                </c:pt>
                <c:pt idx="55">
                  <c:v>7.0563149999999997</c:v>
                </c:pt>
                <c:pt idx="56">
                  <c:v>7.1618849999999998</c:v>
                </c:pt>
                <c:pt idx="57">
                  <c:v>7.2669249999999996</c:v>
                </c:pt>
                <c:pt idx="58">
                  <c:v>7.3714050000000002</c:v>
                </c:pt>
                <c:pt idx="59">
                  <c:v>7.4753349999999994</c:v>
                </c:pt>
                <c:pt idx="60">
                  <c:v>7.578665</c:v>
                </c:pt>
                <c:pt idx="61">
                  <c:v>7.6812649999999998</c:v>
                </c:pt>
                <c:pt idx="62">
                  <c:v>7.7830349999999999</c:v>
                </c:pt>
                <c:pt idx="63">
                  <c:v>7.8838749999999997</c:v>
                </c:pt>
                <c:pt idx="64">
                  <c:v>7.983695</c:v>
                </c:pt>
                <c:pt idx="65">
                  <c:v>8.0823250000000009</c:v>
                </c:pt>
                <c:pt idx="66">
                  <c:v>8.1798650000000013</c:v>
                </c:pt>
                <c:pt idx="67">
                  <c:v>8.2765650000000015</c:v>
                </c:pt>
                <c:pt idx="68">
                  <c:v>8.3727250000000009</c:v>
                </c:pt>
                <c:pt idx="69">
                  <c:v>8.4686250000000012</c:v>
                </c:pt>
                <c:pt idx="70">
                  <c:v>8.5639850000000006</c:v>
                </c:pt>
                <c:pt idx="71">
                  <c:v>8.6580950000000012</c:v>
                </c:pt>
                <c:pt idx="72">
                  <c:v>8.7504350000000013</c:v>
                </c:pt>
                <c:pt idx="73">
                  <c:v>8.8412649999999999</c:v>
                </c:pt>
                <c:pt idx="74">
                  <c:v>8.9315449999999998</c:v>
                </c:pt>
                <c:pt idx="75">
                  <c:v>9.021865</c:v>
                </c:pt>
                <c:pt idx="76">
                  <c:v>9.1120150000000013</c:v>
                </c:pt>
                <c:pt idx="77">
                  <c:v>9.2026950000000003</c:v>
                </c:pt>
                <c:pt idx="78">
                  <c:v>9.2952550000000009</c:v>
                </c:pt>
                <c:pt idx="79">
                  <c:v>9.3899750000000015</c:v>
                </c:pt>
                <c:pt idx="80">
                  <c:v>9.4865150000000007</c:v>
                </c:pt>
              </c:numCache>
            </c:numRef>
          </c:xVal>
          <c:yVal>
            <c:numRef>
              <c:f>'VM2-Moderate'!$Q$3:$Q$83</c:f>
              <c:numCache>
                <c:formatCode>General</c:formatCode>
                <c:ptCount val="81"/>
                <c:pt idx="0">
                  <c:v>0</c:v>
                </c:pt>
                <c:pt idx="1">
                  <c:v>9.99308E-2</c:v>
                </c:pt>
                <c:pt idx="2">
                  <c:v>0.199712</c:v>
                </c:pt>
                <c:pt idx="3">
                  <c:v>0.34908800000000001</c:v>
                </c:pt>
                <c:pt idx="4">
                  <c:v>0.57248299999999996</c:v>
                </c:pt>
                <c:pt idx="5">
                  <c:v>0.90607000000000004</c:v>
                </c:pt>
                <c:pt idx="6">
                  <c:v>1.4030499999999999</c:v>
                </c:pt>
                <c:pt idx="7">
                  <c:v>2.1408200000000002</c:v>
                </c:pt>
                <c:pt idx="8">
                  <c:v>3.23</c:v>
                </c:pt>
                <c:pt idx="9">
                  <c:v>4.8239000000000001</c:v>
                </c:pt>
                <c:pt idx="10">
                  <c:v>7.1229199999999997</c:v>
                </c:pt>
                <c:pt idx="11">
                  <c:v>10.356299999999999</c:v>
                </c:pt>
                <c:pt idx="12">
                  <c:v>14.685</c:v>
                </c:pt>
                <c:pt idx="13">
                  <c:v>19.434999999999999</c:v>
                </c:pt>
                <c:pt idx="14">
                  <c:v>20.617899999999999</c:v>
                </c:pt>
                <c:pt idx="15">
                  <c:v>20.647400000000001</c:v>
                </c:pt>
                <c:pt idx="16">
                  <c:v>21.2972</c:v>
                </c:pt>
                <c:pt idx="17">
                  <c:v>22.206</c:v>
                </c:pt>
                <c:pt idx="18">
                  <c:v>23.216100000000001</c:v>
                </c:pt>
                <c:pt idx="19">
                  <c:v>24.244599999999998</c:v>
                </c:pt>
                <c:pt idx="20">
                  <c:v>25.2453</c:v>
                </c:pt>
                <c:pt idx="21">
                  <c:v>26.270800000000001</c:v>
                </c:pt>
                <c:pt idx="22">
                  <c:v>27.360199999999999</c:v>
                </c:pt>
                <c:pt idx="23">
                  <c:v>28.4953</c:v>
                </c:pt>
                <c:pt idx="24">
                  <c:v>29.661300000000001</c:v>
                </c:pt>
                <c:pt idx="25">
                  <c:v>30.804300000000001</c:v>
                </c:pt>
                <c:pt idx="26">
                  <c:v>31.918700000000001</c:v>
                </c:pt>
                <c:pt idx="27">
                  <c:v>33.027900000000002</c:v>
                </c:pt>
                <c:pt idx="28">
                  <c:v>34.1736</c:v>
                </c:pt>
                <c:pt idx="29">
                  <c:v>35.360100000000003</c:v>
                </c:pt>
                <c:pt idx="30">
                  <c:v>36.526600000000002</c:v>
                </c:pt>
                <c:pt idx="31">
                  <c:v>37.692599999999999</c:v>
                </c:pt>
                <c:pt idx="32">
                  <c:v>38.869999999999997</c:v>
                </c:pt>
                <c:pt idx="33">
                  <c:v>40.055900000000001</c:v>
                </c:pt>
                <c:pt idx="34">
                  <c:v>41.258299999999998</c:v>
                </c:pt>
                <c:pt idx="35">
                  <c:v>42.477800000000002</c:v>
                </c:pt>
                <c:pt idx="36">
                  <c:v>43.727499999999999</c:v>
                </c:pt>
                <c:pt idx="37">
                  <c:v>45.012300000000003</c:v>
                </c:pt>
                <c:pt idx="38">
                  <c:v>46.316600000000001</c:v>
                </c:pt>
                <c:pt idx="39">
                  <c:v>47.623100000000001</c:v>
                </c:pt>
                <c:pt idx="40">
                  <c:v>48.927100000000003</c:v>
                </c:pt>
                <c:pt idx="41">
                  <c:v>50.216900000000003</c:v>
                </c:pt>
                <c:pt idx="42">
                  <c:v>51.493499999999997</c:v>
                </c:pt>
                <c:pt idx="43">
                  <c:v>52.756300000000003</c:v>
                </c:pt>
                <c:pt idx="44">
                  <c:v>54.011899999999997</c:v>
                </c:pt>
                <c:pt idx="45">
                  <c:v>55.256399999999999</c:v>
                </c:pt>
                <c:pt idx="46">
                  <c:v>56.486199999999997</c:v>
                </c:pt>
                <c:pt idx="47">
                  <c:v>57.716999999999999</c:v>
                </c:pt>
                <c:pt idx="48">
                  <c:v>58.9527</c:v>
                </c:pt>
                <c:pt idx="49">
                  <c:v>60.188699999999997</c:v>
                </c:pt>
                <c:pt idx="50">
                  <c:v>61.452199999999998</c:v>
                </c:pt>
                <c:pt idx="51">
                  <c:v>62.749099999999999</c:v>
                </c:pt>
                <c:pt idx="52">
                  <c:v>64.078299999999999</c:v>
                </c:pt>
                <c:pt idx="53">
                  <c:v>65.441199999999995</c:v>
                </c:pt>
                <c:pt idx="54">
                  <c:v>66.825699999999998</c:v>
                </c:pt>
                <c:pt idx="55">
                  <c:v>68.230800000000002</c:v>
                </c:pt>
                <c:pt idx="56">
                  <c:v>69.654600000000002</c:v>
                </c:pt>
                <c:pt idx="57">
                  <c:v>71.083100000000002</c:v>
                </c:pt>
                <c:pt idx="58">
                  <c:v>72.512900000000002</c:v>
                </c:pt>
                <c:pt idx="59">
                  <c:v>73.937700000000007</c:v>
                </c:pt>
                <c:pt idx="60">
                  <c:v>75.347499999999997</c:v>
                </c:pt>
                <c:pt idx="61">
                  <c:v>76.722999999999999</c:v>
                </c:pt>
                <c:pt idx="62">
                  <c:v>78.050899999999999</c:v>
                </c:pt>
                <c:pt idx="63">
                  <c:v>79.317599999999999</c:v>
                </c:pt>
                <c:pt idx="64">
                  <c:v>80.514700000000005</c:v>
                </c:pt>
                <c:pt idx="65">
                  <c:v>81.623000000000005</c:v>
                </c:pt>
                <c:pt idx="66">
                  <c:v>82.648700000000005</c:v>
                </c:pt>
                <c:pt idx="67">
                  <c:v>83.600399999999993</c:v>
                </c:pt>
                <c:pt idx="68">
                  <c:v>84.504499999999993</c:v>
                </c:pt>
                <c:pt idx="69">
                  <c:v>85.379800000000003</c:v>
                </c:pt>
                <c:pt idx="70">
                  <c:v>86.203599999999994</c:v>
                </c:pt>
                <c:pt idx="71">
                  <c:v>86.924300000000002</c:v>
                </c:pt>
                <c:pt idx="72">
                  <c:v>87.531000000000006</c:v>
                </c:pt>
                <c:pt idx="73">
                  <c:v>88.032300000000006</c:v>
                </c:pt>
                <c:pt idx="74">
                  <c:v>88.438500000000005</c:v>
                </c:pt>
                <c:pt idx="75">
                  <c:v>88.781199999999998</c:v>
                </c:pt>
                <c:pt idx="76">
                  <c:v>89.0565</c:v>
                </c:pt>
                <c:pt idx="77">
                  <c:v>89.371600000000001</c:v>
                </c:pt>
                <c:pt idx="78">
                  <c:v>89.869600000000005</c:v>
                </c:pt>
                <c:pt idx="79">
                  <c:v>90.633600000000001</c:v>
                </c:pt>
                <c:pt idx="80">
                  <c:v>91.648399999999995</c:v>
                </c:pt>
              </c:numCache>
            </c:numRef>
          </c:yVal>
          <c:smooth val="1"/>
        </c:ser>
        <c:ser>
          <c:idx val="1"/>
          <c:order val="1"/>
          <c:tx>
            <c:strRef>
              <c:f>'VM2-Moderate'!$M$2:$N$2</c:f>
              <c:strCache>
                <c:ptCount val="1"/>
                <c:pt idx="0">
                  <c:v>VM (B=9.81, L=9.81)</c:v>
                </c:pt>
              </c:strCache>
            </c:strRef>
          </c:tx>
          <c:spPr>
            <a:ln w="34925" cap="rnd">
              <a:solidFill>
                <a:srgbClr val="FF5D5D"/>
              </a:solidFill>
              <a:prstDash val="sysDash"/>
              <a:round/>
            </a:ln>
            <a:effectLst/>
          </c:spPr>
          <c:marker>
            <c:symbol val="none"/>
          </c:marker>
          <c:xVal>
            <c:numRef>
              <c:f>'VM2-Moderate'!$M$3:$M$52</c:f>
              <c:numCache>
                <c:formatCode>General</c:formatCode>
                <c:ptCount val="50"/>
                <c:pt idx="0">
                  <c:v>0</c:v>
                </c:pt>
                <c:pt idx="1">
                  <c:v>7.3411000000000032E-3</c:v>
                </c:pt>
                <c:pt idx="2">
                  <c:v>1.4694600000000002E-2</c:v>
                </c:pt>
                <c:pt idx="3">
                  <c:v>2.5746600000000008E-2</c:v>
                </c:pt>
                <c:pt idx="4">
                  <c:v>4.2373599999999997E-2</c:v>
                </c:pt>
                <c:pt idx="5">
                  <c:v>6.742759999999999E-2</c:v>
                </c:pt>
                <c:pt idx="6">
                  <c:v>0.1052616</c:v>
                </c:pt>
                <c:pt idx="7">
                  <c:v>0.16257860000000002</c:v>
                </c:pt>
                <c:pt idx="8">
                  <c:v>0.24982260000000001</c:v>
                </c:pt>
                <c:pt idx="9">
                  <c:v>0.38351360000000001</c:v>
                </c:pt>
                <c:pt idx="10">
                  <c:v>0.59022960000000002</c:v>
                </c:pt>
                <c:pt idx="11">
                  <c:v>0.95313859999999995</c:v>
                </c:pt>
                <c:pt idx="12">
                  <c:v>1.4559286</c:v>
                </c:pt>
                <c:pt idx="13">
                  <c:v>1.9854985999999999</c:v>
                </c:pt>
                <c:pt idx="14">
                  <c:v>2.5221986000000003</c:v>
                </c:pt>
                <c:pt idx="15">
                  <c:v>3.0360686000000001</c:v>
                </c:pt>
                <c:pt idx="16">
                  <c:v>3.5081786000000004</c:v>
                </c:pt>
                <c:pt idx="17">
                  <c:v>3.6216986000000002</c:v>
                </c:pt>
                <c:pt idx="18">
                  <c:v>3.7334386000000004</c:v>
                </c:pt>
                <c:pt idx="19">
                  <c:v>3.8439986000000004</c:v>
                </c:pt>
                <c:pt idx="20">
                  <c:v>3.8713186000000004</c:v>
                </c:pt>
                <c:pt idx="21">
                  <c:v>3.8987486000000002</c:v>
                </c:pt>
                <c:pt idx="22">
                  <c:v>3.9261086000000005</c:v>
                </c:pt>
                <c:pt idx="23">
                  <c:v>3.9533086000000002</c:v>
                </c:pt>
                <c:pt idx="24">
                  <c:v>3.9803685999999998</c:v>
                </c:pt>
                <c:pt idx="25">
                  <c:v>4.0072885999999999</c:v>
                </c:pt>
                <c:pt idx="26">
                  <c:v>4.0340685999999994</c:v>
                </c:pt>
                <c:pt idx="27">
                  <c:v>4.0607286</c:v>
                </c:pt>
                <c:pt idx="28">
                  <c:v>4.0872885999999999</c:v>
                </c:pt>
                <c:pt idx="29">
                  <c:v>4.1136986000000002</c:v>
                </c:pt>
                <c:pt idx="30">
                  <c:v>4.1399786000000001</c:v>
                </c:pt>
                <c:pt idx="31">
                  <c:v>4.1661285999999995</c:v>
                </c:pt>
                <c:pt idx="32">
                  <c:v>4.1921786000000001</c:v>
                </c:pt>
                <c:pt idx="33">
                  <c:v>4.2181185999999995</c:v>
                </c:pt>
                <c:pt idx="34">
                  <c:v>4.2439586</c:v>
                </c:pt>
                <c:pt idx="35">
                  <c:v>4.2696885999999994</c:v>
                </c:pt>
                <c:pt idx="36">
                  <c:v>4.2952886000000001</c:v>
                </c:pt>
                <c:pt idx="37">
                  <c:v>4.3207886000000002</c:v>
                </c:pt>
                <c:pt idx="38">
                  <c:v>4.3461585999999999</c:v>
                </c:pt>
                <c:pt idx="39">
                  <c:v>4.3713785999999999</c:v>
                </c:pt>
                <c:pt idx="40">
                  <c:v>4.3964786</c:v>
                </c:pt>
                <c:pt idx="41">
                  <c:v>4.4214585999999994</c:v>
                </c:pt>
                <c:pt idx="42">
                  <c:v>4.4463185999999997</c:v>
                </c:pt>
                <c:pt idx="43">
                  <c:v>4.4833786</c:v>
                </c:pt>
                <c:pt idx="44">
                  <c:v>4.5385786000000001</c:v>
                </c:pt>
                <c:pt idx="45">
                  <c:v>4.6204586000000001</c:v>
                </c:pt>
                <c:pt idx="46">
                  <c:v>4.7413286000000001</c:v>
                </c:pt>
                <c:pt idx="47">
                  <c:v>4.9178085999999999</c:v>
                </c:pt>
                <c:pt idx="48">
                  <c:v>5.0900685999999995</c:v>
                </c:pt>
                <c:pt idx="49">
                  <c:v>5.2590285999999997</c:v>
                </c:pt>
              </c:numCache>
            </c:numRef>
          </c:xVal>
          <c:yVal>
            <c:numRef>
              <c:f>'VM2-Moderate'!$N$3:$N$53</c:f>
              <c:numCache>
                <c:formatCode>General</c:formatCode>
                <c:ptCount val="51"/>
                <c:pt idx="0">
                  <c:v>0</c:v>
                </c:pt>
                <c:pt idx="1">
                  <c:v>9.9745899999999998E-2</c:v>
                </c:pt>
                <c:pt idx="2">
                  <c:v>0.19901099999999999</c:v>
                </c:pt>
                <c:pt idx="3">
                  <c:v>0.346993</c:v>
                </c:pt>
                <c:pt idx="4">
                  <c:v>0.56692399999999998</c:v>
                </c:pt>
                <c:pt idx="5">
                  <c:v>0.89227800000000002</c:v>
                </c:pt>
                <c:pt idx="6">
                  <c:v>1.37026</c:v>
                </c:pt>
                <c:pt idx="7">
                  <c:v>2.0651700000000002</c:v>
                </c:pt>
                <c:pt idx="8">
                  <c:v>3.0596999999999999</c:v>
                </c:pt>
                <c:pt idx="9">
                  <c:v>4.4494300000000004</c:v>
                </c:pt>
                <c:pt idx="10">
                  <c:v>6.3214899999999998</c:v>
                </c:pt>
                <c:pt idx="11">
                  <c:v>8.5089299999999994</c:v>
                </c:pt>
                <c:pt idx="12">
                  <c:v>9.4514200000000006</c:v>
                </c:pt>
                <c:pt idx="13">
                  <c:v>9.8099699999999999</c:v>
                </c:pt>
                <c:pt idx="14">
                  <c:v>9.7716499999999993</c:v>
                </c:pt>
                <c:pt idx="15">
                  <c:v>9.6203099999999999</c:v>
                </c:pt>
                <c:pt idx="16">
                  <c:v>9.4373900000000006</c:v>
                </c:pt>
                <c:pt idx="17">
                  <c:v>9.3770900000000008</c:v>
                </c:pt>
                <c:pt idx="18">
                  <c:v>9.3144799999999996</c:v>
                </c:pt>
                <c:pt idx="19">
                  <c:v>9.2473799999999997</c:v>
                </c:pt>
                <c:pt idx="20">
                  <c:v>9.2308699999999995</c:v>
                </c:pt>
                <c:pt idx="21">
                  <c:v>9.2137700000000002</c:v>
                </c:pt>
                <c:pt idx="22">
                  <c:v>9.1963600000000003</c:v>
                </c:pt>
                <c:pt idx="23">
                  <c:v>9.1793300000000002</c:v>
                </c:pt>
                <c:pt idx="24">
                  <c:v>9.1626399999999997</c:v>
                </c:pt>
                <c:pt idx="25">
                  <c:v>9.1463699999999992</c:v>
                </c:pt>
                <c:pt idx="26">
                  <c:v>9.1303800000000006</c:v>
                </c:pt>
                <c:pt idx="27">
                  <c:v>9.1147500000000008</c:v>
                </c:pt>
                <c:pt idx="28">
                  <c:v>9.0995100000000004</c:v>
                </c:pt>
                <c:pt idx="29">
                  <c:v>9.0846199999999993</c:v>
                </c:pt>
                <c:pt idx="30">
                  <c:v>9.0701000000000001</c:v>
                </c:pt>
                <c:pt idx="31">
                  <c:v>9.0559499999999993</c:v>
                </c:pt>
                <c:pt idx="32">
                  <c:v>9.0421700000000005</c:v>
                </c:pt>
                <c:pt idx="33">
                  <c:v>9.0285600000000006</c:v>
                </c:pt>
                <c:pt idx="34">
                  <c:v>9.0151000000000003</c:v>
                </c:pt>
                <c:pt idx="35">
                  <c:v>9.0016800000000003</c:v>
                </c:pt>
                <c:pt idx="36">
                  <c:v>8.9882600000000004</c:v>
                </c:pt>
                <c:pt idx="37">
                  <c:v>8.9747599999999998</c:v>
                </c:pt>
                <c:pt idx="38">
                  <c:v>8.9613399999999999</c:v>
                </c:pt>
                <c:pt idx="39">
                  <c:v>8.94801</c:v>
                </c:pt>
                <c:pt idx="40">
                  <c:v>8.9343900000000005</c:v>
                </c:pt>
                <c:pt idx="41">
                  <c:v>8.9203200000000002</c:v>
                </c:pt>
                <c:pt idx="42">
                  <c:v>8.9059899999999992</c:v>
                </c:pt>
                <c:pt idx="43">
                  <c:v>8.8845200000000002</c:v>
                </c:pt>
                <c:pt idx="44">
                  <c:v>8.8528000000000002</c:v>
                </c:pt>
                <c:pt idx="45">
                  <c:v>8.8067399999999996</c:v>
                </c:pt>
                <c:pt idx="46">
                  <c:v>8.7414199999999997</c:v>
                </c:pt>
                <c:pt idx="47">
                  <c:v>8.6453299999999995</c:v>
                </c:pt>
                <c:pt idx="48">
                  <c:v>8.5616699999999994</c:v>
                </c:pt>
                <c:pt idx="49">
                  <c:v>8.49221</c:v>
                </c:pt>
                <c:pt idx="50">
                  <c:v>8.4159500000000005</c:v>
                </c:pt>
              </c:numCache>
            </c:numRef>
          </c:yVal>
          <c:smooth val="1"/>
        </c:ser>
        <c:dLbls>
          <c:showLegendKey val="0"/>
          <c:showVal val="0"/>
          <c:showCatName val="0"/>
          <c:showSerName val="0"/>
          <c:showPercent val="0"/>
          <c:showBubbleSize val="0"/>
        </c:dLbls>
        <c:axId val="680658928"/>
        <c:axId val="680659488"/>
      </c:scatterChart>
      <c:valAx>
        <c:axId val="680658928"/>
        <c:scaling>
          <c:orientation val="minMax"/>
          <c:max val="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80659488"/>
        <c:crosses val="autoZero"/>
        <c:crossBetween val="midCat"/>
        <c:majorUnit val="0.2"/>
      </c:valAx>
      <c:valAx>
        <c:axId val="680659488"/>
        <c:scaling>
          <c:orientation val="minMax"/>
          <c:max val="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80658928"/>
        <c:crosses val="autoZero"/>
        <c:crossBetween val="midCat"/>
      </c:valAx>
      <c:spPr>
        <a:noFill/>
        <a:ln>
          <a:noFill/>
        </a:ln>
        <a:effectLst/>
      </c:spPr>
    </c:plotArea>
    <c:legend>
      <c:legendPos val="r"/>
      <c:layout>
        <c:manualLayout>
          <c:xMode val="edge"/>
          <c:yMode val="edge"/>
          <c:x val="0.51054068241469819"/>
          <c:y val="0.33411964129483812"/>
          <c:w val="0.42279265091863516"/>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'VM2-FoghSangin'!$P$2:$Q$2</c:f>
              <c:strCache>
                <c:ptCount val="1"/>
                <c:pt idx="0">
                  <c:v>PVM (No Negative Eigenvalue)</c:v>
                </c:pt>
              </c:strCache>
            </c:strRef>
          </c:tx>
          <c:spPr>
            <a:ln w="34925" cap="rnd">
              <a:solidFill>
                <a:schemeClr val="tx1"/>
              </a:solidFill>
              <a:round/>
            </a:ln>
            <a:effectLst/>
          </c:spPr>
          <c:marker>
            <c:symbol val="none"/>
          </c:marker>
          <c:xVal>
            <c:numRef>
              <c:f>'VM2-FoghSangin'!$P$3:$P$76</c:f>
              <c:numCache>
                <c:formatCode>General</c:formatCode>
                <c:ptCount val="74"/>
                <c:pt idx="0">
                  <c:v>0</c:v>
                </c:pt>
                <c:pt idx="1">
                  <c:v>6.0969999999999774E-4</c:v>
                </c:pt>
                <c:pt idx="2">
                  <c:v>1.2194999999999984E-3</c:v>
                </c:pt>
                <c:pt idx="3">
                  <c:v>2.1342999999999987E-3</c:v>
                </c:pt>
                <c:pt idx="4">
                  <c:v>3.5071999999999985E-3</c:v>
                </c:pt>
                <c:pt idx="5">
                  <c:v>5.5674999999999995E-3</c:v>
                </c:pt>
                <c:pt idx="6">
                  <c:v>8.6603999999999987E-3</c:v>
                </c:pt>
                <c:pt idx="7">
                  <c:v>1.3305299999999999E-2</c:v>
                </c:pt>
                <c:pt idx="8">
                  <c:v>2.0285199999999996E-2</c:v>
                </c:pt>
                <c:pt idx="9">
                  <c:v>3.07833E-2</c:v>
                </c:pt>
                <c:pt idx="10">
                  <c:v>4.6594599999999993E-2</c:v>
                </c:pt>
                <c:pt idx="11">
                  <c:v>7.0457999999999993E-2</c:v>
                </c:pt>
                <c:pt idx="12">
                  <c:v>0.1065895</c:v>
                </c:pt>
                <c:pt idx="13">
                  <c:v>0.1615675</c:v>
                </c:pt>
                <c:pt idx="14">
                  <c:v>0.24587350000000002</c:v>
                </c:pt>
                <c:pt idx="15">
                  <c:v>0.38226650000000001</c:v>
                </c:pt>
                <c:pt idx="16">
                  <c:v>0.63448549999999992</c:v>
                </c:pt>
                <c:pt idx="17">
                  <c:v>0.9483355</c:v>
                </c:pt>
                <c:pt idx="18">
                  <c:v>1.2825045000000002</c:v>
                </c:pt>
                <c:pt idx="19">
                  <c:v>1.5963945000000002</c:v>
                </c:pt>
                <c:pt idx="20">
                  <c:v>1.8776445000000002</c:v>
                </c:pt>
                <c:pt idx="21">
                  <c:v>2.1300545</c:v>
                </c:pt>
                <c:pt idx="22">
                  <c:v>2.3617645</c:v>
                </c:pt>
                <c:pt idx="23">
                  <c:v>2.5818045000000001</c:v>
                </c:pt>
                <c:pt idx="24">
                  <c:v>2.7919244999999999</c:v>
                </c:pt>
                <c:pt idx="25">
                  <c:v>2.9915045</c:v>
                </c:pt>
                <c:pt idx="26">
                  <c:v>3.1823544999999998</c:v>
                </c:pt>
                <c:pt idx="27">
                  <c:v>3.3675245</c:v>
                </c:pt>
                <c:pt idx="28">
                  <c:v>3.5474744999999999</c:v>
                </c:pt>
                <c:pt idx="29">
                  <c:v>3.7214345</c:v>
                </c:pt>
                <c:pt idx="30">
                  <c:v>3.7640145</c:v>
                </c:pt>
                <c:pt idx="31">
                  <c:v>3.8062445</c:v>
                </c:pt>
                <c:pt idx="32">
                  <c:v>3.8481644999999998</c:v>
                </c:pt>
                <c:pt idx="33">
                  <c:v>3.8897444999999999</c:v>
                </c:pt>
                <c:pt idx="34">
                  <c:v>3.9514844999999998</c:v>
                </c:pt>
                <c:pt idx="35">
                  <c:v>4.0125444999999997</c:v>
                </c:pt>
                <c:pt idx="36">
                  <c:v>4.0729044999999999</c:v>
                </c:pt>
                <c:pt idx="37">
                  <c:v>4.1326444999999996</c:v>
                </c:pt>
                <c:pt idx="38">
                  <c:v>4.1918245000000001</c:v>
                </c:pt>
                <c:pt idx="39">
                  <c:v>4.2504545</c:v>
                </c:pt>
                <c:pt idx="40">
                  <c:v>4.3085344999999995</c:v>
                </c:pt>
                <c:pt idx="41">
                  <c:v>4.3946645000000002</c:v>
                </c:pt>
                <c:pt idx="42">
                  <c:v>4.4796244999999999</c:v>
                </c:pt>
                <c:pt idx="43">
                  <c:v>4.5635145000000001</c:v>
                </c:pt>
                <c:pt idx="44">
                  <c:v>4.6463545000000002</c:v>
                </c:pt>
                <c:pt idx="45">
                  <c:v>4.7282345000000001</c:v>
                </c:pt>
                <c:pt idx="46">
                  <c:v>4.8092445000000001</c:v>
                </c:pt>
                <c:pt idx="47">
                  <c:v>4.8894044999999995</c:v>
                </c:pt>
                <c:pt idx="48">
                  <c:v>4.9686145000000002</c:v>
                </c:pt>
                <c:pt idx="49">
                  <c:v>5.0127945</c:v>
                </c:pt>
                <c:pt idx="50">
                  <c:v>5.0566944999999999</c:v>
                </c:pt>
                <c:pt idx="51">
                  <c:v>5.1003344999999998</c:v>
                </c:pt>
                <c:pt idx="52">
                  <c:v>5.1437144999999997</c:v>
                </c:pt>
                <c:pt idx="53">
                  <c:v>5.2083544999999996</c:v>
                </c:pt>
                <c:pt idx="54">
                  <c:v>5.2724644999999999</c:v>
                </c:pt>
                <c:pt idx="55">
                  <c:v>5.3360244999999997</c:v>
                </c:pt>
                <c:pt idx="56">
                  <c:v>5.3990444999999996</c:v>
                </c:pt>
                <c:pt idx="57">
                  <c:v>5.4615244999999994</c:v>
                </c:pt>
                <c:pt idx="58">
                  <c:v>5.5235044999999996</c:v>
                </c:pt>
                <c:pt idx="59">
                  <c:v>5.5849845</c:v>
                </c:pt>
                <c:pt idx="60">
                  <c:v>5.6460144999999997</c:v>
                </c:pt>
                <c:pt idx="61">
                  <c:v>5.7366944999999996</c:v>
                </c:pt>
                <c:pt idx="62">
                  <c:v>5.8264844999999994</c:v>
                </c:pt>
                <c:pt idx="63">
                  <c:v>5.9153744999999995</c:v>
                </c:pt>
                <c:pt idx="64">
                  <c:v>6.0034644999999998</c:v>
                </c:pt>
                <c:pt idx="65">
                  <c:v>6.0907745000000002</c:v>
                </c:pt>
                <c:pt idx="66">
                  <c:v>6.1125045</c:v>
                </c:pt>
                <c:pt idx="67">
                  <c:v>6.1341944999999996</c:v>
                </c:pt>
                <c:pt idx="68">
                  <c:v>6.1666245000000002</c:v>
                </c:pt>
                <c:pt idx="69">
                  <c:v>6.2150644999999995</c:v>
                </c:pt>
                <c:pt idx="70">
                  <c:v>6.2632544999999995</c:v>
                </c:pt>
                <c:pt idx="71">
                  <c:v>6.3112145000000002</c:v>
                </c:pt>
                <c:pt idx="72">
                  <c:v>6.3589744999999995</c:v>
                </c:pt>
                <c:pt idx="73">
                  <c:v>6.4065145000000001</c:v>
                </c:pt>
              </c:numCache>
            </c:numRef>
          </c:xVal>
          <c:yVal>
            <c:numRef>
              <c:f>'VM2-FoghSangin'!$Q$3:$Q$76</c:f>
              <c:numCache>
                <c:formatCode>General</c:formatCode>
                <c:ptCount val="74"/>
                <c:pt idx="0">
                  <c:v>0</c:v>
                </c:pt>
                <c:pt idx="1">
                  <c:v>9.99829E-2</c:v>
                </c:pt>
                <c:pt idx="2">
                  <c:v>0.19992599999999999</c:v>
                </c:pt>
                <c:pt idx="3">
                  <c:v>0.34976499999999999</c:v>
                </c:pt>
                <c:pt idx="4">
                  <c:v>0.57435400000000003</c:v>
                </c:pt>
                <c:pt idx="5">
                  <c:v>0.91085400000000005</c:v>
                </c:pt>
                <c:pt idx="6">
                  <c:v>1.4147400000000001</c:v>
                </c:pt>
                <c:pt idx="7">
                  <c:v>2.1686399999999999</c:v>
                </c:pt>
                <c:pt idx="8">
                  <c:v>3.2951199999999998</c:v>
                </c:pt>
                <c:pt idx="9">
                  <c:v>4.97506</c:v>
                </c:pt>
                <c:pt idx="10">
                  <c:v>7.4729299999999999</c:v>
                </c:pt>
                <c:pt idx="11">
                  <c:v>11.170299999999999</c:v>
                </c:pt>
                <c:pt idx="12">
                  <c:v>16.6052</c:v>
                </c:pt>
                <c:pt idx="13">
                  <c:v>24.5078</c:v>
                </c:pt>
                <c:pt idx="14">
                  <c:v>35.8005</c:v>
                </c:pt>
                <c:pt idx="15">
                  <c:v>51.145499999999998</c:v>
                </c:pt>
                <c:pt idx="16">
                  <c:v>67.932500000000005</c:v>
                </c:pt>
                <c:pt idx="17">
                  <c:v>75.790199999999999</c:v>
                </c:pt>
                <c:pt idx="18">
                  <c:v>77.774199999999993</c:v>
                </c:pt>
                <c:pt idx="19">
                  <c:v>78.7316</c:v>
                </c:pt>
                <c:pt idx="20">
                  <c:v>80.427300000000002</c:v>
                </c:pt>
                <c:pt idx="21">
                  <c:v>82.792000000000002</c:v>
                </c:pt>
                <c:pt idx="22">
                  <c:v>85.458500000000001</c:v>
                </c:pt>
                <c:pt idx="23">
                  <c:v>88.520600000000002</c:v>
                </c:pt>
                <c:pt idx="24">
                  <c:v>91.968800000000002</c:v>
                </c:pt>
                <c:pt idx="25">
                  <c:v>95.676500000000004</c:v>
                </c:pt>
                <c:pt idx="26">
                  <c:v>99.486900000000006</c:v>
                </c:pt>
                <c:pt idx="27">
                  <c:v>103.23399999999999</c:v>
                </c:pt>
                <c:pt idx="28">
                  <c:v>106.92400000000001</c:v>
                </c:pt>
                <c:pt idx="29">
                  <c:v>110.586</c:v>
                </c:pt>
                <c:pt idx="30">
                  <c:v>111.496</c:v>
                </c:pt>
                <c:pt idx="31">
                  <c:v>112.4</c:v>
                </c:pt>
                <c:pt idx="32">
                  <c:v>113.29600000000001</c:v>
                </c:pt>
                <c:pt idx="33">
                  <c:v>114.188</c:v>
                </c:pt>
                <c:pt idx="34">
                  <c:v>115.52</c:v>
                </c:pt>
                <c:pt idx="35">
                  <c:v>116.845</c:v>
                </c:pt>
                <c:pt idx="36">
                  <c:v>118.161</c:v>
                </c:pt>
                <c:pt idx="37">
                  <c:v>119.474</c:v>
                </c:pt>
                <c:pt idx="38">
                  <c:v>120.786</c:v>
                </c:pt>
                <c:pt idx="39">
                  <c:v>122.104</c:v>
                </c:pt>
                <c:pt idx="40">
                  <c:v>123.42</c:v>
                </c:pt>
                <c:pt idx="41">
                  <c:v>125.378</c:v>
                </c:pt>
                <c:pt idx="42">
                  <c:v>127.327</c:v>
                </c:pt>
                <c:pt idx="43">
                  <c:v>129.26900000000001</c:v>
                </c:pt>
                <c:pt idx="44">
                  <c:v>131.18700000000001</c:v>
                </c:pt>
                <c:pt idx="45">
                  <c:v>133.08600000000001</c:v>
                </c:pt>
                <c:pt idx="46">
                  <c:v>134.98599999999999</c:v>
                </c:pt>
                <c:pt idx="47">
                  <c:v>136.886</c:v>
                </c:pt>
                <c:pt idx="48">
                  <c:v>138.77600000000001</c:v>
                </c:pt>
                <c:pt idx="49">
                  <c:v>139.83799999999999</c:v>
                </c:pt>
                <c:pt idx="50">
                  <c:v>140.90199999999999</c:v>
                </c:pt>
                <c:pt idx="51">
                  <c:v>141.964</c:v>
                </c:pt>
                <c:pt idx="52">
                  <c:v>143.02600000000001</c:v>
                </c:pt>
                <c:pt idx="53">
                  <c:v>144.614</c:v>
                </c:pt>
                <c:pt idx="54">
                  <c:v>146.19800000000001</c:v>
                </c:pt>
                <c:pt idx="55">
                  <c:v>147.77699999999999</c:v>
                </c:pt>
                <c:pt idx="56">
                  <c:v>149.34700000000001</c:v>
                </c:pt>
                <c:pt idx="57">
                  <c:v>150.90199999999999</c:v>
                </c:pt>
                <c:pt idx="58">
                  <c:v>152.44900000000001</c:v>
                </c:pt>
                <c:pt idx="59">
                  <c:v>153.98099999999999</c:v>
                </c:pt>
                <c:pt idx="60">
                  <c:v>155.506</c:v>
                </c:pt>
                <c:pt idx="61">
                  <c:v>157.77500000000001</c:v>
                </c:pt>
                <c:pt idx="62">
                  <c:v>160.03200000000001</c:v>
                </c:pt>
                <c:pt idx="63">
                  <c:v>162.279</c:v>
                </c:pt>
                <c:pt idx="64">
                  <c:v>164.518</c:v>
                </c:pt>
                <c:pt idx="65">
                  <c:v>166.756</c:v>
                </c:pt>
                <c:pt idx="66">
                  <c:v>167.31899999999999</c:v>
                </c:pt>
                <c:pt idx="67">
                  <c:v>167.88399999999999</c:v>
                </c:pt>
                <c:pt idx="68">
                  <c:v>168.73</c:v>
                </c:pt>
                <c:pt idx="69">
                  <c:v>169.99299999999999</c:v>
                </c:pt>
                <c:pt idx="70">
                  <c:v>171.25299999999999</c:v>
                </c:pt>
                <c:pt idx="71">
                  <c:v>172.511</c:v>
                </c:pt>
                <c:pt idx="72">
                  <c:v>173.77</c:v>
                </c:pt>
                <c:pt idx="73">
                  <c:v>175.02600000000001</c:v>
                </c:pt>
              </c:numCache>
            </c:numRef>
          </c:yVal>
          <c:smooth val="1"/>
        </c:ser>
        <c:ser>
          <c:idx val="1"/>
          <c:order val="1"/>
          <c:tx>
            <c:strRef>
              <c:f>'VM2-FoghSangin'!$M$2:$N$2</c:f>
              <c:strCache>
                <c:ptCount val="1"/>
                <c:pt idx="0">
                  <c:v>VM (B=43.38, L=43.38)</c:v>
                </c:pt>
              </c:strCache>
            </c:strRef>
          </c:tx>
          <c:spPr>
            <a:ln w="34925" cap="rnd">
              <a:solidFill>
                <a:srgbClr val="FF5D5D"/>
              </a:solidFill>
              <a:prstDash val="sysDash"/>
              <a:round/>
            </a:ln>
            <a:effectLst/>
          </c:spPr>
          <c:marker>
            <c:symbol val="none"/>
          </c:marker>
          <c:xVal>
            <c:numRef>
              <c:f>'VM2-FoghSangin'!$M$3:$M$52</c:f>
              <c:numCache>
                <c:formatCode>General</c:formatCode>
                <c:ptCount val="50"/>
                <c:pt idx="0">
                  <c:v>0</c:v>
                </c:pt>
                <c:pt idx="1">
                  <c:v>1.3109999999999997E-3</c:v>
                </c:pt>
                <c:pt idx="2">
                  <c:v>2.6222000000000016E-3</c:v>
                </c:pt>
                <c:pt idx="3">
                  <c:v>4.5895999999999992E-3</c:v>
                </c:pt>
                <c:pt idx="4">
                  <c:v>7.5417999999999978E-3</c:v>
                </c:pt>
                <c:pt idx="5">
                  <c:v>1.1972600000000003E-2</c:v>
                </c:pt>
                <c:pt idx="6">
                  <c:v>1.8624600000000002E-2</c:v>
                </c:pt>
                <c:pt idx="7">
                  <c:v>2.8615600000000001E-2</c:v>
                </c:pt>
                <c:pt idx="8">
                  <c:v>4.3631100000000006E-2</c:v>
                </c:pt>
                <c:pt idx="9">
                  <c:v>6.6219800000000009E-2</c:v>
                </c:pt>
                <c:pt idx="10">
                  <c:v>0.10024960000000001</c:v>
                </c:pt>
                <c:pt idx="11">
                  <c:v>0.1516246</c:v>
                </c:pt>
                <c:pt idx="12">
                  <c:v>0.22942660000000001</c:v>
                </c:pt>
                <c:pt idx="13">
                  <c:v>0.3479816</c:v>
                </c:pt>
                <c:pt idx="14">
                  <c:v>0.55180660000000004</c:v>
                </c:pt>
                <c:pt idx="15">
                  <c:v>0.95604160000000005</c:v>
                </c:pt>
                <c:pt idx="16">
                  <c:v>1.4366975999999998</c:v>
                </c:pt>
                <c:pt idx="17">
                  <c:v>1.5692876</c:v>
                </c:pt>
                <c:pt idx="18">
                  <c:v>1.7037776</c:v>
                </c:pt>
                <c:pt idx="19">
                  <c:v>1.8386275999999999</c:v>
                </c:pt>
                <c:pt idx="20">
                  <c:v>1.9737475999999998</c:v>
                </c:pt>
                <c:pt idx="21">
                  <c:v>2.1065776000000001</c:v>
                </c:pt>
                <c:pt idx="22">
                  <c:v>2.1394976000000003</c:v>
                </c:pt>
                <c:pt idx="23">
                  <c:v>2.1723276</c:v>
                </c:pt>
                <c:pt idx="24">
                  <c:v>2.2050576</c:v>
                </c:pt>
                <c:pt idx="25">
                  <c:v>2.2542876000000001</c:v>
                </c:pt>
                <c:pt idx="26">
                  <c:v>2.3032176</c:v>
                </c:pt>
                <c:pt idx="27">
                  <c:v>2.3521276000000002</c:v>
                </c:pt>
                <c:pt idx="28">
                  <c:v>2.4008476000000001</c:v>
                </c:pt>
                <c:pt idx="29">
                  <c:v>2.4492176000000003</c:v>
                </c:pt>
                <c:pt idx="30">
                  <c:v>2.4973076000000001</c:v>
                </c:pt>
                <c:pt idx="31">
                  <c:v>2.5454175999999999</c:v>
                </c:pt>
                <c:pt idx="32">
                  <c:v>2.6171876000000003</c:v>
                </c:pt>
                <c:pt idx="33">
                  <c:v>2.6879676000000003</c:v>
                </c:pt>
                <c:pt idx="34">
                  <c:v>2.7577076000000003</c:v>
                </c:pt>
                <c:pt idx="35">
                  <c:v>2.8604676000000002</c:v>
                </c:pt>
                <c:pt idx="36">
                  <c:v>2.9609276000000002</c:v>
                </c:pt>
                <c:pt idx="37">
                  <c:v>3.0591976000000001</c:v>
                </c:pt>
                <c:pt idx="38">
                  <c:v>3.2025576</c:v>
                </c:pt>
                <c:pt idx="39">
                  <c:v>3.4098476</c:v>
                </c:pt>
                <c:pt idx="40">
                  <c:v>3.6091076000000002</c:v>
                </c:pt>
                <c:pt idx="41">
                  <c:v>3.8017276</c:v>
                </c:pt>
                <c:pt idx="42">
                  <c:v>3.9883776000000002</c:v>
                </c:pt>
                <c:pt idx="43">
                  <c:v>4.1692675999999995</c:v>
                </c:pt>
                <c:pt idx="44">
                  <c:v>4.3451075999999995</c:v>
                </c:pt>
                <c:pt idx="45">
                  <c:v>4.5169875999999993</c:v>
                </c:pt>
                <c:pt idx="46">
                  <c:v>4.6859675999999997</c:v>
                </c:pt>
                <c:pt idx="47">
                  <c:v>4.8528075999999993</c:v>
                </c:pt>
                <c:pt idx="48">
                  <c:v>5.0159576000000001</c:v>
                </c:pt>
                <c:pt idx="49">
                  <c:v>5.1756175999999998</c:v>
                </c:pt>
              </c:numCache>
            </c:numRef>
          </c:xVal>
          <c:yVal>
            <c:numRef>
              <c:f>'VM2-FoghSangin'!$N$3:$N$53</c:f>
              <c:numCache>
                <c:formatCode>General</c:formatCode>
                <c:ptCount val="51"/>
                <c:pt idx="0">
                  <c:v>0</c:v>
                </c:pt>
                <c:pt idx="1">
                  <c:v>9.9959199999999998E-2</c:v>
                </c:pt>
                <c:pt idx="2">
                  <c:v>0.19983500000000001</c:v>
                </c:pt>
                <c:pt idx="3">
                  <c:v>0.349493</c:v>
                </c:pt>
                <c:pt idx="4">
                  <c:v>0.57362800000000003</c:v>
                </c:pt>
                <c:pt idx="5">
                  <c:v>0.90904200000000002</c:v>
                </c:pt>
                <c:pt idx="6">
                  <c:v>1.4104000000000001</c:v>
                </c:pt>
                <c:pt idx="7">
                  <c:v>2.1584699999999999</c:v>
                </c:pt>
                <c:pt idx="8">
                  <c:v>3.2717299999999998</c:v>
                </c:pt>
                <c:pt idx="9">
                  <c:v>4.9219299999999997</c:v>
                </c:pt>
                <c:pt idx="10">
                  <c:v>7.3536000000000001</c:v>
                </c:pt>
                <c:pt idx="11">
                  <c:v>10.905200000000001</c:v>
                </c:pt>
                <c:pt idx="12">
                  <c:v>16.0243</c:v>
                </c:pt>
                <c:pt idx="13">
                  <c:v>23.252199999999998</c:v>
                </c:pt>
                <c:pt idx="14">
                  <c:v>32.453899999999997</c:v>
                </c:pt>
                <c:pt idx="15">
                  <c:v>40.532499999999999</c:v>
                </c:pt>
                <c:pt idx="16">
                  <c:v>43.342799999999997</c:v>
                </c:pt>
                <c:pt idx="17">
                  <c:v>43.380800000000001</c:v>
                </c:pt>
                <c:pt idx="18">
                  <c:v>43.265000000000001</c:v>
                </c:pt>
                <c:pt idx="19">
                  <c:v>43.046900000000001</c:v>
                </c:pt>
                <c:pt idx="20">
                  <c:v>42.707900000000002</c:v>
                </c:pt>
                <c:pt idx="21">
                  <c:v>42.3386</c:v>
                </c:pt>
                <c:pt idx="22">
                  <c:v>42.2333</c:v>
                </c:pt>
                <c:pt idx="23">
                  <c:v>42.121200000000002</c:v>
                </c:pt>
                <c:pt idx="24">
                  <c:v>41.993899999999996</c:v>
                </c:pt>
                <c:pt idx="25">
                  <c:v>41.781300000000002</c:v>
                </c:pt>
                <c:pt idx="26">
                  <c:v>41.569699999999997</c:v>
                </c:pt>
                <c:pt idx="27">
                  <c:v>41.350700000000003</c:v>
                </c:pt>
                <c:pt idx="28">
                  <c:v>41.134500000000003</c:v>
                </c:pt>
                <c:pt idx="29">
                  <c:v>40.924100000000003</c:v>
                </c:pt>
                <c:pt idx="30">
                  <c:v>40.724499999999999</c:v>
                </c:pt>
                <c:pt idx="31">
                  <c:v>40.525799999999997</c:v>
                </c:pt>
                <c:pt idx="32">
                  <c:v>40.214500000000001</c:v>
                </c:pt>
                <c:pt idx="33">
                  <c:v>39.920999999999999</c:v>
                </c:pt>
                <c:pt idx="34">
                  <c:v>39.660899999999998</c:v>
                </c:pt>
                <c:pt idx="35">
                  <c:v>39.330199999999998</c:v>
                </c:pt>
                <c:pt idx="36">
                  <c:v>39.070099999999996</c:v>
                </c:pt>
                <c:pt idx="37">
                  <c:v>38.876800000000003</c:v>
                </c:pt>
                <c:pt idx="38">
                  <c:v>38.686700000000002</c:v>
                </c:pt>
                <c:pt idx="39">
                  <c:v>38.562600000000003</c:v>
                </c:pt>
                <c:pt idx="40">
                  <c:v>38.553800000000003</c:v>
                </c:pt>
                <c:pt idx="41">
                  <c:v>38.592199999999998</c:v>
                </c:pt>
                <c:pt idx="42">
                  <c:v>38.604500000000002</c:v>
                </c:pt>
                <c:pt idx="43">
                  <c:v>38.623699999999999</c:v>
                </c:pt>
                <c:pt idx="44">
                  <c:v>38.674599999999998</c:v>
                </c:pt>
                <c:pt idx="45">
                  <c:v>38.732199999999999</c:v>
                </c:pt>
                <c:pt idx="46">
                  <c:v>38.778100000000002</c:v>
                </c:pt>
                <c:pt idx="47">
                  <c:v>38.754800000000003</c:v>
                </c:pt>
                <c:pt idx="48">
                  <c:v>38.713500000000003</c:v>
                </c:pt>
                <c:pt idx="49">
                  <c:v>38.686199999999999</c:v>
                </c:pt>
                <c:pt idx="50">
                  <c:v>38.662100000000002</c:v>
                </c:pt>
              </c:numCache>
            </c:numRef>
          </c:yVal>
          <c:smooth val="1"/>
        </c:ser>
        <c:dLbls>
          <c:showLegendKey val="0"/>
          <c:showVal val="0"/>
          <c:showCatName val="0"/>
          <c:showSerName val="0"/>
          <c:showPercent val="0"/>
          <c:showBubbleSize val="0"/>
        </c:dLbls>
        <c:axId val="680662288"/>
        <c:axId val="680662848"/>
      </c:scatterChart>
      <c:valAx>
        <c:axId val="680662288"/>
        <c:scaling>
          <c:orientation val="minMax"/>
          <c:max val="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80662848"/>
        <c:crosses val="autoZero"/>
        <c:crossBetween val="midCat"/>
        <c:majorUnit val="0.2"/>
      </c:valAx>
      <c:valAx>
        <c:axId val="680662848"/>
        <c:scaling>
          <c:orientation val="minMax"/>
          <c:max val="9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80662288"/>
        <c:crosses val="autoZero"/>
        <c:crossBetween val="midCat"/>
      </c:valAx>
      <c:spPr>
        <a:noFill/>
        <a:ln>
          <a:noFill/>
        </a:ln>
        <a:effectLst/>
      </c:spPr>
    </c:plotArea>
    <c:legend>
      <c:legendPos val="r"/>
      <c:layout>
        <c:manualLayout>
          <c:xMode val="edge"/>
          <c:yMode val="edge"/>
          <c:x val="0.49294556246028559"/>
          <c:y val="0.2102397923545847"/>
          <c:w val="0.44504474056721155"/>
          <c:h val="0.13773257509477979"/>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tx1"/>
              </a:solidFill>
              <a:round/>
            </a:ln>
            <a:effectLst/>
          </c:spPr>
          <c:marker>
            <c:symbol val="circle"/>
            <c:size val="5"/>
            <c:spPr>
              <a:solidFill>
                <a:schemeClr val="tx1"/>
              </a:solidFill>
              <a:ln w="9525">
                <a:solidFill>
                  <a:schemeClr val="tx1"/>
                </a:solidFill>
              </a:ln>
              <a:effectLst/>
            </c:spPr>
          </c:marker>
          <c:xVal>
            <c:numRef>
              <c:f>Sheet1!$A$1:$A$4</c:f>
              <c:numCache>
                <c:formatCode>General</c:formatCode>
                <c:ptCount val="4"/>
                <c:pt idx="0">
                  <c:v>1</c:v>
                </c:pt>
                <c:pt idx="1">
                  <c:v>2</c:v>
                </c:pt>
                <c:pt idx="2">
                  <c:v>4</c:v>
                </c:pt>
                <c:pt idx="3">
                  <c:v>8</c:v>
                </c:pt>
              </c:numCache>
            </c:numRef>
          </c:xVal>
          <c:yVal>
            <c:numRef>
              <c:f>Sheet1!$B$1:$B$4</c:f>
              <c:numCache>
                <c:formatCode>General</c:formatCode>
                <c:ptCount val="4"/>
                <c:pt idx="0">
                  <c:v>4.1676099999999998</c:v>
                </c:pt>
                <c:pt idx="1">
                  <c:v>4.3300199999999993</c:v>
                </c:pt>
                <c:pt idx="2">
                  <c:v>4.3762500000000006</c:v>
                </c:pt>
                <c:pt idx="3">
                  <c:v>4.3866700000000005</c:v>
                </c:pt>
              </c:numCache>
            </c:numRef>
          </c:yVal>
          <c:smooth val="0"/>
        </c:ser>
        <c:dLbls>
          <c:showLegendKey val="0"/>
          <c:showVal val="0"/>
          <c:showCatName val="0"/>
          <c:showSerName val="0"/>
          <c:showPercent val="0"/>
          <c:showBubbleSize val="0"/>
        </c:dLbls>
        <c:axId val="667387088"/>
        <c:axId val="667387648"/>
      </c:scatterChart>
      <c:valAx>
        <c:axId val="667387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B Nazanin" panose="00000400000000000000" pitchFamily="2" charset="-78"/>
                  </a:defRPr>
                </a:pPr>
                <a:r>
                  <a:rPr lang="fa-IR" sz="1800" b="0" i="0" baseline="0" dirty="0" smtClean="0">
                    <a:effectLst/>
                  </a:rPr>
                  <a:t>تعداد عناصر هر پرلین بین دو تیر انتهایی</a:t>
                </a:r>
                <a:endParaRPr lang="en-US"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B Nazanin" panose="00000400000000000000" pitchFamily="2" charset="-78"/>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67387648"/>
        <c:crosses val="autoZero"/>
        <c:crossBetween val="midCat"/>
      </c:valAx>
      <c:valAx>
        <c:axId val="667387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B Nazanin" panose="00000400000000000000" pitchFamily="2" charset="-78"/>
                  </a:defRPr>
                </a:pPr>
                <a:r>
                  <a:rPr lang="fa-IR" sz="1800" b="0" i="0" baseline="0" dirty="0" smtClean="0">
                    <a:effectLst/>
                  </a:rPr>
                  <a:t>تغییرمکان گره مرکزی سازه اصلی (</a:t>
                </a:r>
                <a:r>
                  <a:rPr lang="en-US" sz="1800" b="0" i="0" baseline="0" dirty="0" smtClean="0">
                    <a:effectLst/>
                  </a:rPr>
                  <a:t>cm</a:t>
                </a:r>
                <a:r>
                  <a:rPr lang="fa-IR" sz="1800" b="0" i="0" baseline="0" dirty="0" smtClean="0">
                    <a:effectLst/>
                  </a:rPr>
                  <a:t>)</a:t>
                </a:r>
                <a:endParaRPr lang="en-US" sz="1400" dirty="0">
                  <a:effectLst/>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B Nazanin" panose="00000400000000000000" pitchFamily="2" charset="-78"/>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67387088"/>
        <c:crosses val="autoZero"/>
        <c:crossBetween val="midCat"/>
      </c:valAx>
      <c:spPr>
        <a:noFill/>
        <a:ln>
          <a:noFill/>
        </a:ln>
        <a:effectLst/>
      </c:spPr>
    </c:plotArea>
    <c:plotVisOnly val="1"/>
    <c:dispBlanksAs val="gap"/>
    <c:showDLblsOverMax val="0"/>
  </c:chart>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8575">
              <a:solidFill>
                <a:schemeClr val="tx1"/>
              </a:solidFill>
            </a:ln>
            <a:effectLst/>
          </c:spPr>
          <c:marker>
            <c:symbol val="none"/>
          </c:marker>
          <c:xVal>
            <c:numRef>
              <c:f>'اعداد مربوط به طیف طرح '!$A$1:$A$101</c:f>
              <c:numCache>
                <c:formatCode>General</c:formatCode>
                <c:ptCount val="101"/>
                <c:pt idx="0">
                  <c:v>0</c:v>
                </c:pt>
                <c:pt idx="1">
                  <c:v>0.05</c:v>
                </c:pt>
                <c:pt idx="2">
                  <c:v>0.1</c:v>
                </c:pt>
                <c:pt idx="3">
                  <c:v>0.15000000000000002</c:v>
                </c:pt>
                <c:pt idx="4">
                  <c:v>0.2</c:v>
                </c:pt>
                <c:pt idx="5">
                  <c:v>0.25</c:v>
                </c:pt>
                <c:pt idx="6">
                  <c:v>0.3</c:v>
                </c:pt>
                <c:pt idx="7">
                  <c:v>0.35</c:v>
                </c:pt>
                <c:pt idx="8">
                  <c:v>0.39999999999999997</c:v>
                </c:pt>
                <c:pt idx="9">
                  <c:v>0.44999999999999996</c:v>
                </c:pt>
                <c:pt idx="10">
                  <c:v>0.49999999999999994</c:v>
                </c:pt>
                <c:pt idx="11">
                  <c:v>0.54999999999999993</c:v>
                </c:pt>
                <c:pt idx="12">
                  <c:v>0.6</c:v>
                </c:pt>
                <c:pt idx="13">
                  <c:v>0.65</c:v>
                </c:pt>
                <c:pt idx="14">
                  <c:v>0.70000000000000007</c:v>
                </c:pt>
                <c:pt idx="15">
                  <c:v>0.75000000000000011</c:v>
                </c:pt>
                <c:pt idx="16">
                  <c:v>0.80000000000000016</c:v>
                </c:pt>
                <c:pt idx="17">
                  <c:v>0.8500000000000002</c:v>
                </c:pt>
                <c:pt idx="18">
                  <c:v>0.90000000000000024</c:v>
                </c:pt>
                <c:pt idx="19">
                  <c:v>0.95000000000000029</c:v>
                </c:pt>
                <c:pt idx="20">
                  <c:v>1.0000000000000002</c:v>
                </c:pt>
                <c:pt idx="21">
                  <c:v>1.0187500000000003</c:v>
                </c:pt>
                <c:pt idx="22">
                  <c:v>1.0375000000000003</c:v>
                </c:pt>
                <c:pt idx="23">
                  <c:v>1.0562500000000004</c:v>
                </c:pt>
                <c:pt idx="24">
                  <c:v>1.0750000000000004</c:v>
                </c:pt>
                <c:pt idx="25">
                  <c:v>1.0937500000000004</c:v>
                </c:pt>
                <c:pt idx="26">
                  <c:v>1.1125000000000005</c:v>
                </c:pt>
                <c:pt idx="27">
                  <c:v>1.1312500000000005</c:v>
                </c:pt>
                <c:pt idx="28">
                  <c:v>1.1500000000000006</c:v>
                </c:pt>
                <c:pt idx="29">
                  <c:v>1.1687500000000006</c:v>
                </c:pt>
                <c:pt idx="30">
                  <c:v>1.1875000000000007</c:v>
                </c:pt>
                <c:pt idx="31">
                  <c:v>1.2062500000000007</c:v>
                </c:pt>
                <c:pt idx="32">
                  <c:v>1.2250000000000008</c:v>
                </c:pt>
                <c:pt idx="33">
                  <c:v>1.2437500000000008</c:v>
                </c:pt>
                <c:pt idx="34">
                  <c:v>1.2625000000000008</c:v>
                </c:pt>
                <c:pt idx="35">
                  <c:v>1.2812500000000009</c:v>
                </c:pt>
                <c:pt idx="36">
                  <c:v>1.3000000000000009</c:v>
                </c:pt>
                <c:pt idx="37">
                  <c:v>1.318750000000001</c:v>
                </c:pt>
                <c:pt idx="38">
                  <c:v>1.337500000000001</c:v>
                </c:pt>
                <c:pt idx="39">
                  <c:v>1.3562500000000011</c:v>
                </c:pt>
                <c:pt idx="40">
                  <c:v>1.3750000000000011</c:v>
                </c:pt>
                <c:pt idx="41">
                  <c:v>1.3937500000000012</c:v>
                </c:pt>
                <c:pt idx="42">
                  <c:v>1.4125000000000012</c:v>
                </c:pt>
                <c:pt idx="43">
                  <c:v>1.4312500000000012</c:v>
                </c:pt>
                <c:pt idx="44">
                  <c:v>1.4500000000000013</c:v>
                </c:pt>
                <c:pt idx="45">
                  <c:v>1.4687500000000013</c:v>
                </c:pt>
                <c:pt idx="46">
                  <c:v>1.4875000000000014</c:v>
                </c:pt>
                <c:pt idx="47">
                  <c:v>1.5062500000000014</c:v>
                </c:pt>
                <c:pt idx="48">
                  <c:v>1.5250000000000015</c:v>
                </c:pt>
                <c:pt idx="49">
                  <c:v>1.5437500000000015</c:v>
                </c:pt>
                <c:pt idx="50">
                  <c:v>1.5625000000000016</c:v>
                </c:pt>
                <c:pt idx="51">
                  <c:v>1.5812500000000016</c:v>
                </c:pt>
                <c:pt idx="52">
                  <c:v>1.6000000000000016</c:v>
                </c:pt>
                <c:pt idx="53">
                  <c:v>1.6187500000000017</c:v>
                </c:pt>
                <c:pt idx="54">
                  <c:v>1.6375000000000017</c:v>
                </c:pt>
                <c:pt idx="55">
                  <c:v>1.6562500000000018</c:v>
                </c:pt>
                <c:pt idx="56">
                  <c:v>1.6750000000000018</c:v>
                </c:pt>
                <c:pt idx="57">
                  <c:v>1.6937500000000019</c:v>
                </c:pt>
                <c:pt idx="58">
                  <c:v>1.7125000000000019</c:v>
                </c:pt>
                <c:pt idx="59">
                  <c:v>1.731250000000002</c:v>
                </c:pt>
                <c:pt idx="60">
                  <c:v>1.750000000000002</c:v>
                </c:pt>
                <c:pt idx="61">
                  <c:v>1.768750000000002</c:v>
                </c:pt>
                <c:pt idx="62">
                  <c:v>1.7875000000000021</c:v>
                </c:pt>
                <c:pt idx="63">
                  <c:v>1.8062500000000021</c:v>
                </c:pt>
                <c:pt idx="64">
                  <c:v>1.8250000000000022</c:v>
                </c:pt>
                <c:pt idx="65">
                  <c:v>1.8437500000000022</c:v>
                </c:pt>
                <c:pt idx="66">
                  <c:v>1.8625000000000023</c:v>
                </c:pt>
                <c:pt idx="67">
                  <c:v>1.8812500000000023</c:v>
                </c:pt>
                <c:pt idx="68">
                  <c:v>1.9000000000000024</c:v>
                </c:pt>
                <c:pt idx="69">
                  <c:v>1.9187500000000024</c:v>
                </c:pt>
                <c:pt idx="70">
                  <c:v>1.9375000000000024</c:v>
                </c:pt>
                <c:pt idx="71">
                  <c:v>1.9562500000000025</c:v>
                </c:pt>
                <c:pt idx="72">
                  <c:v>1.9750000000000025</c:v>
                </c:pt>
                <c:pt idx="73">
                  <c:v>1.9937500000000026</c:v>
                </c:pt>
                <c:pt idx="74">
                  <c:v>2.0125000000000024</c:v>
                </c:pt>
                <c:pt idx="75">
                  <c:v>2.0312500000000022</c:v>
                </c:pt>
                <c:pt idx="76">
                  <c:v>2.050000000000002</c:v>
                </c:pt>
                <c:pt idx="77">
                  <c:v>2.0687500000000019</c:v>
                </c:pt>
                <c:pt idx="78">
                  <c:v>2.0875000000000017</c:v>
                </c:pt>
                <c:pt idx="79">
                  <c:v>2.1062500000000015</c:v>
                </c:pt>
                <c:pt idx="80">
                  <c:v>2.1250000000000013</c:v>
                </c:pt>
                <c:pt idx="81">
                  <c:v>2.1437500000000012</c:v>
                </c:pt>
                <c:pt idx="82">
                  <c:v>2.162500000000001</c:v>
                </c:pt>
                <c:pt idx="83">
                  <c:v>2.1812500000000008</c:v>
                </c:pt>
                <c:pt idx="84">
                  <c:v>2.2000000000000006</c:v>
                </c:pt>
                <c:pt idx="85">
                  <c:v>2.2187500000000004</c:v>
                </c:pt>
                <c:pt idx="86">
                  <c:v>2.2375000000000003</c:v>
                </c:pt>
                <c:pt idx="87">
                  <c:v>2.2562500000000001</c:v>
                </c:pt>
                <c:pt idx="88">
                  <c:v>2.2749999999999999</c:v>
                </c:pt>
                <c:pt idx="89">
                  <c:v>2.2937499999999997</c:v>
                </c:pt>
                <c:pt idx="90">
                  <c:v>2.3124999999999996</c:v>
                </c:pt>
                <c:pt idx="91">
                  <c:v>2.3312499999999994</c:v>
                </c:pt>
                <c:pt idx="92">
                  <c:v>2.3499999999999992</c:v>
                </c:pt>
                <c:pt idx="93">
                  <c:v>2.368749999999999</c:v>
                </c:pt>
                <c:pt idx="94">
                  <c:v>2.3874999999999988</c:v>
                </c:pt>
                <c:pt idx="95">
                  <c:v>2.4062499999999987</c:v>
                </c:pt>
                <c:pt idx="96">
                  <c:v>2.4249999999999985</c:v>
                </c:pt>
                <c:pt idx="97">
                  <c:v>2.4437499999999983</c:v>
                </c:pt>
                <c:pt idx="98">
                  <c:v>2.4624999999999981</c:v>
                </c:pt>
                <c:pt idx="99">
                  <c:v>2.481249999999998</c:v>
                </c:pt>
                <c:pt idx="100">
                  <c:v>2.4999999999999978</c:v>
                </c:pt>
              </c:numCache>
            </c:numRef>
          </c:xVal>
          <c:yVal>
            <c:numRef>
              <c:f>'اعداد مربوط به طیف طرح '!$B$1:$B$101</c:f>
              <c:numCache>
                <c:formatCode>0.000</c:formatCode>
                <c:ptCount val="101"/>
                <c:pt idx="0">
                  <c:v>8.4000000000000005E-2</c:v>
                </c:pt>
                <c:pt idx="1">
                  <c:v>0.14700000000000002</c:v>
                </c:pt>
                <c:pt idx="2">
                  <c:v>0.21</c:v>
                </c:pt>
                <c:pt idx="3">
                  <c:v>0.21</c:v>
                </c:pt>
                <c:pt idx="4">
                  <c:v>0.21</c:v>
                </c:pt>
                <c:pt idx="5">
                  <c:v>0.21</c:v>
                </c:pt>
                <c:pt idx="6">
                  <c:v>0.21</c:v>
                </c:pt>
                <c:pt idx="7">
                  <c:v>0.21</c:v>
                </c:pt>
                <c:pt idx="8">
                  <c:v>0.21</c:v>
                </c:pt>
                <c:pt idx="9">
                  <c:v>0.21</c:v>
                </c:pt>
                <c:pt idx="10">
                  <c:v>0.21</c:v>
                </c:pt>
                <c:pt idx="11">
                  <c:v>0.19707159579553243</c:v>
                </c:pt>
                <c:pt idx="12">
                  <c:v>0.18596513658874525</c:v>
                </c:pt>
                <c:pt idx="13">
                  <c:v>0.17630177307936629</c:v>
                </c:pt>
                <c:pt idx="14">
                  <c:v>0.16780315310842983</c:v>
                </c:pt>
                <c:pt idx="15">
                  <c:v>0.16025977735816022</c:v>
                </c:pt>
                <c:pt idx="16">
                  <c:v>0.1535106907540478</c:v>
                </c:pt>
                <c:pt idx="17">
                  <c:v>0.1474300158811786</c:v>
                </c:pt>
                <c:pt idx="18">
                  <c:v>0.14191776850520077</c:v>
                </c:pt>
                <c:pt idx="19">
                  <c:v>0.13689343828405259</c:v>
                </c:pt>
                <c:pt idx="20">
                  <c:v>0.13229140458056157</c:v>
                </c:pt>
                <c:pt idx="21">
                  <c:v>0.13066316873563136</c:v>
                </c:pt>
                <c:pt idx="22">
                  <c:v>0.12908412561866944</c:v>
                </c:pt>
                <c:pt idx="23">
                  <c:v>0.12755193958978123</c:v>
                </c:pt>
                <c:pt idx="24">
                  <c:v>0.12606442482315255</c:v>
                </c:pt>
                <c:pt idx="25">
                  <c:v>0.12461953328699046</c:v>
                </c:pt>
                <c:pt idx="26">
                  <c:v>0.12321534387474631</c:v>
                </c:pt>
                <c:pt idx="27">
                  <c:v>0.12185005256004559</c:v>
                </c:pt>
                <c:pt idx="28">
                  <c:v>0.12052196346374391</c:v>
                </c:pt>
                <c:pt idx="29">
                  <c:v>0.11922948073528673</c:v>
                </c:pt>
                <c:pt idx="30">
                  <c:v>0.11797110116242646</c:v>
                </c:pt>
                <c:pt idx="31">
                  <c:v>0.11674540743361893</c:v>
                </c:pt>
                <c:pt idx="32">
                  <c:v>0.11555106198632564</c:v>
                </c:pt>
                <c:pt idx="33">
                  <c:v>0.11438680138218506</c:v>
                </c:pt>
                <c:pt idx="34">
                  <c:v>0.113251431156756</c:v>
                </c:pt>
                <c:pt idx="35">
                  <c:v>0.11214382109741761</c:v>
                </c:pt>
                <c:pt idx="36">
                  <c:v>0.11106290090815617</c:v>
                </c:pt>
                <c:pt idx="37">
                  <c:v>0.11000765622447797</c:v>
                </c:pt>
                <c:pt idx="38">
                  <c:v>0.10897712494564833</c:v>
                </c:pt>
                <c:pt idx="39">
                  <c:v>0.10797039385494087</c:v>
                </c:pt>
                <c:pt idx="40">
                  <c:v>0.10698659550165407</c:v>
                </c:pt>
                <c:pt idx="41">
                  <c:v>0.10602490532136417</c:v>
                </c:pt>
                <c:pt idx="42">
                  <c:v>0.10508453897328408</c:v>
                </c:pt>
                <c:pt idx="43">
                  <c:v>0.1041647498757247</c:v>
                </c:pt>
                <c:pt idx="44">
                  <c:v>0.10326482692254363</c:v>
                </c:pt>
                <c:pt idx="45">
                  <c:v>0.10238409236514413</c:v>
                </c:pt>
                <c:pt idx="46">
                  <c:v>0.10152189984608356</c:v>
                </c:pt>
                <c:pt idx="47">
                  <c:v>0.10067763257168218</c:v>
                </c:pt>
                <c:pt idx="48">
                  <c:v>9.9850701612215528E-2</c:v>
                </c:pt>
                <c:pt idx="49">
                  <c:v>9.9040544319338411E-2</c:v>
                </c:pt>
                <c:pt idx="50">
                  <c:v>9.8246622851342627E-2</c:v>
                </c:pt>
                <c:pt idx="51">
                  <c:v>9.7468422797707122E-2</c:v>
                </c:pt>
                <c:pt idx="52">
                  <c:v>9.6705451895167605E-2</c:v>
                </c:pt>
                <c:pt idx="53">
                  <c:v>9.5957238828225266E-2</c:v>
                </c:pt>
                <c:pt idx="54">
                  <c:v>9.5223332107635381E-2</c:v>
                </c:pt>
                <c:pt idx="55">
                  <c:v>9.4503299020980161E-2</c:v>
                </c:pt>
                <c:pt idx="56">
                  <c:v>9.3796724649935534E-2</c:v>
                </c:pt>
                <c:pt idx="57">
                  <c:v>9.3103210949301005E-2</c:v>
                </c:pt>
                <c:pt idx="58">
                  <c:v>9.2422375883275801E-2</c:v>
                </c:pt>
                <c:pt idx="59">
                  <c:v>9.1753852614840245E-2</c:v>
                </c:pt>
                <c:pt idx="60">
                  <c:v>9.1097288744442631E-2</c:v>
                </c:pt>
                <c:pt idx="61">
                  <c:v>9.0452345594500605E-2</c:v>
                </c:pt>
                <c:pt idx="62">
                  <c:v>8.9818697536507425E-2</c:v>
                </c:pt>
                <c:pt idx="63">
                  <c:v>8.9196031357789862E-2</c:v>
                </c:pt>
                <c:pt idx="64">
                  <c:v>8.8584045665196814E-2</c:v>
                </c:pt>
                <c:pt idx="65">
                  <c:v>8.7982450323210712E-2</c:v>
                </c:pt>
                <c:pt idx="66">
                  <c:v>8.7390965924167424E-2</c:v>
                </c:pt>
                <c:pt idx="67">
                  <c:v>8.6809323288447773E-2</c:v>
                </c:pt>
                <c:pt idx="68">
                  <c:v>8.6237262992665376E-2</c:v>
                </c:pt>
                <c:pt idx="69">
                  <c:v>8.5674534924024048E-2</c:v>
                </c:pt>
                <c:pt idx="70">
                  <c:v>8.5120897859153527E-2</c:v>
                </c:pt>
                <c:pt idx="71">
                  <c:v>8.4576119065857075E-2</c:v>
                </c:pt>
                <c:pt idx="72">
                  <c:v>8.4039973926318248E-2</c:v>
                </c:pt>
                <c:pt idx="73">
                  <c:v>8.3512245580419517E-2</c:v>
                </c:pt>
                <c:pt idx="74">
                  <c:v>8.2992724587921535E-2</c:v>
                </c:pt>
                <c:pt idx="75">
                  <c:v>8.2481208608340448E-2</c:v>
                </c:pt>
                <c:pt idx="76">
                  <c:v>8.1977502097442534E-2</c:v>
                </c:pt>
                <c:pt idx="77">
                  <c:v>8.1481416019350744E-2</c:v>
                </c:pt>
                <c:pt idx="78">
                  <c:v>8.0992767573326518E-2</c:v>
                </c:pt>
                <c:pt idx="79">
                  <c:v>8.0511379934354824E-2</c:v>
                </c:pt>
                <c:pt idx="80">
                  <c:v>8.003708200671944E-2</c:v>
                </c:pt>
                <c:pt idx="81">
                  <c:v>7.9569708189809449E-2</c:v>
                </c:pt>
                <c:pt idx="82">
                  <c:v>7.9109098155449406E-2</c:v>
                </c:pt>
                <c:pt idx="83">
                  <c:v>7.8655096636091409E-2</c:v>
                </c:pt>
                <c:pt idx="84">
                  <c:v>7.8207553223251541E-2</c:v>
                </c:pt>
                <c:pt idx="85">
                  <c:v>7.7766322175611913E-2</c:v>
                </c:pt>
                <c:pt idx="86">
                  <c:v>7.7331262236248519E-2</c:v>
                </c:pt>
                <c:pt idx="87">
                  <c:v>7.6902236458477921E-2</c:v>
                </c:pt>
                <c:pt idx="88">
                  <c:v>7.6479112039848793E-2</c:v>
                </c:pt>
                <c:pt idx="89">
                  <c:v>7.6061760163833828E-2</c:v>
                </c:pt>
                <c:pt idx="90">
                  <c:v>7.5650055848805214E-2</c:v>
                </c:pt>
                <c:pt idx="91">
                  <c:v>7.5243877803902584E-2</c:v>
                </c:pt>
                <c:pt idx="92">
                  <c:v>7.4843108291426291E-2</c:v>
                </c:pt>
                <c:pt idx="93">
                  <c:v>7.4447632995411392E-2</c:v>
                </c:pt>
                <c:pt idx="94">
                  <c:v>7.4057340896057894E-2</c:v>
                </c:pt>
                <c:pt idx="95">
                  <c:v>7.3672124149713303E-2</c:v>
                </c:pt>
                <c:pt idx="96">
                  <c:v>7.3291877974120137E-2</c:v>
                </c:pt>
                <c:pt idx="97">
                  <c:v>7.2916500538659418E-2</c:v>
                </c:pt>
                <c:pt idx="98">
                  <c:v>7.2545892859335617E-2</c:v>
                </c:pt>
                <c:pt idx="99">
                  <c:v>7.2179958698264615E-2</c:v>
                </c:pt>
                <c:pt idx="100">
                  <c:v>7.1818604467438332E-2</c:v>
                </c:pt>
              </c:numCache>
            </c:numRef>
          </c:yVal>
          <c:smooth val="1"/>
        </c:ser>
        <c:dLbls>
          <c:showLegendKey val="0"/>
          <c:showVal val="0"/>
          <c:showCatName val="0"/>
          <c:showSerName val="0"/>
          <c:showPercent val="0"/>
          <c:showBubbleSize val="0"/>
        </c:dLbls>
        <c:axId val="667394928"/>
        <c:axId val="667395488"/>
      </c:scatterChart>
      <c:valAx>
        <c:axId val="66739492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t(sec)</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395488"/>
        <c:crosses val="autoZero"/>
        <c:crossBetween val="midCat"/>
      </c:valAx>
      <c:valAx>
        <c:axId val="66739548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C(t)</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39492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455075196227126E-2"/>
          <c:y val="0.15613690368354308"/>
          <c:w val="0.82308996996300698"/>
          <c:h val="0.80142814710578758"/>
        </c:manualLayout>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3"/>
              </a:solidFill>
              <a:ln w="25400">
                <a:solidFill>
                  <a:schemeClr val="lt1"/>
                </a:solidFill>
              </a:ln>
              <a:effectLst/>
              <a:sp3d contourW="25400">
                <a:contourClr>
                  <a:schemeClr val="lt1"/>
                </a:contourClr>
              </a:sp3d>
            </c:spPr>
          </c:dPt>
          <c:dPt>
            <c:idx val="2"/>
            <c:bubble3D val="0"/>
            <c:spPr>
              <a:solidFill>
                <a:schemeClr val="accent5"/>
              </a:solidFill>
              <a:ln w="25400">
                <a:solidFill>
                  <a:schemeClr val="lt1"/>
                </a:solidFill>
              </a:ln>
              <a:effectLst/>
              <a:sp3d contourW="25400">
                <a:contourClr>
                  <a:schemeClr val="lt1"/>
                </a:contourClr>
              </a:sp3d>
            </c:spPr>
          </c:dPt>
          <c:dPt>
            <c:idx val="3"/>
            <c:bubble3D val="0"/>
            <c:spPr>
              <a:solidFill>
                <a:schemeClr val="accent1">
                  <a:lumMod val="60000"/>
                </a:schemeClr>
              </a:solidFill>
              <a:ln w="25400">
                <a:solidFill>
                  <a:schemeClr val="lt1"/>
                </a:solidFill>
              </a:ln>
              <a:effectLst/>
              <a:sp3d contourW="25400">
                <a:contourClr>
                  <a:schemeClr val="lt1"/>
                </a:contourClr>
              </a:sp3d>
            </c:spPr>
          </c:dPt>
          <c:dPt>
            <c:idx val="4"/>
            <c:bubble3D val="0"/>
            <c:spPr>
              <a:solidFill>
                <a:schemeClr val="accent3">
                  <a:lumMod val="60000"/>
                </a:schemeClr>
              </a:solidFill>
              <a:ln w="25400">
                <a:solidFill>
                  <a:schemeClr val="lt1"/>
                </a:solidFill>
              </a:ln>
              <a:effectLst/>
              <a:sp3d contourW="25400">
                <a:contourClr>
                  <a:schemeClr val="lt1"/>
                </a:contourClr>
              </a:sp3d>
            </c:spPr>
          </c:dPt>
          <c:dPt>
            <c:idx val="5"/>
            <c:bubble3D val="0"/>
            <c:spPr>
              <a:solidFill>
                <a:schemeClr val="accent5">
                  <a:lumMod val="60000"/>
                </a:schemeClr>
              </a:solidFill>
              <a:ln w="25400">
                <a:solidFill>
                  <a:schemeClr val="lt1"/>
                </a:solidFill>
              </a:ln>
              <a:effectLst/>
              <a:sp3d contourW="25400">
                <a:contourClr>
                  <a:schemeClr val="lt1"/>
                </a:contourClr>
              </a:sp3d>
            </c:spPr>
          </c:dPt>
          <c:dPt>
            <c:idx val="6"/>
            <c:bubble3D val="0"/>
            <c:spPr>
              <a:solidFill>
                <a:schemeClr val="accent1">
                  <a:lumMod val="80000"/>
                  <a:lumOff val="20000"/>
                </a:schemeClr>
              </a:solidFill>
              <a:ln w="25400">
                <a:solidFill>
                  <a:schemeClr val="lt1"/>
                </a:solidFill>
              </a:ln>
              <a:effectLst/>
              <a:sp3d contourW="25400">
                <a:contourClr>
                  <a:schemeClr val="lt1"/>
                </a:contourClr>
              </a:sp3d>
            </c:spPr>
          </c:dPt>
          <c:dLbls>
            <c:dLbl>
              <c:idx val="0"/>
              <c:layout>
                <c:manualLayout>
                  <c:x val="-0.14733129296556177"/>
                  <c:y val="0.10108816984911993"/>
                </c:manualLayout>
              </c:layout>
              <c:showLegendKey val="0"/>
              <c:showVal val="0"/>
              <c:showCatName val="1"/>
              <c:showSerName val="0"/>
              <c:showPercent val="1"/>
              <c:showBubbleSize val="0"/>
              <c:extLst>
                <c:ext xmlns:c15="http://schemas.microsoft.com/office/drawing/2012/chart" uri="{CE6537A1-D6FC-4f65-9D91-7224C49458BB}">
                  <c15:layout>
                    <c:manualLayout>
                      <c:w val="0.31889222085023816"/>
                      <c:h val="0.22639945329743366"/>
                    </c:manualLayout>
                  </c15:layout>
                </c:ext>
              </c:extLst>
            </c:dLbl>
            <c:dLbl>
              <c:idx val="1"/>
              <c:layout>
                <c:manualLayout>
                  <c:x val="-0.17045496559782386"/>
                  <c:y val="-0.24436190505281158"/>
                </c:manualLayout>
              </c:layout>
              <c:showLegendKey val="0"/>
              <c:showVal val="0"/>
              <c:showCatName val="1"/>
              <c:showSerName val="0"/>
              <c:showPercent val="1"/>
              <c:showBubbleSize val="0"/>
              <c:extLst>
                <c:ext xmlns:c15="http://schemas.microsoft.com/office/drawing/2012/chart" uri="{CE6537A1-D6FC-4f65-9D91-7224C49458BB}">
                  <c15:layout>
                    <c:manualLayout>
                      <c:w val="0.38299553560397165"/>
                      <c:h val="0.23130782716213663"/>
                    </c:manualLayout>
                  </c15:layout>
                </c:ext>
              </c:extLst>
            </c:dLbl>
            <c:dLbl>
              <c:idx val="2"/>
              <c:layout>
                <c:manualLayout>
                  <c:x val="9.8782854118892219E-2"/>
                  <c:y val="-0.16473804132743095"/>
                </c:manualLayout>
              </c:layout>
              <c:spPr>
                <a:no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mn-lt"/>
                      <a:ea typeface="+mn-ea"/>
                      <a:cs typeface="B Nazanin" panose="00000400000000000000" pitchFamily="2" charset="-78"/>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8989114718395251"/>
                      <c:h val="0.21814146107331417"/>
                    </c:manualLayout>
                  </c15:layout>
                </c:ext>
              </c:extLst>
            </c:dLbl>
            <c:dLbl>
              <c:idx val="3"/>
              <c:layout>
                <c:manualLayout>
                  <c:x val="7.6530147597573262E-8"/>
                  <c:y val="-0.12213296229666362"/>
                </c:manualLayout>
              </c:layout>
              <c:spPr>
                <a:noFill/>
                <a:ln>
                  <a:noFill/>
                </a:ln>
                <a:effectLst/>
              </c:spPr>
              <c:txPr>
                <a:bodyPr rot="0" spcFirstLastPara="1" vertOverflow="ellipsis" vert="horz" wrap="square" anchor="ctr" anchorCtr="1"/>
                <a:lstStyle/>
                <a:p>
                  <a:pPr algn="ctr">
                    <a:defRPr sz="1600" b="1" i="0" u="none" strike="noStrike" kern="1200" baseline="0">
                      <a:solidFill>
                        <a:schemeClr val="tx1"/>
                      </a:solidFill>
                      <a:latin typeface="+mn-lt"/>
                      <a:ea typeface="+mn-ea"/>
                      <a:cs typeface="B Nazanin" panose="00000400000000000000" pitchFamily="2" charset="-78"/>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4880895365992415"/>
                      <c:h val="0.18254193121637394"/>
                    </c:manualLayout>
                  </c15:layout>
                </c:ext>
              </c:extLst>
            </c:dLbl>
            <c:dLbl>
              <c:idx val="4"/>
              <c:layout>
                <c:manualLayout>
                  <c:x val="0.26883584564727236"/>
                  <c:y val="-3.0097413583073038E-2"/>
                </c:manualLayout>
              </c:layout>
              <c:showLegendKey val="0"/>
              <c:showVal val="0"/>
              <c:showCatName val="1"/>
              <c:showSerName val="0"/>
              <c:showPercent val="1"/>
              <c:showBubbleSize val="0"/>
              <c:extLst>
                <c:ext xmlns:c15="http://schemas.microsoft.com/office/drawing/2012/chart" uri="{CE6537A1-D6FC-4f65-9D91-7224C49458BB}">
                  <c15:layout>
                    <c:manualLayout>
                      <c:w val="0.38573842332283798"/>
                      <c:h val="0.18839265777133635"/>
                    </c:manualLayout>
                  </c15:layout>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B Nazanin" panose="00000400000000000000" pitchFamily="2" charset="-78"/>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مرده + برف نامتقارن</c:v>
                </c:pt>
                <c:pt idx="1">
                  <c:v>مرده + برف نامتقارن + باد</c:v>
                </c:pt>
                <c:pt idx="2">
                  <c:v>مرده + برف نامتقارن + زلزله</c:v>
                </c:pt>
                <c:pt idx="3">
                  <c:v>مرده + برف نامتقارن + حرارت</c:v>
                </c:pt>
                <c:pt idx="4">
                  <c:v>مرده + برف نامتقارن + زلزله قائم</c:v>
                </c:pt>
              </c:strCache>
            </c:strRef>
          </c:cat>
          <c:val>
            <c:numRef>
              <c:f>Sheet1!$B$2:$B$6</c:f>
              <c:numCache>
                <c:formatCode>General</c:formatCode>
                <c:ptCount val="5"/>
                <c:pt idx="0">
                  <c:v>120</c:v>
                </c:pt>
                <c:pt idx="1">
                  <c:v>64</c:v>
                </c:pt>
                <c:pt idx="2">
                  <c:v>96</c:v>
                </c:pt>
                <c:pt idx="3">
                  <c:v>4</c:v>
                </c:pt>
                <c:pt idx="4">
                  <c:v>64</c:v>
                </c:pt>
              </c:numCache>
            </c:numRef>
          </c:val>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sz="1600" b="1">
          <a:solidFill>
            <a:schemeClr val="tx1"/>
          </a:solidFill>
          <a:cs typeface="B Lotus" panose="00000400000000000000" pitchFamily="2" charset="-78"/>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2225" cap="rnd">
              <a:solidFill>
                <a:srgbClr val="00B0F0"/>
              </a:solidFill>
              <a:round/>
            </a:ln>
            <a:effectLst/>
          </c:spPr>
          <c:marker>
            <c:symbol val="none"/>
          </c:marker>
          <c:dLbls>
            <c:dLbl>
              <c:idx val="0"/>
              <c:delete val="1"/>
              <c:extLst>
                <c:ext xmlns:c15="http://schemas.microsoft.com/office/drawing/2012/chart" uri="{CE6537A1-D6FC-4f65-9D91-7224C49458BB}"/>
              </c:extLst>
            </c:dLbl>
            <c:dLbl>
              <c:idx val="1"/>
              <c:layout>
                <c:manualLayout>
                  <c:x val="-0.10555555555555556"/>
                  <c:y val="-7.870370370370372E-2"/>
                </c:manualLayout>
              </c:layout>
              <c:numFmt formatCode="#,##0.0000" sourceLinked="0"/>
              <c:spPr>
                <a:noFill/>
                <a:ln>
                  <a:no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Sheet1!$T$2:$T$4</c:f>
              <c:numCache>
                <c:formatCode>0.00E+00</c:formatCode>
                <c:ptCount val="3"/>
                <c:pt idx="0" formatCode="General">
                  <c:v>0</c:v>
                </c:pt>
                <c:pt idx="1">
                  <c:v>1.7142857142857142E-3</c:v>
                </c:pt>
                <c:pt idx="2">
                  <c:v>1.0523809523809526E-2</c:v>
                </c:pt>
              </c:numCache>
            </c:numRef>
          </c:xVal>
          <c:yVal>
            <c:numRef>
              <c:f>Sheet1!$U$2:$U$4</c:f>
              <c:numCache>
                <c:formatCode>0.00E+00</c:formatCode>
                <c:ptCount val="3"/>
                <c:pt idx="0" formatCode="General">
                  <c:v>0</c:v>
                </c:pt>
                <c:pt idx="1">
                  <c:v>36000000</c:v>
                </c:pt>
                <c:pt idx="2" formatCode="General">
                  <c:v>42750000</c:v>
                </c:pt>
              </c:numCache>
            </c:numRef>
          </c:yVal>
          <c:smooth val="0"/>
        </c:ser>
        <c:dLbls>
          <c:dLblPos val="r"/>
          <c:showLegendKey val="0"/>
          <c:showVal val="1"/>
          <c:showCatName val="1"/>
          <c:showSerName val="0"/>
          <c:showPercent val="0"/>
          <c:showBubbleSize val="0"/>
        </c:dLbls>
        <c:axId val="667396608"/>
        <c:axId val="667397168"/>
      </c:scatterChart>
      <c:valAx>
        <c:axId val="667396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r>
                  <a:rPr lang="en-US" sz="2000"/>
                  <a:t>ɛ</a:t>
                </a:r>
              </a:p>
            </c:rich>
          </c:tx>
          <c:overlay val="0"/>
          <c:spPr>
            <a:noFill/>
            <a:ln>
              <a:noFill/>
            </a:ln>
            <a:effectLst/>
          </c:spPr>
          <c:txPr>
            <a:bodyPr rot="0" spcFirstLastPara="1" vertOverflow="ellipsis" vert="horz" wrap="square" anchor="ctr" anchorCtr="1"/>
            <a:lstStyle/>
            <a:p>
              <a:pPr>
                <a:defRPr sz="2000" b="0"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397168"/>
        <c:crosses val="autoZero"/>
        <c:crossBetween val="midCat"/>
      </c:valAx>
      <c:valAx>
        <c:axId val="667397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cap="none" baseline="0">
                    <a:solidFill>
                      <a:schemeClr val="tx1"/>
                    </a:solidFill>
                    <a:latin typeface="Times New Roman" panose="02020603050405020304" pitchFamily="18" charset="0"/>
                    <a:ea typeface="+mn-ea"/>
                    <a:cs typeface="Times New Roman" panose="02020603050405020304" pitchFamily="18" charset="0"/>
                  </a:defRPr>
                </a:pPr>
                <a:r>
                  <a:rPr lang="el-GR" sz="1800" cap="none" baseline="0"/>
                  <a:t>σ </a:t>
                </a:r>
                <a:r>
                  <a:rPr lang="en-US" sz="1800" cap="none" baseline="0"/>
                  <a:t>Kg/m2</a:t>
                </a:r>
              </a:p>
            </c:rich>
          </c:tx>
          <c:overlay val="0"/>
          <c:spPr>
            <a:noFill/>
            <a:ln>
              <a:noFill/>
            </a:ln>
            <a:effectLst/>
          </c:spPr>
          <c:txPr>
            <a:bodyPr rot="-5400000" spcFirstLastPara="1" vertOverflow="ellipsis" vert="horz" wrap="square" anchor="ctr" anchorCtr="1"/>
            <a:lstStyle/>
            <a:p>
              <a:pPr>
                <a:defRPr sz="1800" b="0" i="0" u="none" strike="noStrike" kern="1200" cap="none"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396608"/>
        <c:crosses val="autoZero"/>
        <c:crossBetween val="midCat"/>
        <c:dispUnits>
          <c:builtInUnit val="millions"/>
          <c:dispUnitsLbl>
            <c:spPr>
              <a:noFill/>
              <a:ln>
                <a:noFill/>
              </a:ln>
              <a:effectLst/>
            </c:spPr>
            <c:txPr>
              <a:bodyPr rot="-5400000" spcFirstLastPara="1" vertOverflow="ellipsis" vert="horz" wrap="square" anchor="ctr" anchorCtr="1"/>
              <a:lstStyle/>
              <a:p>
                <a:pPr>
                  <a:defRPr sz="900" b="0"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strRef>
              <c:f>'VM1-Rare'!$D$2:$E$2</c:f>
              <c:strCache>
                <c:ptCount val="1"/>
                <c:pt idx="0">
                  <c:v>PVM (B=8.33, L=8.33)</c:v>
                </c:pt>
              </c:strCache>
            </c:strRef>
          </c:tx>
          <c:spPr>
            <a:ln w="34925" cap="rnd">
              <a:solidFill>
                <a:schemeClr val="tx1"/>
              </a:solidFill>
              <a:round/>
            </a:ln>
            <a:effectLst/>
          </c:spPr>
          <c:marker>
            <c:symbol val="circle"/>
            <c:size val="5"/>
            <c:spPr>
              <a:noFill/>
              <a:ln w="9525">
                <a:noFill/>
              </a:ln>
              <a:effectLst/>
            </c:spPr>
          </c:marker>
          <c:xVal>
            <c:numRef>
              <c:f>'VM1-Rare'!$D$3:$D$103</c:f>
              <c:numCache>
                <c:formatCode>General</c:formatCode>
                <c:ptCount val="101"/>
                <c:pt idx="0">
                  <c:v>0</c:v>
                </c:pt>
                <c:pt idx="1">
                  <c:v>1.3509999999999911E-4</c:v>
                </c:pt>
                <c:pt idx="2">
                  <c:v>2.7029999999999763E-4</c:v>
                </c:pt>
                <c:pt idx="3">
                  <c:v>4.7299999999999773E-4</c:v>
                </c:pt>
                <c:pt idx="4">
                  <c:v>7.7729999999999813E-4</c:v>
                </c:pt>
                <c:pt idx="5">
                  <c:v>1.2338999999999996E-3</c:v>
                </c:pt>
                <c:pt idx="6">
                  <c:v>1.9192999999999988E-3</c:v>
                </c:pt>
                <c:pt idx="7">
                  <c:v>2.9485999999999991E-3</c:v>
                </c:pt>
                <c:pt idx="8">
                  <c:v>4.494999999999999E-3</c:v>
                </c:pt>
                <c:pt idx="9">
                  <c:v>6.8203000000000014E-3</c:v>
                </c:pt>
                <c:pt idx="10">
                  <c:v>1.0320599999999999E-2</c:v>
                </c:pt>
                <c:pt idx="11">
                  <c:v>1.55982E-2</c:v>
                </c:pt>
                <c:pt idx="12">
                  <c:v>2.3573299999999998E-2</c:v>
                </c:pt>
                <c:pt idx="13">
                  <c:v>3.5659900000000001E-2</c:v>
                </c:pt>
                <c:pt idx="14">
                  <c:v>5.4046000000000004E-2</c:v>
                </c:pt>
                <c:pt idx="15">
                  <c:v>8.2140299999999999E-2</c:v>
                </c:pt>
                <c:pt idx="16">
                  <c:v>0.12530429999999998</c:v>
                </c:pt>
                <c:pt idx="17">
                  <c:v>0.19211129999999998</c:v>
                </c:pt>
                <c:pt idx="18">
                  <c:v>0.29656130000000003</c:v>
                </c:pt>
                <c:pt idx="19">
                  <c:v>0.35659930000000001</c:v>
                </c:pt>
                <c:pt idx="20">
                  <c:v>0.43536830000000004</c:v>
                </c:pt>
                <c:pt idx="21">
                  <c:v>0.45403930000000003</c:v>
                </c:pt>
                <c:pt idx="22">
                  <c:v>0.47015030000000002</c:v>
                </c:pt>
                <c:pt idx="23">
                  <c:v>0.49810729999999998</c:v>
                </c:pt>
                <c:pt idx="24">
                  <c:v>0.54941829999999992</c:v>
                </c:pt>
                <c:pt idx="25">
                  <c:v>0.67273430000000001</c:v>
                </c:pt>
                <c:pt idx="26">
                  <c:v>0.99740829999999991</c:v>
                </c:pt>
                <c:pt idx="27">
                  <c:v>1.2177583000000001</c:v>
                </c:pt>
                <c:pt idx="28">
                  <c:v>1.3481583000000001</c:v>
                </c:pt>
                <c:pt idx="29">
                  <c:v>1.4377983000000001</c:v>
                </c:pt>
                <c:pt idx="30">
                  <c:v>1.5303883</c:v>
                </c:pt>
                <c:pt idx="31">
                  <c:v>1.6429983000000001</c:v>
                </c:pt>
                <c:pt idx="32">
                  <c:v>1.7850183000000002</c:v>
                </c:pt>
                <c:pt idx="33">
                  <c:v>1.9552083</c:v>
                </c:pt>
                <c:pt idx="34">
                  <c:v>2.1448282999999999</c:v>
                </c:pt>
                <c:pt idx="35">
                  <c:v>2.3397682999999998</c:v>
                </c:pt>
                <c:pt idx="36">
                  <c:v>2.5301682999999997</c:v>
                </c:pt>
                <c:pt idx="37">
                  <c:v>2.7104182999999997</c:v>
                </c:pt>
                <c:pt idx="38">
                  <c:v>2.8772783</c:v>
                </c:pt>
                <c:pt idx="39">
                  <c:v>3.0255782999999998</c:v>
                </c:pt>
                <c:pt idx="40">
                  <c:v>3.1459283</c:v>
                </c:pt>
                <c:pt idx="41">
                  <c:v>3.1870683</c:v>
                </c:pt>
                <c:pt idx="42">
                  <c:v>3.1514382999999997</c:v>
                </c:pt>
                <c:pt idx="43">
                  <c:v>3.1452382999999999</c:v>
                </c:pt>
                <c:pt idx="44">
                  <c:v>3.1813282999999997</c:v>
                </c:pt>
                <c:pt idx="45">
                  <c:v>3.2510683</c:v>
                </c:pt>
                <c:pt idx="46">
                  <c:v>3.2723282999999999</c:v>
                </c:pt>
                <c:pt idx="47">
                  <c:v>3.2947682999999999</c:v>
                </c:pt>
                <c:pt idx="48">
                  <c:v>3.3182582999999997</c:v>
                </c:pt>
                <c:pt idx="49">
                  <c:v>3.3426882999999998</c:v>
                </c:pt>
                <c:pt idx="50">
                  <c:v>3.3679782999999999</c:v>
                </c:pt>
                <c:pt idx="51">
                  <c:v>3.3940383000000001</c:v>
                </c:pt>
                <c:pt idx="52">
                  <c:v>3.4208282999999997</c:v>
                </c:pt>
                <c:pt idx="53">
                  <c:v>3.4482882999999998</c:v>
                </c:pt>
                <c:pt idx="54">
                  <c:v>3.4763983000000001</c:v>
                </c:pt>
                <c:pt idx="55">
                  <c:v>3.5050982999999998</c:v>
                </c:pt>
                <c:pt idx="56">
                  <c:v>3.5343182999999998</c:v>
                </c:pt>
                <c:pt idx="57">
                  <c:v>3.5640682999999997</c:v>
                </c:pt>
                <c:pt idx="58">
                  <c:v>3.5942882999999997</c:v>
                </c:pt>
                <c:pt idx="59">
                  <c:v>3.6249382999999997</c:v>
                </c:pt>
              </c:numCache>
            </c:numRef>
          </c:xVal>
          <c:yVal>
            <c:numRef>
              <c:f>'VM1-Rare'!$E$3:$E$103</c:f>
              <c:numCache>
                <c:formatCode>General</c:formatCode>
                <c:ptCount val="101"/>
                <c:pt idx="0">
                  <c:v>0</c:v>
                </c:pt>
                <c:pt idx="1">
                  <c:v>9.9878799999999993E-3</c:v>
                </c:pt>
                <c:pt idx="2">
                  <c:v>1.9966899999999999E-2</c:v>
                </c:pt>
                <c:pt idx="3">
                  <c:v>3.4914000000000001E-2</c:v>
                </c:pt>
                <c:pt idx="4">
                  <c:v>5.7286900000000002E-2</c:v>
                </c:pt>
                <c:pt idx="5">
                  <c:v>9.0738399999999997E-2</c:v>
                </c:pt>
                <c:pt idx="6">
                  <c:v>0.14067399999999999</c:v>
                </c:pt>
                <c:pt idx="7">
                  <c:v>0.215036</c:v>
                </c:pt>
                <c:pt idx="8">
                  <c:v>0.32536999999999999</c:v>
                </c:pt>
                <c:pt idx="9">
                  <c:v>0.488174</c:v>
                </c:pt>
                <c:pt idx="10">
                  <c:v>0.72640800000000005</c:v>
                </c:pt>
                <c:pt idx="11">
                  <c:v>1.0706500000000001</c:v>
                </c:pt>
                <c:pt idx="12">
                  <c:v>1.55864</c:v>
                </c:pt>
                <c:pt idx="13">
                  <c:v>2.2306499999999998</c:v>
                </c:pt>
                <c:pt idx="14">
                  <c:v>3.1168</c:v>
                </c:pt>
                <c:pt idx="15">
                  <c:v>4.2135100000000003</c:v>
                </c:pt>
                <c:pt idx="16">
                  <c:v>5.4550000000000001</c:v>
                </c:pt>
                <c:pt idx="17">
                  <c:v>6.70085</c:v>
                </c:pt>
                <c:pt idx="18">
                  <c:v>7.7565900000000001</c:v>
                </c:pt>
                <c:pt idx="19">
                  <c:v>8.0906900000000004</c:v>
                </c:pt>
                <c:pt idx="20">
                  <c:v>8.3339700000000008</c:v>
                </c:pt>
                <c:pt idx="21">
                  <c:v>8.3348800000000001</c:v>
                </c:pt>
                <c:pt idx="22">
                  <c:v>8.3051300000000001</c:v>
                </c:pt>
                <c:pt idx="23">
                  <c:v>8.2234099999999994</c:v>
                </c:pt>
                <c:pt idx="24">
                  <c:v>8.0168300000000006</c:v>
                </c:pt>
                <c:pt idx="25">
                  <c:v>7.5599400000000001</c:v>
                </c:pt>
                <c:pt idx="26">
                  <c:v>6.6043799999999999</c:v>
                </c:pt>
                <c:pt idx="27">
                  <c:v>5.9211499999999999</c:v>
                </c:pt>
                <c:pt idx="28">
                  <c:v>5.3464</c:v>
                </c:pt>
                <c:pt idx="29">
                  <c:v>4.8550199999999997</c:v>
                </c:pt>
                <c:pt idx="30">
                  <c:v>4.4560899999999997</c:v>
                </c:pt>
                <c:pt idx="31">
                  <c:v>4.16845</c:v>
                </c:pt>
                <c:pt idx="32">
                  <c:v>4.0099400000000003</c:v>
                </c:pt>
                <c:pt idx="33">
                  <c:v>3.9436300000000002</c:v>
                </c:pt>
                <c:pt idx="34">
                  <c:v>3.9643700000000002</c:v>
                </c:pt>
                <c:pt idx="35">
                  <c:v>4.0441500000000001</c:v>
                </c:pt>
                <c:pt idx="36">
                  <c:v>4.1591500000000003</c:v>
                </c:pt>
                <c:pt idx="37">
                  <c:v>4.29514</c:v>
                </c:pt>
                <c:pt idx="38">
                  <c:v>4.4357899999999999</c:v>
                </c:pt>
                <c:pt idx="39">
                  <c:v>4.5483900000000004</c:v>
                </c:pt>
                <c:pt idx="40">
                  <c:v>4.5721499999999997</c:v>
                </c:pt>
                <c:pt idx="41">
                  <c:v>4.2670899999999996</c:v>
                </c:pt>
                <c:pt idx="42">
                  <c:v>3.3077700000000001</c:v>
                </c:pt>
                <c:pt idx="43">
                  <c:v>2.4556900000000002</c:v>
                </c:pt>
                <c:pt idx="44">
                  <c:v>1.78532</c:v>
                </c:pt>
                <c:pt idx="45">
                  <c:v>1.2807500000000001</c:v>
                </c:pt>
                <c:pt idx="46">
                  <c:v>1.17258</c:v>
                </c:pt>
                <c:pt idx="47">
                  <c:v>1.07</c:v>
                </c:pt>
                <c:pt idx="48">
                  <c:v>0.97193099999999999</c:v>
                </c:pt>
                <c:pt idx="49">
                  <c:v>0.87769200000000003</c:v>
                </c:pt>
                <c:pt idx="50">
                  <c:v>0.78757299999999997</c:v>
                </c:pt>
                <c:pt idx="51">
                  <c:v>0.701129</c:v>
                </c:pt>
                <c:pt idx="52">
                  <c:v>0.618143</c:v>
                </c:pt>
                <c:pt idx="53">
                  <c:v>0.53806299999999996</c:v>
                </c:pt>
                <c:pt idx="54">
                  <c:v>0.46076899999999998</c:v>
                </c:pt>
                <c:pt idx="55">
                  <c:v>0.38613799999999998</c:v>
                </c:pt>
                <c:pt idx="56">
                  <c:v>0.31398399999999999</c:v>
                </c:pt>
                <c:pt idx="57">
                  <c:v>0.24415000000000001</c:v>
                </c:pt>
                <c:pt idx="58">
                  <c:v>0.17641299999999999</c:v>
                </c:pt>
                <c:pt idx="59">
                  <c:v>0.11067299999999999</c:v>
                </c:pt>
                <c:pt idx="60">
                  <c:v>8.3348800000000001</c:v>
                </c:pt>
              </c:numCache>
            </c:numRef>
          </c:yVal>
          <c:smooth val="1"/>
        </c:ser>
        <c:ser>
          <c:idx val="0"/>
          <c:order val="1"/>
          <c:tx>
            <c:strRef>
              <c:f>'VM1-Rare'!$A$2:$B$2</c:f>
              <c:strCache>
                <c:ptCount val="1"/>
                <c:pt idx="0">
                  <c:v>VM (B=6.43, L=6.43)</c:v>
                </c:pt>
              </c:strCache>
            </c:strRef>
          </c:tx>
          <c:spPr>
            <a:ln w="34925" cap="rnd">
              <a:solidFill>
                <a:srgbClr val="FF5D5D"/>
              </a:solidFill>
              <a:prstDash val="sysDash"/>
              <a:round/>
            </a:ln>
            <a:effectLst/>
          </c:spPr>
          <c:marker>
            <c:symbol val="circle"/>
            <c:size val="5"/>
            <c:spPr>
              <a:noFill/>
              <a:ln w="9525">
                <a:noFill/>
              </a:ln>
              <a:effectLst/>
            </c:spPr>
          </c:marker>
          <c:xVal>
            <c:numRef>
              <c:f>'VM1-Rare'!$A$3:$A$78</c:f>
              <c:numCache>
                <c:formatCode>General</c:formatCode>
                <c:ptCount val="76"/>
                <c:pt idx="0">
                  <c:v>0</c:v>
                </c:pt>
                <c:pt idx="1">
                  <c:v>2.5780000000000247E-4</c:v>
                </c:pt>
                <c:pt idx="2">
                  <c:v>5.1619999999999444E-4</c:v>
                </c:pt>
                <c:pt idx="3">
                  <c:v>9.041000000000049E-4</c:v>
                </c:pt>
                <c:pt idx="4">
                  <c:v>1.4866000000000046E-3</c:v>
                </c:pt>
                <c:pt idx="5">
                  <c:v>2.362000000000003E-3</c:v>
                </c:pt>
                <c:pt idx="6">
                  <c:v>3.6783999999999983E-3</c:v>
                </c:pt>
                <c:pt idx="7">
                  <c:v>5.6609999999999994E-3</c:v>
                </c:pt>
                <c:pt idx="8">
                  <c:v>8.6528000000000022E-3</c:v>
                </c:pt>
                <c:pt idx="9">
                  <c:v>1.3181600000000002E-2</c:v>
                </c:pt>
                <c:pt idx="10">
                  <c:v>2.0070000000000005E-2</c:v>
                </c:pt>
                <c:pt idx="11">
                  <c:v>3.0626700000000007E-2</c:v>
                </c:pt>
                <c:pt idx="12">
                  <c:v>4.6997700000000003E-2</c:v>
                </c:pt>
                <c:pt idx="13">
                  <c:v>7.2866700000000006E-2</c:v>
                </c:pt>
                <c:pt idx="14">
                  <c:v>0.1149637</c:v>
                </c:pt>
                <c:pt idx="15">
                  <c:v>0.18637970000000001</c:v>
                </c:pt>
                <c:pt idx="16">
                  <c:v>0.31271170000000004</c:v>
                </c:pt>
                <c:pt idx="17">
                  <c:v>0.53815069999999998</c:v>
                </c:pt>
                <c:pt idx="18">
                  <c:v>0.93577370000000004</c:v>
                </c:pt>
                <c:pt idx="19">
                  <c:v>1.2248436999999999</c:v>
                </c:pt>
                <c:pt idx="20">
                  <c:v>1.7493637</c:v>
                </c:pt>
                <c:pt idx="21">
                  <c:v>2.1976137000000002</c:v>
                </c:pt>
                <c:pt idx="22">
                  <c:v>2.5887637000000003</c:v>
                </c:pt>
                <c:pt idx="23">
                  <c:v>2.9464836999999999</c:v>
                </c:pt>
                <c:pt idx="24">
                  <c:v>3.2944137000000002</c:v>
                </c:pt>
                <c:pt idx="25">
                  <c:v>3.6303637000000002</c:v>
                </c:pt>
                <c:pt idx="26">
                  <c:v>3.9540637000000003</c:v>
                </c:pt>
                <c:pt idx="27">
                  <c:v>4.2656336999999995</c:v>
                </c:pt>
                <c:pt idx="28">
                  <c:v>4.5672136999999999</c:v>
                </c:pt>
                <c:pt idx="29">
                  <c:v>4.8581436999999994</c:v>
                </c:pt>
                <c:pt idx="30">
                  <c:v>5.2741536999999994</c:v>
                </c:pt>
                <c:pt idx="31">
                  <c:v>5.6677136999999993</c:v>
                </c:pt>
                <c:pt idx="32">
                  <c:v>6.0341236999999994</c:v>
                </c:pt>
                <c:pt idx="33">
                  <c:v>6.3783836999999997</c:v>
                </c:pt>
                <c:pt idx="34">
                  <c:v>6.7080436999999993</c:v>
                </c:pt>
                <c:pt idx="35">
                  <c:v>7.0263336999999995</c:v>
                </c:pt>
                <c:pt idx="36">
                  <c:v>7.3356336999999998</c:v>
                </c:pt>
                <c:pt idx="37">
                  <c:v>7.6333937000000001</c:v>
                </c:pt>
              </c:numCache>
            </c:numRef>
          </c:xVal>
          <c:yVal>
            <c:numRef>
              <c:f>'VM1-Rare'!$B$3:$B$78</c:f>
              <c:numCache>
                <c:formatCode>General</c:formatCode>
                <c:ptCount val="76"/>
                <c:pt idx="0">
                  <c:v>0</c:v>
                </c:pt>
                <c:pt idx="1">
                  <c:v>9.9732499999999995E-3</c:v>
                </c:pt>
                <c:pt idx="2">
                  <c:v>1.9960100000000001E-2</c:v>
                </c:pt>
                <c:pt idx="3">
                  <c:v>3.4922300000000003E-2</c:v>
                </c:pt>
                <c:pt idx="4">
                  <c:v>5.73252E-2</c:v>
                </c:pt>
                <c:pt idx="5">
                  <c:v>9.08384E-2</c:v>
                </c:pt>
                <c:pt idx="6">
                  <c:v>0.140903</c:v>
                </c:pt>
                <c:pt idx="7">
                  <c:v>0.21554000000000001</c:v>
                </c:pt>
                <c:pt idx="8">
                  <c:v>0.326461</c:v>
                </c:pt>
                <c:pt idx="9">
                  <c:v>0.49051800000000001</c:v>
                </c:pt>
                <c:pt idx="10">
                  <c:v>0.73138999999999998</c:v>
                </c:pt>
                <c:pt idx="11">
                  <c:v>1.0810200000000001</c:v>
                </c:pt>
                <c:pt idx="12">
                  <c:v>1.5793699999999999</c:v>
                </c:pt>
                <c:pt idx="13">
                  <c:v>2.2688299999999999</c:v>
                </c:pt>
                <c:pt idx="14">
                  <c:v>3.1750600000000002</c:v>
                </c:pt>
                <c:pt idx="15">
                  <c:v>4.2599600000000004</c:v>
                </c:pt>
                <c:pt idx="16">
                  <c:v>5.3484100000000003</c:v>
                </c:pt>
                <c:pt idx="17">
                  <c:v>6.1423100000000002</c:v>
                </c:pt>
                <c:pt idx="18">
                  <c:v>6.4303400000000002</c:v>
                </c:pt>
                <c:pt idx="19">
                  <c:v>6.2220500000000003</c:v>
                </c:pt>
                <c:pt idx="20">
                  <c:v>5.4775499999999999</c:v>
                </c:pt>
                <c:pt idx="21">
                  <c:v>4.6981700000000002</c:v>
                </c:pt>
                <c:pt idx="22">
                  <c:v>4.0038799999999997</c:v>
                </c:pt>
                <c:pt idx="23">
                  <c:v>3.3559199999999998</c:v>
                </c:pt>
                <c:pt idx="24">
                  <c:v>2.7658800000000001</c:v>
                </c:pt>
                <c:pt idx="25">
                  <c:v>2.2562899999999999</c:v>
                </c:pt>
                <c:pt idx="26">
                  <c:v>1.84602</c:v>
                </c:pt>
                <c:pt idx="27">
                  <c:v>1.5159</c:v>
                </c:pt>
                <c:pt idx="28">
                  <c:v>1.2245900000000001</c:v>
                </c:pt>
                <c:pt idx="29">
                  <c:v>0.95298499999999997</c:v>
                </c:pt>
                <c:pt idx="30">
                  <c:v>0.56735100000000005</c:v>
                </c:pt>
                <c:pt idx="31">
                  <c:v>0.199132</c:v>
                </c:pt>
                <c:pt idx="32">
                  <c:v>-0.115248</c:v>
                </c:pt>
                <c:pt idx="33">
                  <c:v>-0.367703</c:v>
                </c:pt>
                <c:pt idx="34">
                  <c:v>-0.55662800000000001</c:v>
                </c:pt>
                <c:pt idx="35">
                  <c:v>-0.68906999999999996</c:v>
                </c:pt>
                <c:pt idx="36">
                  <c:v>-0.77255700000000005</c:v>
                </c:pt>
                <c:pt idx="37">
                  <c:v>-0.83652400000000005</c:v>
                </c:pt>
                <c:pt idx="38">
                  <c:v>6.4303400000000002</c:v>
                </c:pt>
              </c:numCache>
            </c:numRef>
          </c:yVal>
          <c:smooth val="1"/>
        </c:ser>
        <c:dLbls>
          <c:showLegendKey val="0"/>
          <c:showVal val="0"/>
          <c:showCatName val="0"/>
          <c:showSerName val="0"/>
          <c:showPercent val="0"/>
          <c:showBubbleSize val="0"/>
        </c:dLbls>
        <c:axId val="667400528"/>
        <c:axId val="667401088"/>
      </c:scatterChart>
      <c:valAx>
        <c:axId val="667400528"/>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401088"/>
        <c:crosses val="autoZero"/>
        <c:crossBetween val="midCat"/>
        <c:majorUnit val="0.15000000000000002"/>
      </c:valAx>
      <c:valAx>
        <c:axId val="667401088"/>
        <c:scaling>
          <c:orientation val="minMax"/>
          <c:max val="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67400528"/>
        <c:crosses val="autoZero"/>
        <c:crossBetween val="midCat"/>
      </c:valAx>
      <c:spPr>
        <a:noFill/>
        <a:ln>
          <a:noFill/>
        </a:ln>
        <a:effectLst/>
      </c:spPr>
    </c:plotArea>
    <c:legend>
      <c:legendPos val="r"/>
      <c:layout>
        <c:manualLayout>
          <c:xMode val="edge"/>
          <c:yMode val="edge"/>
          <c:x val="0.54399645362571636"/>
          <c:y val="0.40502841630683262"/>
          <c:w val="0.37662749528056755"/>
          <c:h val="0.13228769841269841"/>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'VM1-Moderate'!$D$2:$E$2</c:f>
              <c:strCache>
                <c:ptCount val="1"/>
                <c:pt idx="0">
                  <c:v>PVM (B=4.24, L=4.24)</c:v>
                </c:pt>
              </c:strCache>
            </c:strRef>
          </c:tx>
          <c:spPr>
            <a:ln w="34925" cap="rnd">
              <a:solidFill>
                <a:schemeClr val="tx1"/>
              </a:solidFill>
              <a:round/>
            </a:ln>
            <a:effectLst/>
          </c:spPr>
          <c:marker>
            <c:symbol val="none"/>
          </c:marker>
          <c:xVal>
            <c:numRef>
              <c:f>'VM1-Moderate'!$D$3:$D$76</c:f>
              <c:numCache>
                <c:formatCode>General</c:formatCode>
                <c:ptCount val="74"/>
                <c:pt idx="0">
                  <c:v>0</c:v>
                </c:pt>
                <c:pt idx="1">
                  <c:v>3.1360000000000068E-4</c:v>
                </c:pt>
                <c:pt idx="2">
                  <c:v>6.2740000000000018E-4</c:v>
                </c:pt>
                <c:pt idx="3">
                  <c:v>1.0984999999999988E-3</c:v>
                </c:pt>
                <c:pt idx="4">
                  <c:v>1.8057999999999998E-3</c:v>
                </c:pt>
                <c:pt idx="5">
                  <c:v>2.8684000000000001E-3</c:v>
                </c:pt>
                <c:pt idx="6">
                  <c:v>4.4660000000000012E-3</c:v>
                </c:pt>
                <c:pt idx="7">
                  <c:v>6.8702999999999993E-3</c:v>
                </c:pt>
                <c:pt idx="8">
                  <c:v>1.0494899999999998E-2</c:v>
                </c:pt>
                <c:pt idx="9">
                  <c:v>1.59714E-2</c:v>
                </c:pt>
                <c:pt idx="10">
                  <c:v>2.4272699999999998E-2</c:v>
                </c:pt>
                <c:pt idx="11">
                  <c:v>3.6909600000000001E-2</c:v>
                </c:pt>
                <c:pt idx="12">
                  <c:v>5.6245799999999999E-2</c:v>
                </c:pt>
                <c:pt idx="13">
                  <c:v>8.599119999999999E-2</c:v>
                </c:pt>
                <c:pt idx="14">
                  <c:v>0.13195120000000002</c:v>
                </c:pt>
                <c:pt idx="15">
                  <c:v>0.2032562</c:v>
                </c:pt>
                <c:pt idx="16">
                  <c:v>0.31479819999999997</c:v>
                </c:pt>
                <c:pt idx="17">
                  <c:v>0.49278820000000001</c:v>
                </c:pt>
                <c:pt idx="18">
                  <c:v>0.59936219999999996</c:v>
                </c:pt>
                <c:pt idx="19">
                  <c:v>0.77161919999999995</c:v>
                </c:pt>
                <c:pt idx="20">
                  <c:v>1.1245061999999999</c:v>
                </c:pt>
                <c:pt idx="21">
                  <c:v>1.4591061999999999</c:v>
                </c:pt>
                <c:pt idx="22">
                  <c:v>1.7073461999999999</c:v>
                </c:pt>
                <c:pt idx="23">
                  <c:v>1.9167462</c:v>
                </c:pt>
                <c:pt idx="24">
                  <c:v>2.0996862000000003</c:v>
                </c:pt>
                <c:pt idx="25">
                  <c:v>2.2692362000000004</c:v>
                </c:pt>
                <c:pt idx="26">
                  <c:v>2.4284062000000004</c:v>
                </c:pt>
                <c:pt idx="27">
                  <c:v>2.5791162000000001</c:v>
                </c:pt>
                <c:pt idx="28">
                  <c:v>2.7258762000000001</c:v>
                </c:pt>
                <c:pt idx="29">
                  <c:v>2.8699762000000004</c:v>
                </c:pt>
                <c:pt idx="30">
                  <c:v>3.0111862</c:v>
                </c:pt>
                <c:pt idx="31">
                  <c:v>3.1489962</c:v>
                </c:pt>
                <c:pt idx="32">
                  <c:v>3.2838662000000003</c:v>
                </c:pt>
                <c:pt idx="33">
                  <c:v>3.4159062000000002</c:v>
                </c:pt>
                <c:pt idx="34">
                  <c:v>3.5449762000000002</c:v>
                </c:pt>
                <c:pt idx="35">
                  <c:v>3.6699962000000004</c:v>
                </c:pt>
                <c:pt idx="36">
                  <c:v>3.7894162000000002</c:v>
                </c:pt>
                <c:pt idx="37">
                  <c:v>3.9017962000000002</c:v>
                </c:pt>
                <c:pt idx="38">
                  <c:v>4.0087061999999998</c:v>
                </c:pt>
                <c:pt idx="39">
                  <c:v>4.1126562</c:v>
                </c:pt>
                <c:pt idx="40">
                  <c:v>4.2153961999999998</c:v>
                </c:pt>
                <c:pt idx="41">
                  <c:v>4.3182061999999997</c:v>
                </c:pt>
                <c:pt idx="42">
                  <c:v>4.4209562</c:v>
                </c:pt>
                <c:pt idx="43">
                  <c:v>4.5220661999999994</c:v>
                </c:pt>
                <c:pt idx="44">
                  <c:v>4.5236561999999996</c:v>
                </c:pt>
                <c:pt idx="45">
                  <c:v>4.5252362000000002</c:v>
                </c:pt>
                <c:pt idx="46">
                  <c:v>4.5268261999999995</c:v>
                </c:pt>
                <c:pt idx="47">
                  <c:v>4.5291961999999995</c:v>
                </c:pt>
                <c:pt idx="48">
                  <c:v>4.5327261999999999</c:v>
                </c:pt>
                <c:pt idx="49">
                  <c:v>4.5379961999999994</c:v>
                </c:pt>
                <c:pt idx="50">
                  <c:v>4.5458661999999999</c:v>
                </c:pt>
                <c:pt idx="51">
                  <c:v>4.5575961999999999</c:v>
                </c:pt>
                <c:pt idx="52">
                  <c:v>4.5750462000000001</c:v>
                </c:pt>
                <c:pt idx="53">
                  <c:v>4.6008861999999997</c:v>
                </c:pt>
                <c:pt idx="54">
                  <c:v>4.6387961999999998</c:v>
                </c:pt>
                <c:pt idx="55">
                  <c:v>4.6934361999999998</c:v>
                </c:pt>
                <c:pt idx="56">
                  <c:v>4.7464661999999995</c:v>
                </c:pt>
                <c:pt idx="57">
                  <c:v>4.7989362</c:v>
                </c:pt>
                <c:pt idx="58">
                  <c:v>4.8515362</c:v>
                </c:pt>
                <c:pt idx="59">
                  <c:v>4.9042062</c:v>
                </c:pt>
                <c:pt idx="60">
                  <c:v>4.9566461999999998</c:v>
                </c:pt>
                <c:pt idx="61">
                  <c:v>5.0096661999999998</c:v>
                </c:pt>
                <c:pt idx="62">
                  <c:v>5.0632361999999995</c:v>
                </c:pt>
                <c:pt idx="63">
                  <c:v>5.1168461999999995</c:v>
                </c:pt>
                <c:pt idx="64">
                  <c:v>5.1708561999999993</c:v>
                </c:pt>
                <c:pt idx="65">
                  <c:v>5.2256862000000002</c:v>
                </c:pt>
                <c:pt idx="66">
                  <c:v>5.2816961999999998</c:v>
                </c:pt>
                <c:pt idx="67">
                  <c:v>5.3387462000000001</c:v>
                </c:pt>
                <c:pt idx="68">
                  <c:v>5.3967961999999998</c:v>
                </c:pt>
                <c:pt idx="69">
                  <c:v>5.4564861999999996</c:v>
                </c:pt>
                <c:pt idx="70">
                  <c:v>5.5177461999999995</c:v>
                </c:pt>
                <c:pt idx="71">
                  <c:v>5.5333261999999994</c:v>
                </c:pt>
                <c:pt idx="72">
                  <c:v>5.5489861999999999</c:v>
                </c:pt>
                <c:pt idx="73">
                  <c:v>5.5529261999999999</c:v>
                </c:pt>
              </c:numCache>
            </c:numRef>
          </c:xVal>
          <c:yVal>
            <c:numRef>
              <c:f>'VM1-Moderate'!$E$3:$E$76</c:f>
              <c:numCache>
                <c:formatCode>General</c:formatCode>
                <c:ptCount val="74"/>
                <c:pt idx="0">
                  <c:v>0</c:v>
                </c:pt>
                <c:pt idx="1">
                  <c:v>9.9882500000000006E-3</c:v>
                </c:pt>
                <c:pt idx="2">
                  <c:v>1.9959600000000001E-2</c:v>
                </c:pt>
                <c:pt idx="3">
                  <c:v>3.4883600000000001E-2</c:v>
                </c:pt>
                <c:pt idx="4">
                  <c:v>5.7194599999999998E-2</c:v>
                </c:pt>
                <c:pt idx="5">
                  <c:v>9.0492900000000001E-2</c:v>
                </c:pt>
                <c:pt idx="6">
                  <c:v>0.14006099999999999</c:v>
                </c:pt>
                <c:pt idx="7">
                  <c:v>0.213559</c:v>
                </c:pt>
                <c:pt idx="8">
                  <c:v>0.321882</c:v>
                </c:pt>
                <c:pt idx="9">
                  <c:v>0.48003400000000002</c:v>
                </c:pt>
                <c:pt idx="10">
                  <c:v>0.70753699999999997</c:v>
                </c:pt>
                <c:pt idx="11">
                  <c:v>1.02715</c:v>
                </c:pt>
                <c:pt idx="12">
                  <c:v>1.45936</c:v>
                </c:pt>
                <c:pt idx="13">
                  <c:v>2.0093200000000002</c:v>
                </c:pt>
                <c:pt idx="14">
                  <c:v>2.6466500000000002</c:v>
                </c:pt>
                <c:pt idx="15">
                  <c:v>3.2932800000000002</c:v>
                </c:pt>
                <c:pt idx="16">
                  <c:v>3.84083</c:v>
                </c:pt>
                <c:pt idx="17">
                  <c:v>4.1829999999999998</c:v>
                </c:pt>
                <c:pt idx="18">
                  <c:v>4.2417199999999999</c:v>
                </c:pt>
                <c:pt idx="19">
                  <c:v>4.2241499999999998</c:v>
                </c:pt>
                <c:pt idx="20">
                  <c:v>3.9043899999999998</c:v>
                </c:pt>
                <c:pt idx="21">
                  <c:v>3.5518399999999999</c:v>
                </c:pt>
                <c:pt idx="22">
                  <c:v>3.3322500000000002</c:v>
                </c:pt>
                <c:pt idx="23">
                  <c:v>3.19041</c:v>
                </c:pt>
                <c:pt idx="24">
                  <c:v>3.0593699999999999</c:v>
                </c:pt>
                <c:pt idx="25">
                  <c:v>2.9608300000000001</c:v>
                </c:pt>
                <c:pt idx="26">
                  <c:v>2.8868</c:v>
                </c:pt>
                <c:pt idx="27">
                  <c:v>2.8258800000000002</c:v>
                </c:pt>
                <c:pt idx="28">
                  <c:v>2.7893400000000002</c:v>
                </c:pt>
                <c:pt idx="29">
                  <c:v>2.7774999999999999</c:v>
                </c:pt>
                <c:pt idx="30">
                  <c:v>2.7870599999999999</c:v>
                </c:pt>
                <c:pt idx="31">
                  <c:v>2.8117800000000002</c:v>
                </c:pt>
                <c:pt idx="32">
                  <c:v>2.8517299999999999</c:v>
                </c:pt>
                <c:pt idx="33">
                  <c:v>2.9051499999999999</c:v>
                </c:pt>
                <c:pt idx="34">
                  <c:v>2.9699900000000001</c:v>
                </c:pt>
                <c:pt idx="35">
                  <c:v>3.04189</c:v>
                </c:pt>
                <c:pt idx="36">
                  <c:v>3.1146400000000001</c:v>
                </c:pt>
                <c:pt idx="37">
                  <c:v>3.1815500000000001</c:v>
                </c:pt>
                <c:pt idx="38">
                  <c:v>3.2444000000000002</c:v>
                </c:pt>
                <c:pt idx="39">
                  <c:v>3.3029999999999999</c:v>
                </c:pt>
                <c:pt idx="40">
                  <c:v>3.3599600000000001</c:v>
                </c:pt>
                <c:pt idx="41">
                  <c:v>3.4169999999999998</c:v>
                </c:pt>
                <c:pt idx="42">
                  <c:v>3.47363</c:v>
                </c:pt>
                <c:pt idx="43">
                  <c:v>3.52223</c:v>
                </c:pt>
                <c:pt idx="44">
                  <c:v>3.5228999999999999</c:v>
                </c:pt>
                <c:pt idx="45">
                  <c:v>3.5235599999999998</c:v>
                </c:pt>
                <c:pt idx="46">
                  <c:v>3.5242200000000001</c:v>
                </c:pt>
                <c:pt idx="47">
                  <c:v>3.5251999999999999</c:v>
                </c:pt>
                <c:pt idx="48">
                  <c:v>3.5266299999999999</c:v>
                </c:pt>
                <c:pt idx="49">
                  <c:v>3.5287299999999999</c:v>
                </c:pt>
                <c:pt idx="50">
                  <c:v>3.5317599999999998</c:v>
                </c:pt>
                <c:pt idx="51">
                  <c:v>3.5360299999999998</c:v>
                </c:pt>
                <c:pt idx="52">
                  <c:v>3.5417999999999998</c:v>
                </c:pt>
                <c:pt idx="53">
                  <c:v>3.5491000000000001</c:v>
                </c:pt>
                <c:pt idx="54">
                  <c:v>3.5568900000000001</c:v>
                </c:pt>
                <c:pt idx="55">
                  <c:v>3.5609099999999998</c:v>
                </c:pt>
                <c:pt idx="56">
                  <c:v>3.5571700000000002</c:v>
                </c:pt>
                <c:pt idx="57">
                  <c:v>3.5462199999999999</c:v>
                </c:pt>
                <c:pt idx="58">
                  <c:v>3.5302099999999998</c:v>
                </c:pt>
                <c:pt idx="59">
                  <c:v>3.50949</c:v>
                </c:pt>
                <c:pt idx="60">
                  <c:v>3.4869699999999999</c:v>
                </c:pt>
                <c:pt idx="61">
                  <c:v>3.4646400000000002</c:v>
                </c:pt>
                <c:pt idx="62">
                  <c:v>3.4427699999999999</c:v>
                </c:pt>
                <c:pt idx="63">
                  <c:v>3.41893</c:v>
                </c:pt>
                <c:pt idx="64">
                  <c:v>3.3918200000000001</c:v>
                </c:pt>
                <c:pt idx="65">
                  <c:v>3.3621599999999998</c:v>
                </c:pt>
                <c:pt idx="66">
                  <c:v>3.3340200000000002</c:v>
                </c:pt>
                <c:pt idx="67">
                  <c:v>3.30863</c:v>
                </c:pt>
                <c:pt idx="68">
                  <c:v>3.28607</c:v>
                </c:pt>
                <c:pt idx="69">
                  <c:v>3.2686799999999998</c:v>
                </c:pt>
                <c:pt idx="70">
                  <c:v>3.2565599999999999</c:v>
                </c:pt>
                <c:pt idx="71">
                  <c:v>3.2545500000000001</c:v>
                </c:pt>
                <c:pt idx="72">
                  <c:v>3.25292</c:v>
                </c:pt>
                <c:pt idx="73">
                  <c:v>3.2525499999999998</c:v>
                </c:pt>
              </c:numCache>
            </c:numRef>
          </c:yVal>
          <c:smooth val="1"/>
        </c:ser>
        <c:ser>
          <c:idx val="1"/>
          <c:order val="1"/>
          <c:tx>
            <c:strRef>
              <c:f>'VM1-Moderate'!$A$2:$B$2</c:f>
              <c:strCache>
                <c:ptCount val="1"/>
                <c:pt idx="0">
                  <c:v>VM (B=3.72, L=3.72)</c:v>
                </c:pt>
              </c:strCache>
            </c:strRef>
          </c:tx>
          <c:spPr>
            <a:ln w="34925" cap="rnd">
              <a:solidFill>
                <a:srgbClr val="FF5D5D"/>
              </a:solidFill>
              <a:prstDash val="sysDash"/>
              <a:round/>
            </a:ln>
            <a:effectLst/>
          </c:spPr>
          <c:marker>
            <c:symbol val="none"/>
          </c:marker>
          <c:xVal>
            <c:numRef>
              <c:f>'VM1-Moderate'!$A$3:$A$52</c:f>
              <c:numCache>
                <c:formatCode>General</c:formatCode>
                <c:ptCount val="50"/>
                <c:pt idx="0">
                  <c:v>0</c:v>
                </c:pt>
                <c:pt idx="1">
                  <c:v>5.0710000000000338E-4</c:v>
                </c:pt>
                <c:pt idx="2">
                  <c:v>1.0148000000000032E-3</c:v>
                </c:pt>
                <c:pt idx="3">
                  <c:v>1.7775000000000013E-3</c:v>
                </c:pt>
                <c:pt idx="4">
                  <c:v>2.9242000000000018E-3</c:v>
                </c:pt>
                <c:pt idx="5">
                  <c:v>4.6500000000000014E-3</c:v>
                </c:pt>
                <c:pt idx="6">
                  <c:v>7.2520000000000015E-3</c:v>
                </c:pt>
                <c:pt idx="7">
                  <c:v>1.1185300000000002E-2</c:v>
                </c:pt>
                <c:pt idx="8">
                  <c:v>1.7155000000000004E-2</c:v>
                </c:pt>
                <c:pt idx="9">
                  <c:v>2.6271200000000001E-2</c:v>
                </c:pt>
                <c:pt idx="10">
                  <c:v>4.0326099999999997E-2</c:v>
                </c:pt>
                <c:pt idx="11">
                  <c:v>6.2318800000000001E-2</c:v>
                </c:pt>
                <c:pt idx="12">
                  <c:v>9.7520800000000019E-2</c:v>
                </c:pt>
                <c:pt idx="13">
                  <c:v>0.15568380000000001</c:v>
                </c:pt>
                <c:pt idx="14">
                  <c:v>0.25484980000000002</c:v>
                </c:pt>
                <c:pt idx="15">
                  <c:v>0.42398580000000002</c:v>
                </c:pt>
                <c:pt idx="16">
                  <c:v>0.7038778</c:v>
                </c:pt>
                <c:pt idx="17">
                  <c:v>1.2827227999999999</c:v>
                </c:pt>
                <c:pt idx="18">
                  <c:v>1.9407828</c:v>
                </c:pt>
                <c:pt idx="19">
                  <c:v>2.4859028000000003</c:v>
                </c:pt>
                <c:pt idx="20">
                  <c:v>2.9795528</c:v>
                </c:pt>
                <c:pt idx="21">
                  <c:v>3.4409128</c:v>
                </c:pt>
                <c:pt idx="22">
                  <c:v>3.8715728</c:v>
                </c:pt>
                <c:pt idx="23">
                  <c:v>4.2695728000000006</c:v>
                </c:pt>
                <c:pt idx="24">
                  <c:v>4.6389728000000003</c:v>
                </c:pt>
                <c:pt idx="25">
                  <c:v>4.9942628000000004</c:v>
                </c:pt>
                <c:pt idx="26">
                  <c:v>5.3407328000000005</c:v>
                </c:pt>
                <c:pt idx="27">
                  <c:v>5.6798128000000005</c:v>
                </c:pt>
                <c:pt idx="28">
                  <c:v>6.0101627999999998</c:v>
                </c:pt>
                <c:pt idx="29">
                  <c:v>6.3303528</c:v>
                </c:pt>
                <c:pt idx="30">
                  <c:v>6.6387628000000003</c:v>
                </c:pt>
                <c:pt idx="31">
                  <c:v>6.9343127999999998</c:v>
                </c:pt>
                <c:pt idx="32">
                  <c:v>7.2168728</c:v>
                </c:pt>
                <c:pt idx="33">
                  <c:v>7.4875628000000001</c:v>
                </c:pt>
                <c:pt idx="34">
                  <c:v>7.7488228000000001</c:v>
                </c:pt>
                <c:pt idx="35">
                  <c:v>8.0017227999999996</c:v>
                </c:pt>
                <c:pt idx="36">
                  <c:v>8.3667428000000008</c:v>
                </c:pt>
                <c:pt idx="37">
                  <c:v>8.7190528</c:v>
                </c:pt>
                <c:pt idx="38">
                  <c:v>9.0595727999999998</c:v>
                </c:pt>
                <c:pt idx="39">
                  <c:v>9.3907027999999997</c:v>
                </c:pt>
                <c:pt idx="40">
                  <c:v>9.7163927999999995</c:v>
                </c:pt>
                <c:pt idx="41">
                  <c:v>10.0347828</c:v>
                </c:pt>
                <c:pt idx="42">
                  <c:v>10.343182800000001</c:v>
                </c:pt>
                <c:pt idx="43">
                  <c:v>10.6407828</c:v>
                </c:pt>
                <c:pt idx="44">
                  <c:v>10.929282799999999</c:v>
                </c:pt>
                <c:pt idx="45">
                  <c:v>11.2086828</c:v>
                </c:pt>
                <c:pt idx="46">
                  <c:v>11.4791828</c:v>
                </c:pt>
                <c:pt idx="47">
                  <c:v>11.7399828</c:v>
                </c:pt>
                <c:pt idx="48">
                  <c:v>11.9906828</c:v>
                </c:pt>
                <c:pt idx="49">
                  <c:v>12.2307828</c:v>
                </c:pt>
              </c:numCache>
            </c:numRef>
          </c:xVal>
          <c:yVal>
            <c:numRef>
              <c:f>'VM1-Moderate'!$B$3:$B$52</c:f>
              <c:numCache>
                <c:formatCode>General</c:formatCode>
                <c:ptCount val="50"/>
                <c:pt idx="0">
                  <c:v>0</c:v>
                </c:pt>
                <c:pt idx="1">
                  <c:v>9.9944500000000002E-3</c:v>
                </c:pt>
                <c:pt idx="2">
                  <c:v>1.9975799999999998E-2</c:v>
                </c:pt>
                <c:pt idx="3">
                  <c:v>3.4923500000000003E-2</c:v>
                </c:pt>
                <c:pt idx="4">
                  <c:v>5.7289699999999999E-2</c:v>
                </c:pt>
                <c:pt idx="5">
                  <c:v>9.0714600000000006E-2</c:v>
                </c:pt>
                <c:pt idx="6">
                  <c:v>0.140571</c:v>
                </c:pt>
                <c:pt idx="7">
                  <c:v>0.21471699999999999</c:v>
                </c:pt>
                <c:pt idx="8">
                  <c:v>0.32449</c:v>
                </c:pt>
                <c:pt idx="9">
                  <c:v>0.485846</c:v>
                </c:pt>
                <c:pt idx="10">
                  <c:v>0.72028800000000004</c:v>
                </c:pt>
                <c:pt idx="11">
                  <c:v>1.0543400000000001</c:v>
                </c:pt>
                <c:pt idx="12">
                  <c:v>1.51407</c:v>
                </c:pt>
                <c:pt idx="13">
                  <c:v>2.1062400000000001</c:v>
                </c:pt>
                <c:pt idx="14">
                  <c:v>2.7741699999999998</c:v>
                </c:pt>
                <c:pt idx="15">
                  <c:v>3.3628800000000001</c:v>
                </c:pt>
                <c:pt idx="16">
                  <c:v>3.7175799999999999</c:v>
                </c:pt>
                <c:pt idx="17">
                  <c:v>3.5377299999999998</c:v>
                </c:pt>
                <c:pt idx="18">
                  <c:v>2.9057499999999998</c:v>
                </c:pt>
                <c:pt idx="19">
                  <c:v>2.4068999999999998</c:v>
                </c:pt>
                <c:pt idx="20">
                  <c:v>2.0324900000000001</c:v>
                </c:pt>
                <c:pt idx="21">
                  <c:v>1.7701</c:v>
                </c:pt>
                <c:pt idx="22">
                  <c:v>1.5605500000000001</c:v>
                </c:pt>
                <c:pt idx="23">
                  <c:v>1.3644400000000001</c:v>
                </c:pt>
                <c:pt idx="24">
                  <c:v>1.17927</c:v>
                </c:pt>
                <c:pt idx="25">
                  <c:v>1.0153300000000001</c:v>
                </c:pt>
                <c:pt idx="26">
                  <c:v>0.87682199999999999</c:v>
                </c:pt>
                <c:pt idx="27">
                  <c:v>0.76533099999999998</c:v>
                </c:pt>
                <c:pt idx="28">
                  <c:v>0.67858600000000002</c:v>
                </c:pt>
                <c:pt idx="29">
                  <c:v>0.61255599999999999</c:v>
                </c:pt>
                <c:pt idx="30">
                  <c:v>0.56078600000000001</c:v>
                </c:pt>
                <c:pt idx="31">
                  <c:v>0.51885199999999998</c:v>
                </c:pt>
                <c:pt idx="32">
                  <c:v>0.482825</c:v>
                </c:pt>
                <c:pt idx="33">
                  <c:v>0.45055899999999999</c:v>
                </c:pt>
                <c:pt idx="34">
                  <c:v>0.422819</c:v>
                </c:pt>
                <c:pt idx="35">
                  <c:v>0.40047500000000003</c:v>
                </c:pt>
                <c:pt idx="36">
                  <c:v>0.37458799999999998</c:v>
                </c:pt>
                <c:pt idx="37">
                  <c:v>0.35835600000000001</c:v>
                </c:pt>
                <c:pt idx="38">
                  <c:v>0.34908299999999998</c:v>
                </c:pt>
                <c:pt idx="39">
                  <c:v>0.340615</c:v>
                </c:pt>
                <c:pt idx="40">
                  <c:v>0.32766899999999999</c:v>
                </c:pt>
                <c:pt idx="41">
                  <c:v>0.309811</c:v>
                </c:pt>
                <c:pt idx="42">
                  <c:v>0.291292</c:v>
                </c:pt>
                <c:pt idx="43">
                  <c:v>0.27281499999999997</c:v>
                </c:pt>
                <c:pt idx="44">
                  <c:v>0.25878499999999999</c:v>
                </c:pt>
                <c:pt idx="45">
                  <c:v>0.24965200000000001</c:v>
                </c:pt>
                <c:pt idx="46">
                  <c:v>0.24424399999999999</c:v>
                </c:pt>
                <c:pt idx="47">
                  <c:v>0.244614</c:v>
                </c:pt>
                <c:pt idx="48">
                  <c:v>0.25035200000000002</c:v>
                </c:pt>
                <c:pt idx="49">
                  <c:v>0.26086199999999998</c:v>
                </c:pt>
              </c:numCache>
            </c:numRef>
          </c:yVal>
          <c:smooth val="1"/>
        </c:ser>
        <c:dLbls>
          <c:showLegendKey val="0"/>
          <c:showVal val="0"/>
          <c:showCatName val="0"/>
          <c:showSerName val="0"/>
          <c:showPercent val="0"/>
          <c:showBubbleSize val="0"/>
        </c:dLbls>
        <c:axId val="674790560"/>
        <c:axId val="674791120"/>
      </c:scatterChart>
      <c:valAx>
        <c:axId val="674790560"/>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 مکان گره مرکزی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1120"/>
        <c:crosses val="autoZero"/>
        <c:crossBetween val="midCat"/>
        <c:majorUnit val="0.15000000000000002"/>
      </c:valAx>
      <c:valAx>
        <c:axId val="674791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ضریب بار</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0560"/>
        <c:crosses val="autoZero"/>
        <c:crossBetween val="midCat"/>
      </c:valAx>
      <c:spPr>
        <a:noFill/>
        <a:ln>
          <a:noFill/>
        </a:ln>
        <a:effectLst/>
      </c:spPr>
    </c:plotArea>
    <c:legend>
      <c:legendPos val="r"/>
      <c:layout>
        <c:manualLayout>
          <c:xMode val="edge"/>
          <c:yMode val="edge"/>
          <c:x val="0.55840232597707584"/>
          <c:y val="0.30264557404114806"/>
          <c:w val="0.3801622952356592"/>
          <c:h val="0.1562510936132983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'VM1-FoghSangin'!$D$2:$E$2</c:f>
              <c:strCache>
                <c:ptCount val="1"/>
                <c:pt idx="0">
                  <c:v>PVM (B=7.37, L=7.37)</c:v>
                </c:pt>
              </c:strCache>
            </c:strRef>
          </c:tx>
          <c:spPr>
            <a:ln w="34925" cap="rnd">
              <a:solidFill>
                <a:schemeClr val="tx1"/>
              </a:solidFill>
              <a:round/>
            </a:ln>
            <a:effectLst/>
          </c:spPr>
          <c:marker>
            <c:symbol val="none"/>
          </c:marker>
          <c:xVal>
            <c:numRef>
              <c:f>'VM1-FoghSangin'!$D$3:$D$76</c:f>
              <c:numCache>
                <c:formatCode>General</c:formatCode>
                <c:ptCount val="74"/>
                <c:pt idx="0">
                  <c:v>0</c:v>
                </c:pt>
                <c:pt idx="1">
                  <c:v>3.2010000000000025E-4</c:v>
                </c:pt>
                <c:pt idx="2">
                  <c:v>6.402999999999999E-4</c:v>
                </c:pt>
                <c:pt idx="3">
                  <c:v>1.1207000000000022E-3</c:v>
                </c:pt>
                <c:pt idx="4">
                  <c:v>1.8418000000000011E-3</c:v>
                </c:pt>
                <c:pt idx="5">
                  <c:v>2.9245E-3</c:v>
                </c:pt>
                <c:pt idx="6">
                  <c:v>4.5509000000000001E-3</c:v>
                </c:pt>
                <c:pt idx="7">
                  <c:v>6.9957000000000005E-3</c:v>
                </c:pt>
                <c:pt idx="8">
                  <c:v>1.0674800000000002E-2</c:v>
                </c:pt>
                <c:pt idx="9">
                  <c:v>1.6220700000000001E-2</c:v>
                </c:pt>
                <c:pt idx="10">
                  <c:v>2.46024E-2</c:v>
                </c:pt>
                <c:pt idx="11">
                  <c:v>3.7320800000000001E-2</c:v>
                </c:pt>
                <c:pt idx="12">
                  <c:v>5.6742899999999999E-2</c:v>
                </c:pt>
                <c:pt idx="13">
                  <c:v>8.6700399999999997E-2</c:v>
                </c:pt>
                <c:pt idx="14">
                  <c:v>0.13363140000000001</c:v>
                </c:pt>
                <c:pt idx="15">
                  <c:v>0.20873540000000002</c:v>
                </c:pt>
                <c:pt idx="16">
                  <c:v>0.33128940000000001</c:v>
                </c:pt>
                <c:pt idx="17">
                  <c:v>0.54942240000000009</c:v>
                </c:pt>
                <c:pt idx="18">
                  <c:v>0.89390340000000001</c:v>
                </c:pt>
                <c:pt idx="19">
                  <c:v>1.3075523999999998</c:v>
                </c:pt>
                <c:pt idx="20">
                  <c:v>1.6503323999999999</c:v>
                </c:pt>
                <c:pt idx="21">
                  <c:v>1.9345724</c:v>
                </c:pt>
                <c:pt idx="22">
                  <c:v>2.1773424000000001</c:v>
                </c:pt>
                <c:pt idx="23">
                  <c:v>2.3908424000000004</c:v>
                </c:pt>
                <c:pt idx="24">
                  <c:v>2.5837324000000002</c:v>
                </c:pt>
                <c:pt idx="25">
                  <c:v>2.7628524000000003</c:v>
                </c:pt>
                <c:pt idx="26">
                  <c:v>2.9297224000000002</c:v>
                </c:pt>
                <c:pt idx="27">
                  <c:v>3.0884924000000002</c:v>
                </c:pt>
                <c:pt idx="28">
                  <c:v>3.2438823999999999</c:v>
                </c:pt>
                <c:pt idx="29">
                  <c:v>3.3967423999999999</c:v>
                </c:pt>
                <c:pt idx="30">
                  <c:v>3.5467524000000004</c:v>
                </c:pt>
                <c:pt idx="31">
                  <c:v>3.6957224000000002</c:v>
                </c:pt>
                <c:pt idx="32">
                  <c:v>3.8443124000000002</c:v>
                </c:pt>
                <c:pt idx="33">
                  <c:v>3.9946124000000003</c:v>
                </c:pt>
                <c:pt idx="34">
                  <c:v>4.1459723999999998</c:v>
                </c:pt>
                <c:pt idx="35">
                  <c:v>4.2968524000000006</c:v>
                </c:pt>
                <c:pt idx="36">
                  <c:v>4.4475823999999999</c:v>
                </c:pt>
                <c:pt idx="37">
                  <c:v>4.5985224000000002</c:v>
                </c:pt>
                <c:pt idx="38">
                  <c:v>4.7498424000000004</c:v>
                </c:pt>
                <c:pt idx="39">
                  <c:v>4.9015024</c:v>
                </c:pt>
                <c:pt idx="40">
                  <c:v>5.0533923999999999</c:v>
                </c:pt>
                <c:pt idx="41">
                  <c:v>5.2052724000000001</c:v>
                </c:pt>
                <c:pt idx="42">
                  <c:v>5.3566424000000001</c:v>
                </c:pt>
                <c:pt idx="43">
                  <c:v>5.5065324000000002</c:v>
                </c:pt>
                <c:pt idx="44">
                  <c:v>5.6548924000000005</c:v>
                </c:pt>
                <c:pt idx="45">
                  <c:v>5.8016024000000002</c:v>
                </c:pt>
                <c:pt idx="46">
                  <c:v>5.9454424000000001</c:v>
                </c:pt>
                <c:pt idx="47">
                  <c:v>6.0866823999999999</c:v>
                </c:pt>
                <c:pt idx="48">
                  <c:v>6.2258224000000002</c:v>
                </c:pt>
                <c:pt idx="49">
                  <c:v>6.3627224</c:v>
                </c:pt>
                <c:pt idx="50">
                  <c:v>6.4971323999999999</c:v>
                </c:pt>
                <c:pt idx="51">
                  <c:v>6.6288724000000006</c:v>
                </c:pt>
                <c:pt idx="52">
                  <c:v>6.7579124000000004</c:v>
                </c:pt>
                <c:pt idx="53">
                  <c:v>6.8828224000000002</c:v>
                </c:pt>
                <c:pt idx="54">
                  <c:v>6.9125624000000006</c:v>
                </c:pt>
                <c:pt idx="55">
                  <c:v>6.9408624000000003</c:v>
                </c:pt>
                <c:pt idx="56">
                  <c:v>6.9669524000000003</c:v>
                </c:pt>
                <c:pt idx="57">
                  <c:v>6.9847824000000003</c:v>
                </c:pt>
                <c:pt idx="58">
                  <c:v>6.9887623999999997</c:v>
                </c:pt>
                <c:pt idx="59">
                  <c:v>6.9797523999999997</c:v>
                </c:pt>
                <c:pt idx="60">
                  <c:v>6.9613123999999997</c:v>
                </c:pt>
                <c:pt idx="61">
                  <c:v>6.9380024000000002</c:v>
                </c:pt>
                <c:pt idx="62">
                  <c:v>6.9128824</c:v>
                </c:pt>
                <c:pt idx="63">
                  <c:v>6.8873123999999999</c:v>
                </c:pt>
                <c:pt idx="64">
                  <c:v>6.8622123999999998</c:v>
                </c:pt>
                <c:pt idx="65">
                  <c:v>6.8376023999999997</c:v>
                </c:pt>
                <c:pt idx="66">
                  <c:v>6.8135024</c:v>
                </c:pt>
                <c:pt idx="67">
                  <c:v>6.7899723999999999</c:v>
                </c:pt>
                <c:pt idx="68">
                  <c:v>6.7669123999999998</c:v>
                </c:pt>
                <c:pt idx="69">
                  <c:v>6.7449824000000005</c:v>
                </c:pt>
                <c:pt idx="70">
                  <c:v>6.7248223999999999</c:v>
                </c:pt>
                <c:pt idx="71">
                  <c:v>6.7066924000000006</c:v>
                </c:pt>
                <c:pt idx="72">
                  <c:v>6.6974124000000002</c:v>
                </c:pt>
                <c:pt idx="73">
                  <c:v>6.6884024000000002</c:v>
                </c:pt>
              </c:numCache>
            </c:numRef>
          </c:xVal>
          <c:yVal>
            <c:numRef>
              <c:f>'VM1-FoghSangin'!$E$3:$E$76</c:f>
              <c:numCache>
                <c:formatCode>General</c:formatCode>
                <c:ptCount val="74"/>
                <c:pt idx="0">
                  <c:v>0</c:v>
                </c:pt>
                <c:pt idx="1">
                  <c:v>9.9956699999999999E-3</c:v>
                </c:pt>
                <c:pt idx="2">
                  <c:v>1.9988700000000002E-2</c:v>
                </c:pt>
                <c:pt idx="3">
                  <c:v>3.4969300000000002E-2</c:v>
                </c:pt>
                <c:pt idx="4">
                  <c:v>5.7420400000000003E-2</c:v>
                </c:pt>
                <c:pt idx="5">
                  <c:v>9.1052099999999997E-2</c:v>
                </c:pt>
                <c:pt idx="6">
                  <c:v>0.141398</c:v>
                </c:pt>
                <c:pt idx="7">
                  <c:v>0.21668699999999999</c:v>
                </c:pt>
                <c:pt idx="8">
                  <c:v>0.329096</c:v>
                </c:pt>
                <c:pt idx="9">
                  <c:v>0.49651299999999998</c:v>
                </c:pt>
                <c:pt idx="10">
                  <c:v>0.74487800000000004</c:v>
                </c:pt>
                <c:pt idx="11">
                  <c:v>1.1109899999999999</c:v>
                </c:pt>
                <c:pt idx="12">
                  <c:v>1.64486</c:v>
                </c:pt>
                <c:pt idx="13">
                  <c:v>2.4085299999999998</c:v>
                </c:pt>
                <c:pt idx="14">
                  <c:v>3.4612799999999999</c:v>
                </c:pt>
                <c:pt idx="15">
                  <c:v>4.8064499999999999</c:v>
                </c:pt>
                <c:pt idx="16">
                  <c:v>6.2764499999999996</c:v>
                </c:pt>
                <c:pt idx="17">
                  <c:v>7.37608</c:v>
                </c:pt>
                <c:pt idx="18">
                  <c:v>6.9705899999999996</c:v>
                </c:pt>
                <c:pt idx="19">
                  <c:v>6.1835500000000003</c:v>
                </c:pt>
                <c:pt idx="20">
                  <c:v>5.6070399999999996</c:v>
                </c:pt>
                <c:pt idx="21">
                  <c:v>5.1950399999999997</c:v>
                </c:pt>
                <c:pt idx="22">
                  <c:v>4.8849200000000002</c:v>
                </c:pt>
                <c:pt idx="23">
                  <c:v>4.6357499999999998</c:v>
                </c:pt>
                <c:pt idx="24">
                  <c:v>4.42753</c:v>
                </c:pt>
                <c:pt idx="25">
                  <c:v>4.2525199999999996</c:v>
                </c:pt>
                <c:pt idx="26">
                  <c:v>4.0979200000000002</c:v>
                </c:pt>
                <c:pt idx="27">
                  <c:v>3.9591500000000002</c:v>
                </c:pt>
                <c:pt idx="28">
                  <c:v>3.8387199999999999</c:v>
                </c:pt>
                <c:pt idx="29">
                  <c:v>3.7343199999999999</c:v>
                </c:pt>
                <c:pt idx="30">
                  <c:v>3.6395</c:v>
                </c:pt>
                <c:pt idx="31">
                  <c:v>3.5521500000000001</c:v>
                </c:pt>
                <c:pt idx="32">
                  <c:v>3.4750100000000002</c:v>
                </c:pt>
                <c:pt idx="33">
                  <c:v>3.4117700000000002</c:v>
                </c:pt>
                <c:pt idx="34">
                  <c:v>3.3595600000000001</c:v>
                </c:pt>
                <c:pt idx="35">
                  <c:v>3.3139099999999999</c:v>
                </c:pt>
                <c:pt idx="36">
                  <c:v>3.2759100000000001</c:v>
                </c:pt>
                <c:pt idx="37">
                  <c:v>3.2463000000000002</c:v>
                </c:pt>
                <c:pt idx="38">
                  <c:v>3.2248199999999998</c:v>
                </c:pt>
                <c:pt idx="39">
                  <c:v>3.2110500000000002</c:v>
                </c:pt>
                <c:pt idx="40">
                  <c:v>3.2046299999999999</c:v>
                </c:pt>
                <c:pt idx="41">
                  <c:v>3.20574</c:v>
                </c:pt>
                <c:pt idx="42">
                  <c:v>3.21313</c:v>
                </c:pt>
                <c:pt idx="43">
                  <c:v>3.2244600000000001</c:v>
                </c:pt>
                <c:pt idx="44">
                  <c:v>3.2399900000000001</c:v>
                </c:pt>
                <c:pt idx="45">
                  <c:v>3.2588400000000002</c:v>
                </c:pt>
                <c:pt idx="46">
                  <c:v>3.27698</c:v>
                </c:pt>
                <c:pt idx="47">
                  <c:v>3.29562</c:v>
                </c:pt>
                <c:pt idx="48">
                  <c:v>3.3166899999999999</c:v>
                </c:pt>
                <c:pt idx="49">
                  <c:v>3.3399000000000001</c:v>
                </c:pt>
                <c:pt idx="50">
                  <c:v>3.3643999999999998</c:v>
                </c:pt>
                <c:pt idx="51">
                  <c:v>3.3890400000000001</c:v>
                </c:pt>
                <c:pt idx="52">
                  <c:v>3.41337</c:v>
                </c:pt>
                <c:pt idx="53">
                  <c:v>3.4337300000000002</c:v>
                </c:pt>
                <c:pt idx="54">
                  <c:v>3.4365700000000001</c:v>
                </c:pt>
                <c:pt idx="55">
                  <c:v>3.43676</c:v>
                </c:pt>
                <c:pt idx="56">
                  <c:v>3.4329200000000002</c:v>
                </c:pt>
                <c:pt idx="57">
                  <c:v>3.42143</c:v>
                </c:pt>
                <c:pt idx="58">
                  <c:v>3.38429</c:v>
                </c:pt>
                <c:pt idx="59">
                  <c:v>3.3151799999999998</c:v>
                </c:pt>
                <c:pt idx="60">
                  <c:v>3.2262599999999999</c:v>
                </c:pt>
                <c:pt idx="61">
                  <c:v>3.12886</c:v>
                </c:pt>
                <c:pt idx="62">
                  <c:v>3.0284599999999999</c:v>
                </c:pt>
                <c:pt idx="63">
                  <c:v>2.9271600000000002</c:v>
                </c:pt>
                <c:pt idx="64">
                  <c:v>2.8262800000000001</c:v>
                </c:pt>
                <c:pt idx="65">
                  <c:v>2.7259199999999999</c:v>
                </c:pt>
                <c:pt idx="66">
                  <c:v>2.6263700000000001</c:v>
                </c:pt>
                <c:pt idx="67">
                  <c:v>2.5279699999999998</c:v>
                </c:pt>
                <c:pt idx="68">
                  <c:v>2.4306800000000002</c:v>
                </c:pt>
                <c:pt idx="69">
                  <c:v>2.3351899999999999</c:v>
                </c:pt>
                <c:pt idx="70">
                  <c:v>2.24261</c:v>
                </c:pt>
                <c:pt idx="71">
                  <c:v>2.1534900000000001</c:v>
                </c:pt>
                <c:pt idx="72">
                  <c:v>2.1050300000000002</c:v>
                </c:pt>
                <c:pt idx="73">
                  <c:v>2.0569999999999999</c:v>
                </c:pt>
              </c:numCache>
            </c:numRef>
          </c:yVal>
          <c:smooth val="1"/>
        </c:ser>
        <c:ser>
          <c:idx val="1"/>
          <c:order val="1"/>
          <c:tx>
            <c:strRef>
              <c:f>'VM1-FoghSangin'!$Y$2:$Z$2</c:f>
              <c:strCache>
                <c:ptCount val="1"/>
                <c:pt idx="0">
                  <c:v>VM (B=5.9, L=5.9)</c:v>
                </c:pt>
              </c:strCache>
            </c:strRef>
          </c:tx>
          <c:spPr>
            <a:ln w="34925" cap="rnd">
              <a:solidFill>
                <a:srgbClr val="FF5D5D"/>
              </a:solidFill>
              <a:prstDash val="sysDash"/>
              <a:round/>
            </a:ln>
            <a:effectLst/>
          </c:spPr>
          <c:marker>
            <c:symbol val="none"/>
          </c:marker>
          <c:xVal>
            <c:numRef>
              <c:f>'VM1-FoghSangin'!$Y$3:$Y$47</c:f>
              <c:numCache>
                <c:formatCode>General</c:formatCode>
                <c:ptCount val="45"/>
                <c:pt idx="0">
                  <c:v>0</c:v>
                </c:pt>
                <c:pt idx="1">
                  <c:v>6.2709999999999849E-4</c:v>
                </c:pt>
                <c:pt idx="2">
                  <c:v>1.2542999999999999E-3</c:v>
                </c:pt>
                <c:pt idx="3">
                  <c:v>2.1952000000000013E-3</c:v>
                </c:pt>
                <c:pt idx="4">
                  <c:v>3.6069999999999991E-3</c:v>
                </c:pt>
                <c:pt idx="5">
                  <c:v>5.7256000000000043E-3</c:v>
                </c:pt>
                <c:pt idx="6">
                  <c:v>8.9054000000000008E-3</c:v>
                </c:pt>
                <c:pt idx="7">
                  <c:v>1.3679400000000001E-2</c:v>
                </c:pt>
                <c:pt idx="8">
                  <c:v>2.085E-2</c:v>
                </c:pt>
                <c:pt idx="9">
                  <c:v>3.1627300000000004E-2</c:v>
                </c:pt>
                <c:pt idx="10">
                  <c:v>4.7840100000000003E-2</c:v>
                </c:pt>
                <c:pt idx="11">
                  <c:v>7.2261400000000003E-2</c:v>
                </c:pt>
                <c:pt idx="12">
                  <c:v>0.10910639999999999</c:v>
                </c:pt>
                <c:pt idx="13">
                  <c:v>0.1647914</c:v>
                </c:pt>
                <c:pt idx="14">
                  <c:v>0.24897440000000001</c:v>
                </c:pt>
                <c:pt idx="15">
                  <c:v>0.37963640000000004</c:v>
                </c:pt>
                <c:pt idx="16">
                  <c:v>0.60946140000000004</c:v>
                </c:pt>
                <c:pt idx="17">
                  <c:v>0.85630640000000002</c:v>
                </c:pt>
                <c:pt idx="18">
                  <c:v>1.1144254</c:v>
                </c:pt>
                <c:pt idx="19">
                  <c:v>1.3786853999999999</c:v>
                </c:pt>
                <c:pt idx="20">
                  <c:v>1.6316953999999999</c:v>
                </c:pt>
                <c:pt idx="21">
                  <c:v>1.8463954</c:v>
                </c:pt>
                <c:pt idx="22">
                  <c:v>2.0187453999999998</c:v>
                </c:pt>
                <c:pt idx="23">
                  <c:v>2.1590954</c:v>
                </c:pt>
                <c:pt idx="24">
                  <c:v>2.1919654</c:v>
                </c:pt>
                <c:pt idx="25">
                  <c:v>2.2241054</c:v>
                </c:pt>
                <c:pt idx="26">
                  <c:v>2.2552453999999997</c:v>
                </c:pt>
                <c:pt idx="27">
                  <c:v>2.2855354000000001</c:v>
                </c:pt>
                <c:pt idx="28">
                  <c:v>2.3151454</c:v>
                </c:pt>
                <c:pt idx="29">
                  <c:v>2.3444753999999999</c:v>
                </c:pt>
                <c:pt idx="30">
                  <c:v>2.3735854000000001</c:v>
                </c:pt>
                <c:pt idx="31">
                  <c:v>2.4022753999999997</c:v>
                </c:pt>
                <c:pt idx="32">
                  <c:v>2.4306253999999998</c:v>
                </c:pt>
                <c:pt idx="33">
                  <c:v>2.4588753999999997</c:v>
                </c:pt>
                <c:pt idx="34">
                  <c:v>2.4869053999999999</c:v>
                </c:pt>
                <c:pt idx="35">
                  <c:v>2.5277553999999998</c:v>
                </c:pt>
                <c:pt idx="36">
                  <c:v>2.5878253999999998</c:v>
                </c:pt>
                <c:pt idx="37">
                  <c:v>2.6743554</c:v>
                </c:pt>
                <c:pt idx="38">
                  <c:v>2.6955154000000001</c:v>
                </c:pt>
                <c:pt idx="39">
                  <c:v>2.7164753999999998</c:v>
                </c:pt>
                <c:pt idx="40">
                  <c:v>2.7476553999999997</c:v>
                </c:pt>
                <c:pt idx="41">
                  <c:v>2.7784654</c:v>
                </c:pt>
                <c:pt idx="42">
                  <c:v>2.8088554000000001</c:v>
                </c:pt>
                <c:pt idx="43">
                  <c:v>2.8164053999999998</c:v>
                </c:pt>
                <c:pt idx="44">
                  <c:v>2.8239253999999998</c:v>
                </c:pt>
              </c:numCache>
            </c:numRef>
          </c:xVal>
          <c:yVal>
            <c:numRef>
              <c:f>'VM1-FoghSangin'!$Z$3:$Z$47</c:f>
              <c:numCache>
                <c:formatCode>General</c:formatCode>
                <c:ptCount val="45"/>
                <c:pt idx="0">
                  <c:v>0</c:v>
                </c:pt>
                <c:pt idx="1">
                  <c:v>9.9979800000000001E-3</c:v>
                </c:pt>
                <c:pt idx="2">
                  <c:v>1.9990399999999998E-2</c:v>
                </c:pt>
                <c:pt idx="3">
                  <c:v>3.4968800000000001E-2</c:v>
                </c:pt>
                <c:pt idx="4">
                  <c:v>5.7412999999999999E-2</c:v>
                </c:pt>
                <c:pt idx="5">
                  <c:v>9.1026800000000005E-2</c:v>
                </c:pt>
                <c:pt idx="6">
                  <c:v>0.14132900000000001</c:v>
                </c:pt>
                <c:pt idx="7">
                  <c:v>0.21651500000000001</c:v>
                </c:pt>
                <c:pt idx="8">
                  <c:v>0.32868900000000001</c:v>
                </c:pt>
                <c:pt idx="9">
                  <c:v>0.49557899999999999</c:v>
                </c:pt>
                <c:pt idx="10">
                  <c:v>0.74279399999999995</c:v>
                </c:pt>
                <c:pt idx="11">
                  <c:v>1.1064700000000001</c:v>
                </c:pt>
                <c:pt idx="12">
                  <c:v>1.63551</c:v>
                </c:pt>
                <c:pt idx="13">
                  <c:v>2.3906000000000001</c:v>
                </c:pt>
                <c:pt idx="14">
                  <c:v>3.4319700000000002</c:v>
                </c:pt>
                <c:pt idx="15">
                  <c:v>4.7192699999999999</c:v>
                </c:pt>
                <c:pt idx="16">
                  <c:v>5.65848</c:v>
                </c:pt>
                <c:pt idx="17">
                  <c:v>5.9013499999999999</c:v>
                </c:pt>
                <c:pt idx="18">
                  <c:v>5.8362299999999996</c:v>
                </c:pt>
                <c:pt idx="19">
                  <c:v>5.6018499999999998</c:v>
                </c:pt>
                <c:pt idx="20">
                  <c:v>5.2886199999999999</c:v>
                </c:pt>
                <c:pt idx="21">
                  <c:v>4.9365699999999997</c:v>
                </c:pt>
                <c:pt idx="22">
                  <c:v>4.5743799999999997</c:v>
                </c:pt>
                <c:pt idx="23">
                  <c:v>4.2223899999999999</c:v>
                </c:pt>
                <c:pt idx="24">
                  <c:v>4.1434100000000003</c:v>
                </c:pt>
                <c:pt idx="25">
                  <c:v>4.0682700000000001</c:v>
                </c:pt>
                <c:pt idx="26">
                  <c:v>3.99607</c:v>
                </c:pt>
                <c:pt idx="27">
                  <c:v>3.9264299999999999</c:v>
                </c:pt>
                <c:pt idx="28">
                  <c:v>3.8592300000000002</c:v>
                </c:pt>
                <c:pt idx="29">
                  <c:v>3.7963399999999998</c:v>
                </c:pt>
                <c:pt idx="30">
                  <c:v>3.7373599999999998</c:v>
                </c:pt>
                <c:pt idx="31">
                  <c:v>3.6812999999999998</c:v>
                </c:pt>
                <c:pt idx="32">
                  <c:v>3.6277900000000001</c:v>
                </c:pt>
                <c:pt idx="33">
                  <c:v>3.5773899999999998</c:v>
                </c:pt>
                <c:pt idx="34">
                  <c:v>3.5297900000000002</c:v>
                </c:pt>
                <c:pt idx="35">
                  <c:v>3.4619399999999998</c:v>
                </c:pt>
                <c:pt idx="36">
                  <c:v>3.3698000000000001</c:v>
                </c:pt>
                <c:pt idx="37">
                  <c:v>3.2488899999999998</c:v>
                </c:pt>
                <c:pt idx="38">
                  <c:v>3.22139</c:v>
                </c:pt>
                <c:pt idx="39">
                  <c:v>3.1947199999999998</c:v>
                </c:pt>
                <c:pt idx="40">
                  <c:v>3.1569400000000001</c:v>
                </c:pt>
                <c:pt idx="41">
                  <c:v>3.1214599999999999</c:v>
                </c:pt>
                <c:pt idx="42">
                  <c:v>3.0879500000000002</c:v>
                </c:pt>
                <c:pt idx="43">
                  <c:v>3.0799599999999998</c:v>
                </c:pt>
                <c:pt idx="44">
                  <c:v>3.07199</c:v>
                </c:pt>
              </c:numCache>
            </c:numRef>
          </c:yVal>
          <c:smooth val="1"/>
        </c:ser>
        <c:dLbls>
          <c:showLegendKey val="0"/>
          <c:showVal val="0"/>
          <c:showCatName val="0"/>
          <c:showSerName val="0"/>
          <c:showPercent val="0"/>
          <c:showBubbleSize val="0"/>
        </c:dLbls>
        <c:axId val="674793920"/>
        <c:axId val="674794480"/>
      </c:scatterChart>
      <c:valAx>
        <c:axId val="674793920"/>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تغییرمکان محل ناپایداری (متر)</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4480"/>
        <c:crosses val="autoZero"/>
        <c:crossBetween val="midCat"/>
        <c:majorUnit val="0.15000000000000002"/>
      </c:valAx>
      <c:valAx>
        <c:axId val="674794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fa-IR"/>
                  <a:t>ضریب بار</a:t>
                </a:r>
                <a:endParaRPr lang="en-U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74793920"/>
        <c:crosses val="autoZero"/>
        <c:crossBetween val="midCat"/>
      </c:valAx>
      <c:spPr>
        <a:noFill/>
        <a:ln>
          <a:noFill/>
        </a:ln>
        <a:effectLst/>
      </c:spPr>
    </c:plotArea>
    <c:legend>
      <c:legendPos val="r"/>
      <c:layout>
        <c:manualLayout>
          <c:xMode val="edge"/>
          <c:yMode val="edge"/>
          <c:x val="0.56356748585906402"/>
          <c:y val="0.33718130873761748"/>
          <c:w val="0.36682589084713668"/>
          <c:h val="0.1469918343540390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526F62-FF45-419E-8B10-057FB6323C15}" type="doc">
      <dgm:prSet loTypeId="urn:microsoft.com/office/officeart/2005/8/layout/process1" loCatId="process" qsTypeId="urn:microsoft.com/office/officeart/2005/8/quickstyle/simple1" qsCatId="simple" csTypeId="urn:microsoft.com/office/officeart/2005/8/colors/accent6_2" csCatId="accent6" phldr="1"/>
      <dgm:spPr/>
    </dgm:pt>
    <dgm:pt modelId="{6B50EA80-1C5C-4E2E-92D3-298FB420EDF3}">
      <dgm:prSet phldrT="[Text]" custT="1"/>
      <dgm:spPr>
        <a:solidFill>
          <a:srgbClr val="FF7979"/>
        </a:solidFill>
      </dgm:spPr>
      <dgm:t>
        <a:bodyPr/>
        <a:lstStyle/>
        <a:p>
          <a:pPr rtl="1"/>
          <a:r>
            <a:rPr lang="fa-IR" sz="1800" smtClean="0">
              <a:cs typeface="B Yekan" panose="00000400000000000000" pitchFamily="2" charset="-78"/>
            </a:rPr>
            <a:t>دهانه بزرگ</a:t>
          </a:r>
          <a:endParaRPr lang="en-US" sz="1800" dirty="0">
            <a:cs typeface="B Yekan" panose="00000400000000000000" pitchFamily="2" charset="-78"/>
          </a:endParaRPr>
        </a:p>
      </dgm:t>
    </dgm:pt>
    <dgm:pt modelId="{EF381442-66CE-4685-87A4-1283AAB99C6D}" type="parTrans" cxnId="{F83BF4CB-F56E-41B6-8298-F0777DF9BFEC}">
      <dgm:prSet/>
      <dgm:spPr/>
      <dgm:t>
        <a:bodyPr/>
        <a:lstStyle/>
        <a:p>
          <a:pPr rtl="1"/>
          <a:endParaRPr lang="en-US" sz="2800">
            <a:cs typeface="B Yekan" panose="00000400000000000000" pitchFamily="2" charset="-78"/>
          </a:endParaRPr>
        </a:p>
      </dgm:t>
    </dgm:pt>
    <dgm:pt modelId="{21F01213-C868-4DA1-85F5-FB9C01CDB30B}" type="sibTrans" cxnId="{F83BF4CB-F56E-41B6-8298-F0777DF9BFEC}">
      <dgm:prSet custT="1">
        <dgm:style>
          <a:lnRef idx="2">
            <a:schemeClr val="accent2"/>
          </a:lnRef>
          <a:fillRef idx="1">
            <a:schemeClr val="lt1"/>
          </a:fillRef>
          <a:effectRef idx="0">
            <a:schemeClr val="accent2"/>
          </a:effectRef>
          <a:fontRef idx="minor">
            <a:schemeClr val="dk1"/>
          </a:fontRef>
        </dgm:style>
      </dgm:prSet>
      <dgm:spPr>
        <a:ln>
          <a:solidFill>
            <a:srgbClr val="E11D2B"/>
          </a:solidFill>
        </a:ln>
      </dgm:spPr>
      <dgm:t>
        <a:bodyPr/>
        <a:lstStyle/>
        <a:p>
          <a:pPr rtl="1"/>
          <a:endParaRPr lang="en-US" sz="1200">
            <a:ln w="76200">
              <a:solidFill>
                <a:schemeClr val="tx1"/>
              </a:solidFill>
            </a:ln>
            <a:cs typeface="B Yekan" panose="00000400000000000000" pitchFamily="2" charset="-78"/>
          </a:endParaRPr>
        </a:p>
      </dgm:t>
    </dgm:pt>
    <dgm:pt modelId="{ACB5328A-840D-40FC-92AB-C20A888F7175}">
      <dgm:prSet phldrT="[Text]" custT="1"/>
      <dgm:spPr>
        <a:solidFill>
          <a:srgbClr val="FF5D5D"/>
        </a:solidFill>
      </dgm:spPr>
      <dgm:t>
        <a:bodyPr/>
        <a:lstStyle/>
        <a:p>
          <a:pPr rtl="1"/>
          <a:r>
            <a:rPr lang="fa-IR" sz="1800" dirty="0" smtClean="0">
              <a:cs typeface="B Yekan" panose="00000400000000000000" pitchFamily="2" charset="-78"/>
            </a:rPr>
            <a:t>رفتار قوسی</a:t>
          </a:r>
          <a:endParaRPr lang="en-US" sz="1800" dirty="0">
            <a:cs typeface="B Yekan" panose="00000400000000000000" pitchFamily="2" charset="-78"/>
          </a:endParaRPr>
        </a:p>
      </dgm:t>
    </dgm:pt>
    <dgm:pt modelId="{324513AA-3B61-440B-96B5-4A3D3A144193}" type="parTrans" cxnId="{13C95E0E-47D0-458C-8914-58062E4E702F}">
      <dgm:prSet/>
      <dgm:spPr/>
      <dgm:t>
        <a:bodyPr/>
        <a:lstStyle/>
        <a:p>
          <a:pPr rtl="1"/>
          <a:endParaRPr lang="en-US" sz="2800">
            <a:cs typeface="B Yekan" panose="00000400000000000000" pitchFamily="2" charset="-78"/>
          </a:endParaRPr>
        </a:p>
      </dgm:t>
    </dgm:pt>
    <dgm:pt modelId="{412E39B2-D254-4693-9FED-98A3400B7DD3}" type="sibTrans" cxnId="{13C95E0E-47D0-458C-8914-58062E4E702F}">
      <dgm:prSet custT="1">
        <dgm:style>
          <a:lnRef idx="2">
            <a:schemeClr val="accent2"/>
          </a:lnRef>
          <a:fillRef idx="1">
            <a:schemeClr val="lt1"/>
          </a:fillRef>
          <a:effectRef idx="0">
            <a:schemeClr val="accent2"/>
          </a:effectRef>
          <a:fontRef idx="minor">
            <a:schemeClr val="dk1"/>
          </a:fontRef>
        </dgm:style>
      </dgm:prSet>
      <dgm:spPr>
        <a:ln>
          <a:solidFill>
            <a:srgbClr val="E11D2B"/>
          </a:solidFill>
        </a:ln>
      </dgm:spPr>
      <dgm:t>
        <a:bodyPr/>
        <a:lstStyle/>
        <a:p>
          <a:pPr rtl="1"/>
          <a:endParaRPr lang="en-US" sz="1200">
            <a:cs typeface="B Yekan" panose="00000400000000000000" pitchFamily="2" charset="-78"/>
          </a:endParaRPr>
        </a:p>
      </dgm:t>
    </dgm:pt>
    <dgm:pt modelId="{E9A2CAE0-13FB-4E7D-A8E9-6A9B0C7626FE}">
      <dgm:prSet phldrT="[Text]" custT="1"/>
      <dgm:spPr>
        <a:solidFill>
          <a:srgbClr val="DE0414"/>
        </a:solidFill>
        <a:ln>
          <a:solidFill>
            <a:schemeClr val="tx1"/>
          </a:solidFill>
        </a:ln>
      </dgm:spPr>
      <dgm:t>
        <a:bodyPr/>
        <a:lstStyle/>
        <a:p>
          <a:pPr rtl="1"/>
          <a:r>
            <a:rPr lang="fa-IR" sz="1800" b="0" dirty="0" smtClean="0">
              <a:solidFill>
                <a:srgbClr val="FFFF66"/>
              </a:solidFill>
              <a:cs typeface="B Yekan" panose="00000400000000000000" pitchFamily="2" charset="-78"/>
            </a:rPr>
            <a:t>تحلیل پایداری</a:t>
          </a:r>
          <a:endParaRPr lang="en-US" sz="1800" b="0" dirty="0">
            <a:solidFill>
              <a:srgbClr val="FFFF66"/>
            </a:solidFill>
            <a:cs typeface="B Yekan" panose="00000400000000000000" pitchFamily="2" charset="-78"/>
          </a:endParaRPr>
        </a:p>
      </dgm:t>
    </dgm:pt>
    <dgm:pt modelId="{AEB0F21F-0A2C-4FEB-B257-A210679F5666}" type="parTrans" cxnId="{74C5A4FA-66AF-41CE-99D6-CF3AE15A3FDB}">
      <dgm:prSet/>
      <dgm:spPr/>
      <dgm:t>
        <a:bodyPr/>
        <a:lstStyle/>
        <a:p>
          <a:pPr rtl="1"/>
          <a:endParaRPr lang="en-US" sz="2800">
            <a:cs typeface="B Yekan" panose="00000400000000000000" pitchFamily="2" charset="-78"/>
          </a:endParaRPr>
        </a:p>
      </dgm:t>
    </dgm:pt>
    <dgm:pt modelId="{E52B3327-8E05-44B9-A18A-89AAA48E96D7}" type="sibTrans" cxnId="{74C5A4FA-66AF-41CE-99D6-CF3AE15A3FDB}">
      <dgm:prSet/>
      <dgm:spPr/>
      <dgm:t>
        <a:bodyPr/>
        <a:lstStyle/>
        <a:p>
          <a:pPr rtl="1"/>
          <a:endParaRPr lang="en-US" sz="2800">
            <a:cs typeface="B Yekan" panose="00000400000000000000" pitchFamily="2" charset="-78"/>
          </a:endParaRPr>
        </a:p>
      </dgm:t>
    </dgm:pt>
    <dgm:pt modelId="{961CD350-0EE6-4E5E-BC18-0879F35FB5A7}">
      <dgm:prSet custT="1"/>
      <dgm:spPr>
        <a:solidFill>
          <a:srgbClr val="FB313F"/>
        </a:solidFill>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fa-IR" sz="1800" dirty="0" smtClean="0">
              <a:cs typeface="B Yekan" panose="00000400000000000000" pitchFamily="2" charset="-78"/>
            </a:rPr>
            <a:t>استفاده از ظرفیت محوری مقاطع</a:t>
          </a:r>
          <a:endParaRPr lang="en-US" sz="1800" dirty="0" smtClean="0">
            <a:cs typeface="B Yekan" panose="00000400000000000000" pitchFamily="2" charset="-78"/>
          </a:endParaRPr>
        </a:p>
      </dgm:t>
    </dgm:pt>
    <dgm:pt modelId="{8B43E182-B0E2-49BB-8426-E82391DB207B}" type="parTrans" cxnId="{681A0B09-75AF-4737-AE8E-DE6083A8CC2E}">
      <dgm:prSet/>
      <dgm:spPr/>
      <dgm:t>
        <a:bodyPr/>
        <a:lstStyle/>
        <a:p>
          <a:pPr rtl="1"/>
          <a:endParaRPr lang="en-US" sz="2800">
            <a:cs typeface="B Yekan" panose="00000400000000000000" pitchFamily="2" charset="-78"/>
          </a:endParaRPr>
        </a:p>
      </dgm:t>
    </dgm:pt>
    <dgm:pt modelId="{540A505A-79F3-4228-ABC5-99E1020C65DF}" type="sibTrans" cxnId="{681A0B09-75AF-4737-AE8E-DE6083A8CC2E}">
      <dgm:prSet custT="1"/>
      <dgm:spPr/>
      <dgm:t>
        <a:bodyPr/>
        <a:lstStyle/>
        <a:p>
          <a:pPr rtl="1"/>
          <a:endParaRPr lang="en-US" sz="1200">
            <a:cs typeface="B Yekan" panose="00000400000000000000" pitchFamily="2" charset="-78"/>
          </a:endParaRPr>
        </a:p>
      </dgm:t>
    </dgm:pt>
    <dgm:pt modelId="{430D7E6B-A4F6-4565-A974-4F32E276B9AD}" type="pres">
      <dgm:prSet presAssocID="{BB526F62-FF45-419E-8B10-057FB6323C15}" presName="Name0" presStyleCnt="0">
        <dgm:presLayoutVars>
          <dgm:dir val="rev"/>
          <dgm:resizeHandles val="exact"/>
        </dgm:presLayoutVars>
      </dgm:prSet>
      <dgm:spPr/>
    </dgm:pt>
    <dgm:pt modelId="{0A01FE34-6281-4910-8B8E-2562A5E5FAA3}" type="pres">
      <dgm:prSet presAssocID="{6B50EA80-1C5C-4E2E-92D3-298FB420EDF3}" presName="node" presStyleLbl="node1" presStyleIdx="0" presStyleCnt="4" custLinFactNeighborX="17224" custLinFactNeighborY="-4817">
        <dgm:presLayoutVars>
          <dgm:bulletEnabled val="1"/>
        </dgm:presLayoutVars>
      </dgm:prSet>
      <dgm:spPr/>
      <dgm:t>
        <a:bodyPr/>
        <a:lstStyle/>
        <a:p>
          <a:endParaRPr lang="en-US"/>
        </a:p>
      </dgm:t>
    </dgm:pt>
    <dgm:pt modelId="{4A44FB88-43C4-44EA-B2BE-4CF9E4357C5E}" type="pres">
      <dgm:prSet presAssocID="{21F01213-C868-4DA1-85F5-FB9C01CDB30B}" presName="sibTrans" presStyleLbl="sibTrans2D1" presStyleIdx="0" presStyleCnt="3"/>
      <dgm:spPr/>
      <dgm:t>
        <a:bodyPr/>
        <a:lstStyle/>
        <a:p>
          <a:endParaRPr lang="en-US"/>
        </a:p>
      </dgm:t>
    </dgm:pt>
    <dgm:pt modelId="{14502AA1-EFE9-4B7D-A82D-49F06E3276D0}" type="pres">
      <dgm:prSet presAssocID="{21F01213-C868-4DA1-85F5-FB9C01CDB30B}" presName="connectorText" presStyleLbl="sibTrans2D1" presStyleIdx="0" presStyleCnt="3"/>
      <dgm:spPr/>
      <dgm:t>
        <a:bodyPr/>
        <a:lstStyle/>
        <a:p>
          <a:endParaRPr lang="en-US"/>
        </a:p>
      </dgm:t>
    </dgm:pt>
    <dgm:pt modelId="{9D4A74B8-BE50-4134-9016-A4A3AE322FE5}" type="pres">
      <dgm:prSet presAssocID="{ACB5328A-840D-40FC-92AB-C20A888F7175}" presName="node" presStyleLbl="node1" presStyleIdx="1" presStyleCnt="4">
        <dgm:presLayoutVars>
          <dgm:bulletEnabled val="1"/>
        </dgm:presLayoutVars>
      </dgm:prSet>
      <dgm:spPr/>
      <dgm:t>
        <a:bodyPr/>
        <a:lstStyle/>
        <a:p>
          <a:endParaRPr lang="en-US"/>
        </a:p>
      </dgm:t>
    </dgm:pt>
    <dgm:pt modelId="{A3E42C39-83B3-4430-B923-55B41758269E}" type="pres">
      <dgm:prSet presAssocID="{412E39B2-D254-4693-9FED-98A3400B7DD3}" presName="sibTrans" presStyleLbl="sibTrans2D1" presStyleIdx="1" presStyleCnt="3"/>
      <dgm:spPr/>
      <dgm:t>
        <a:bodyPr/>
        <a:lstStyle/>
        <a:p>
          <a:endParaRPr lang="en-US"/>
        </a:p>
      </dgm:t>
    </dgm:pt>
    <dgm:pt modelId="{244C4A5B-A274-485D-ACB7-31952FB53F65}" type="pres">
      <dgm:prSet presAssocID="{412E39B2-D254-4693-9FED-98A3400B7DD3}" presName="connectorText" presStyleLbl="sibTrans2D1" presStyleIdx="1" presStyleCnt="3"/>
      <dgm:spPr/>
      <dgm:t>
        <a:bodyPr/>
        <a:lstStyle/>
        <a:p>
          <a:endParaRPr lang="en-US"/>
        </a:p>
      </dgm:t>
    </dgm:pt>
    <dgm:pt modelId="{7196E8C9-DCC5-494E-A3A6-B0F1423692C8}" type="pres">
      <dgm:prSet presAssocID="{961CD350-0EE6-4E5E-BC18-0879F35FB5A7}" presName="node" presStyleLbl="node1" presStyleIdx="2" presStyleCnt="4" custScaleX="129535">
        <dgm:presLayoutVars>
          <dgm:bulletEnabled val="1"/>
        </dgm:presLayoutVars>
      </dgm:prSet>
      <dgm:spPr/>
      <dgm:t>
        <a:bodyPr/>
        <a:lstStyle/>
        <a:p>
          <a:endParaRPr lang="en-US"/>
        </a:p>
      </dgm:t>
    </dgm:pt>
    <dgm:pt modelId="{7FD2680F-EA2A-4936-8130-48D09EB6955C}" type="pres">
      <dgm:prSet presAssocID="{540A505A-79F3-4228-ABC5-99E1020C65DF}" presName="sibTrans" presStyleLbl="sibTrans2D1" presStyleIdx="2" presStyleCnt="3"/>
      <dgm:spPr/>
      <dgm:t>
        <a:bodyPr/>
        <a:lstStyle/>
        <a:p>
          <a:endParaRPr lang="en-US"/>
        </a:p>
      </dgm:t>
    </dgm:pt>
    <dgm:pt modelId="{6FE831AC-AF10-4D69-A639-46A45D81FA91}" type="pres">
      <dgm:prSet presAssocID="{540A505A-79F3-4228-ABC5-99E1020C65DF}" presName="connectorText" presStyleLbl="sibTrans2D1" presStyleIdx="2" presStyleCnt="3"/>
      <dgm:spPr/>
      <dgm:t>
        <a:bodyPr/>
        <a:lstStyle/>
        <a:p>
          <a:endParaRPr lang="en-US"/>
        </a:p>
      </dgm:t>
    </dgm:pt>
    <dgm:pt modelId="{DC0C0089-8EFA-4AB0-B06A-280839C49AAE}" type="pres">
      <dgm:prSet presAssocID="{E9A2CAE0-13FB-4E7D-A8E9-6A9B0C7626FE}" presName="node" presStyleLbl="node1" presStyleIdx="3" presStyleCnt="4">
        <dgm:presLayoutVars>
          <dgm:bulletEnabled val="1"/>
        </dgm:presLayoutVars>
      </dgm:prSet>
      <dgm:spPr/>
      <dgm:t>
        <a:bodyPr/>
        <a:lstStyle/>
        <a:p>
          <a:endParaRPr lang="en-US"/>
        </a:p>
      </dgm:t>
    </dgm:pt>
  </dgm:ptLst>
  <dgm:cxnLst>
    <dgm:cxn modelId="{E2B2441C-E1B6-4A78-BEF8-95A277CEDD5E}" type="presOf" srcId="{412E39B2-D254-4693-9FED-98A3400B7DD3}" destId="{A3E42C39-83B3-4430-B923-55B41758269E}" srcOrd="0" destOrd="0" presId="urn:microsoft.com/office/officeart/2005/8/layout/process1"/>
    <dgm:cxn modelId="{E5346E53-A9BB-4948-B2A0-0E3AD8BBC5A5}" type="presOf" srcId="{E9A2CAE0-13FB-4E7D-A8E9-6A9B0C7626FE}" destId="{DC0C0089-8EFA-4AB0-B06A-280839C49AAE}" srcOrd="0" destOrd="0" presId="urn:microsoft.com/office/officeart/2005/8/layout/process1"/>
    <dgm:cxn modelId="{13C95E0E-47D0-458C-8914-58062E4E702F}" srcId="{BB526F62-FF45-419E-8B10-057FB6323C15}" destId="{ACB5328A-840D-40FC-92AB-C20A888F7175}" srcOrd="1" destOrd="0" parTransId="{324513AA-3B61-440B-96B5-4A3D3A144193}" sibTransId="{412E39B2-D254-4693-9FED-98A3400B7DD3}"/>
    <dgm:cxn modelId="{CD2ECCF1-CE75-4653-8D9D-7C82F4D09625}" type="presOf" srcId="{6B50EA80-1C5C-4E2E-92D3-298FB420EDF3}" destId="{0A01FE34-6281-4910-8B8E-2562A5E5FAA3}" srcOrd="0" destOrd="0" presId="urn:microsoft.com/office/officeart/2005/8/layout/process1"/>
    <dgm:cxn modelId="{90C091D6-CC3B-408A-A5AB-54E72F31E6FA}" type="presOf" srcId="{961CD350-0EE6-4E5E-BC18-0879F35FB5A7}" destId="{7196E8C9-DCC5-494E-A3A6-B0F1423692C8}" srcOrd="0" destOrd="0" presId="urn:microsoft.com/office/officeart/2005/8/layout/process1"/>
    <dgm:cxn modelId="{29ABD500-91B7-422D-A62C-923EE81B333E}" type="presOf" srcId="{21F01213-C868-4DA1-85F5-FB9C01CDB30B}" destId="{14502AA1-EFE9-4B7D-A82D-49F06E3276D0}" srcOrd="1" destOrd="0" presId="urn:microsoft.com/office/officeart/2005/8/layout/process1"/>
    <dgm:cxn modelId="{3EE64D5B-401E-4C9C-AE28-3137A6A7FEF1}" type="presOf" srcId="{21F01213-C868-4DA1-85F5-FB9C01CDB30B}" destId="{4A44FB88-43C4-44EA-B2BE-4CF9E4357C5E}" srcOrd="0" destOrd="0" presId="urn:microsoft.com/office/officeart/2005/8/layout/process1"/>
    <dgm:cxn modelId="{ED6F094B-72F5-4469-ACE0-6FF0EF908087}" type="presOf" srcId="{ACB5328A-840D-40FC-92AB-C20A888F7175}" destId="{9D4A74B8-BE50-4134-9016-A4A3AE322FE5}" srcOrd="0" destOrd="0" presId="urn:microsoft.com/office/officeart/2005/8/layout/process1"/>
    <dgm:cxn modelId="{93DED6E0-76C3-48F5-8080-307E4BABD3A1}" type="presOf" srcId="{BB526F62-FF45-419E-8B10-057FB6323C15}" destId="{430D7E6B-A4F6-4565-A974-4F32E276B9AD}" srcOrd="0" destOrd="0" presId="urn:microsoft.com/office/officeart/2005/8/layout/process1"/>
    <dgm:cxn modelId="{2CBE6249-E473-44CB-BAC9-1806733FCD31}" type="presOf" srcId="{412E39B2-D254-4693-9FED-98A3400B7DD3}" destId="{244C4A5B-A274-485D-ACB7-31952FB53F65}" srcOrd="1" destOrd="0" presId="urn:microsoft.com/office/officeart/2005/8/layout/process1"/>
    <dgm:cxn modelId="{F83BF4CB-F56E-41B6-8298-F0777DF9BFEC}" srcId="{BB526F62-FF45-419E-8B10-057FB6323C15}" destId="{6B50EA80-1C5C-4E2E-92D3-298FB420EDF3}" srcOrd="0" destOrd="0" parTransId="{EF381442-66CE-4685-87A4-1283AAB99C6D}" sibTransId="{21F01213-C868-4DA1-85F5-FB9C01CDB30B}"/>
    <dgm:cxn modelId="{681A0B09-75AF-4737-AE8E-DE6083A8CC2E}" srcId="{BB526F62-FF45-419E-8B10-057FB6323C15}" destId="{961CD350-0EE6-4E5E-BC18-0879F35FB5A7}" srcOrd="2" destOrd="0" parTransId="{8B43E182-B0E2-49BB-8426-E82391DB207B}" sibTransId="{540A505A-79F3-4228-ABC5-99E1020C65DF}"/>
    <dgm:cxn modelId="{0FCBBA6A-DCD6-4664-BD2D-56D3951CCE3C}" type="presOf" srcId="{540A505A-79F3-4228-ABC5-99E1020C65DF}" destId="{7FD2680F-EA2A-4936-8130-48D09EB6955C}" srcOrd="0" destOrd="0" presId="urn:microsoft.com/office/officeart/2005/8/layout/process1"/>
    <dgm:cxn modelId="{74C5A4FA-66AF-41CE-99D6-CF3AE15A3FDB}" srcId="{BB526F62-FF45-419E-8B10-057FB6323C15}" destId="{E9A2CAE0-13FB-4E7D-A8E9-6A9B0C7626FE}" srcOrd="3" destOrd="0" parTransId="{AEB0F21F-0A2C-4FEB-B257-A210679F5666}" sibTransId="{E52B3327-8E05-44B9-A18A-89AAA48E96D7}"/>
    <dgm:cxn modelId="{66E25551-D3D8-4BD7-ACDB-04C6B7BA1384}" type="presOf" srcId="{540A505A-79F3-4228-ABC5-99E1020C65DF}" destId="{6FE831AC-AF10-4D69-A639-46A45D81FA91}" srcOrd="1" destOrd="0" presId="urn:microsoft.com/office/officeart/2005/8/layout/process1"/>
    <dgm:cxn modelId="{C6CD6ACF-9ED4-4F34-A536-55668F82E244}" type="presParOf" srcId="{430D7E6B-A4F6-4565-A974-4F32E276B9AD}" destId="{0A01FE34-6281-4910-8B8E-2562A5E5FAA3}" srcOrd="0" destOrd="0" presId="urn:microsoft.com/office/officeart/2005/8/layout/process1"/>
    <dgm:cxn modelId="{00ED1BC9-C279-4F4B-A353-29FEE226275A}" type="presParOf" srcId="{430D7E6B-A4F6-4565-A974-4F32E276B9AD}" destId="{4A44FB88-43C4-44EA-B2BE-4CF9E4357C5E}" srcOrd="1" destOrd="0" presId="urn:microsoft.com/office/officeart/2005/8/layout/process1"/>
    <dgm:cxn modelId="{507804D0-DE11-44C2-AE9B-3C2101134BD4}" type="presParOf" srcId="{4A44FB88-43C4-44EA-B2BE-4CF9E4357C5E}" destId="{14502AA1-EFE9-4B7D-A82D-49F06E3276D0}" srcOrd="0" destOrd="0" presId="urn:microsoft.com/office/officeart/2005/8/layout/process1"/>
    <dgm:cxn modelId="{70EDB5F6-5D96-4468-A168-D56E93819D16}" type="presParOf" srcId="{430D7E6B-A4F6-4565-A974-4F32E276B9AD}" destId="{9D4A74B8-BE50-4134-9016-A4A3AE322FE5}" srcOrd="2" destOrd="0" presId="urn:microsoft.com/office/officeart/2005/8/layout/process1"/>
    <dgm:cxn modelId="{180C4682-E06C-4D4F-BF7A-130DC565239A}" type="presParOf" srcId="{430D7E6B-A4F6-4565-A974-4F32E276B9AD}" destId="{A3E42C39-83B3-4430-B923-55B41758269E}" srcOrd="3" destOrd="0" presId="urn:microsoft.com/office/officeart/2005/8/layout/process1"/>
    <dgm:cxn modelId="{6711A501-2458-4933-B133-DBB4EAEE96EE}" type="presParOf" srcId="{A3E42C39-83B3-4430-B923-55B41758269E}" destId="{244C4A5B-A274-485D-ACB7-31952FB53F65}" srcOrd="0" destOrd="0" presId="urn:microsoft.com/office/officeart/2005/8/layout/process1"/>
    <dgm:cxn modelId="{07395337-4AD3-4787-A593-7E9F6B21BAED}" type="presParOf" srcId="{430D7E6B-A4F6-4565-A974-4F32E276B9AD}" destId="{7196E8C9-DCC5-494E-A3A6-B0F1423692C8}" srcOrd="4" destOrd="0" presId="urn:microsoft.com/office/officeart/2005/8/layout/process1"/>
    <dgm:cxn modelId="{9B7B7877-B163-4B0E-AF8E-ED46489D40AC}" type="presParOf" srcId="{430D7E6B-A4F6-4565-A974-4F32E276B9AD}" destId="{7FD2680F-EA2A-4936-8130-48D09EB6955C}" srcOrd="5" destOrd="0" presId="urn:microsoft.com/office/officeart/2005/8/layout/process1"/>
    <dgm:cxn modelId="{67CFB022-55EA-48DC-933D-E75B7CAFC128}" type="presParOf" srcId="{7FD2680F-EA2A-4936-8130-48D09EB6955C}" destId="{6FE831AC-AF10-4D69-A639-46A45D81FA91}" srcOrd="0" destOrd="0" presId="urn:microsoft.com/office/officeart/2005/8/layout/process1"/>
    <dgm:cxn modelId="{4B8E3263-63A9-4183-AF1D-4358C74AFD9F}" type="presParOf" srcId="{430D7E6B-A4F6-4565-A974-4F32E276B9AD}" destId="{DC0C0089-8EFA-4AB0-B06A-280839C49AAE}"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AAC4000-F066-4CF2-8C1F-B479E457BD8C}" type="presOf" srcId="{0F546D4B-FDE1-4D5E-B5B6-781A8412F840}" destId="{C443A260-2F55-45C2-859D-7C3416F3F469}" srcOrd="0" destOrd="0" presId="urn:microsoft.com/office/officeart/2005/8/layout/chevron1"/>
    <dgm:cxn modelId="{C149286A-3B29-4FBF-8C18-A10D72C40A17}" type="presOf" srcId="{20DF95A4-E9E6-4F71-A167-7D03D12BC781}" destId="{87B31B31-8076-4C72-9B22-018AAC544E22}"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27BF932A-E572-484E-BB97-4F83A2F5DF32}" type="presOf" srcId="{50B49954-086F-4E83-9B29-1E8A44D14FC5}" destId="{3198CE94-BB9E-4E8C-8DC8-CFF99BF32357}" srcOrd="0" destOrd="0" presId="urn:microsoft.com/office/officeart/2005/8/layout/chevron1"/>
    <dgm:cxn modelId="{50E0170E-E920-4E9B-9DB0-DAFE54E3C0EF}" type="presOf" srcId="{3B7E504F-B290-4181-ABEC-EA978959F005}" destId="{F24D9A7C-0EFC-45A0-97FE-D6067614D276}" srcOrd="0" destOrd="0" presId="urn:microsoft.com/office/officeart/2005/8/layout/chevron1"/>
    <dgm:cxn modelId="{39484A2F-B9A8-4862-817E-68DE20008ABF}"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AD04FDFF-BFD0-4B3E-AC6F-02BB57FDF74A}" type="presOf" srcId="{4DE3432D-A19A-42FF-B945-BCEEEF99DF35}" destId="{9DCAEFE7-C6CD-4694-B8CF-C561A73DDAD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C5EF65E9-FD92-4FA8-8BFE-8698A5EF5FD7}"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E675BDBB-A8DB-4280-BA79-CE445A96AE09}" type="presParOf" srcId="{C443A260-2F55-45C2-859D-7C3416F3F469}" destId="{F24D9A7C-0EFC-45A0-97FE-D6067614D276}" srcOrd="0" destOrd="0" presId="urn:microsoft.com/office/officeart/2005/8/layout/chevron1"/>
    <dgm:cxn modelId="{797AD125-A284-437D-8813-48E51401DC46}" type="presParOf" srcId="{C443A260-2F55-45C2-859D-7C3416F3F469}" destId="{6ADC5E81-64A5-43DB-A4C7-0AB22A52BDF2}" srcOrd="1" destOrd="0" presId="urn:microsoft.com/office/officeart/2005/8/layout/chevron1"/>
    <dgm:cxn modelId="{56ED899A-D6BC-42DE-A163-84F2BF83894E}" type="presParOf" srcId="{C443A260-2F55-45C2-859D-7C3416F3F469}" destId="{14E5EC22-48F7-4E3D-BA2B-751015AAE6D5}" srcOrd="2" destOrd="0" presId="urn:microsoft.com/office/officeart/2005/8/layout/chevron1"/>
    <dgm:cxn modelId="{C525A4B5-2102-49A1-BB49-654865C9BC22}" type="presParOf" srcId="{C443A260-2F55-45C2-859D-7C3416F3F469}" destId="{0D1FC3D5-EAFA-468C-8751-60BA433A6B66}" srcOrd="3" destOrd="0" presId="urn:microsoft.com/office/officeart/2005/8/layout/chevron1"/>
    <dgm:cxn modelId="{13409CB4-F2A9-454A-902D-5EDA0A96C9B0}" type="presParOf" srcId="{C443A260-2F55-45C2-859D-7C3416F3F469}" destId="{87B31B31-8076-4C72-9B22-018AAC544E22}" srcOrd="4" destOrd="0" presId="urn:microsoft.com/office/officeart/2005/8/layout/chevron1"/>
    <dgm:cxn modelId="{680CF15B-38C3-49E5-B426-13876D05387A}" type="presParOf" srcId="{C443A260-2F55-45C2-859D-7C3416F3F469}" destId="{17DC3C71-244E-41C9-9109-B8FC8FA4384B}" srcOrd="5" destOrd="0" presId="urn:microsoft.com/office/officeart/2005/8/layout/chevron1"/>
    <dgm:cxn modelId="{18150E72-9293-43F6-BFA6-CE4AC6275CE7}" type="presParOf" srcId="{C443A260-2F55-45C2-859D-7C3416F3F469}" destId="{9DCAEFE7-C6CD-4694-B8CF-C561A73DDAD9}" srcOrd="6" destOrd="0" presId="urn:microsoft.com/office/officeart/2005/8/layout/chevron1"/>
    <dgm:cxn modelId="{A9DC40FC-2CFE-4BDF-92F8-31721ED90386}" type="presParOf" srcId="{C443A260-2F55-45C2-859D-7C3416F3F469}" destId="{1D8399B2-1710-4ED5-8B8E-0D1BD96F62F4}" srcOrd="7" destOrd="0" presId="urn:microsoft.com/office/officeart/2005/8/layout/chevron1"/>
    <dgm:cxn modelId="{58ED0776-554D-41D6-94FF-D0831C8820D3}" type="presParOf" srcId="{C443A260-2F55-45C2-859D-7C3416F3F469}" destId="{2A611251-22BE-4BB7-9A7E-083ACBC448EB}" srcOrd="8" destOrd="0" presId="urn:microsoft.com/office/officeart/2005/8/layout/chevron1"/>
    <dgm:cxn modelId="{02AB8B86-F241-48A2-B882-3BA29C27C617}" type="presParOf" srcId="{C443A260-2F55-45C2-859D-7C3416F3F469}" destId="{1E10C5D2-3A29-4EDC-9182-296D9D6719A8}" srcOrd="9" destOrd="0" presId="urn:microsoft.com/office/officeart/2005/8/layout/chevron1"/>
    <dgm:cxn modelId="{8A284AE6-EEF7-4297-B06F-BF6C99EC7707}"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297DCFDD-2F3D-4FFD-88E0-30E81469B126}"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FF2C3583-6D1A-4AD2-AF1B-B68956E383A3}" type="presOf" srcId="{0F546D4B-FDE1-4D5E-B5B6-781A8412F840}" destId="{C443A260-2F55-45C2-859D-7C3416F3F469}" srcOrd="0" destOrd="0" presId="urn:microsoft.com/office/officeart/2005/8/layout/chevron1"/>
    <dgm:cxn modelId="{90539F70-219E-4AF3-9639-99989C25BCC9}" type="presOf" srcId="{3FD7C7B5-7803-48CF-B39B-0CEA670AF461}" destId="{2A611251-22BE-4BB7-9A7E-083ACBC448EB}" srcOrd="0" destOrd="0" presId="urn:microsoft.com/office/officeart/2005/8/layout/chevron1"/>
    <dgm:cxn modelId="{66C2B235-EEB1-426B-9E10-A5718EC31FC7}" type="presOf" srcId="{50B49954-086F-4E83-9B29-1E8A44D14FC5}" destId="{3198CE94-BB9E-4E8C-8DC8-CFF99BF32357}"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F06E6F45-9669-4766-90EB-DAF40E6197F4}" srcId="{0F546D4B-FDE1-4D5E-B5B6-781A8412F840}" destId="{4DE3432D-A19A-42FF-B945-BCEEEF99DF35}" srcOrd="3" destOrd="0" parTransId="{3D8944A3-3D9A-4E25-BD29-2EC58EE91E10}" sibTransId="{83510DC7-8286-4623-937D-06FD7DC1FF87}"/>
    <dgm:cxn modelId="{1871A98E-6C44-4AE2-BFE6-E8DFCC013D05}" type="presOf" srcId="{20DF95A4-E9E6-4F71-A167-7D03D12BC781}" destId="{87B31B31-8076-4C72-9B22-018AAC544E22}" srcOrd="0" destOrd="0" presId="urn:microsoft.com/office/officeart/2005/8/layout/chevron1"/>
    <dgm:cxn modelId="{81B53ECE-BF00-4C1C-BA5A-4E1C2293DD72}"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C13DA18A-4AA5-48BD-91E0-A74C0D6F9637}" type="presOf" srcId="{3B7E504F-B290-4181-ABEC-EA978959F005}" destId="{F24D9A7C-0EFC-45A0-97FE-D6067614D276}"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74ECDBCD-C09E-48D9-B6C2-C094672F2242}" type="presParOf" srcId="{C443A260-2F55-45C2-859D-7C3416F3F469}" destId="{F24D9A7C-0EFC-45A0-97FE-D6067614D276}" srcOrd="0" destOrd="0" presId="urn:microsoft.com/office/officeart/2005/8/layout/chevron1"/>
    <dgm:cxn modelId="{749F7BF2-D52C-4B60-8446-7D07A4194C22}" type="presParOf" srcId="{C443A260-2F55-45C2-859D-7C3416F3F469}" destId="{6ADC5E81-64A5-43DB-A4C7-0AB22A52BDF2}" srcOrd="1" destOrd="0" presId="urn:microsoft.com/office/officeart/2005/8/layout/chevron1"/>
    <dgm:cxn modelId="{42ED8E5D-DE1D-412C-826E-70BAC48BA8CB}" type="presParOf" srcId="{C443A260-2F55-45C2-859D-7C3416F3F469}" destId="{14E5EC22-48F7-4E3D-BA2B-751015AAE6D5}" srcOrd="2" destOrd="0" presId="urn:microsoft.com/office/officeart/2005/8/layout/chevron1"/>
    <dgm:cxn modelId="{D85E6125-CBC8-47B3-A1CA-D71DDBD8A457}" type="presParOf" srcId="{C443A260-2F55-45C2-859D-7C3416F3F469}" destId="{0D1FC3D5-EAFA-468C-8751-60BA433A6B66}" srcOrd="3" destOrd="0" presId="urn:microsoft.com/office/officeart/2005/8/layout/chevron1"/>
    <dgm:cxn modelId="{D088C25C-2B5C-4C6A-9DF5-5DF71D2733ED}" type="presParOf" srcId="{C443A260-2F55-45C2-859D-7C3416F3F469}" destId="{87B31B31-8076-4C72-9B22-018AAC544E22}" srcOrd="4" destOrd="0" presId="urn:microsoft.com/office/officeart/2005/8/layout/chevron1"/>
    <dgm:cxn modelId="{A456BA67-93F3-4040-887C-12A5E2F172EC}" type="presParOf" srcId="{C443A260-2F55-45C2-859D-7C3416F3F469}" destId="{17DC3C71-244E-41C9-9109-B8FC8FA4384B}" srcOrd="5" destOrd="0" presId="urn:microsoft.com/office/officeart/2005/8/layout/chevron1"/>
    <dgm:cxn modelId="{A8205C73-50E5-4BCE-A90F-EE4A0CA541D2}" type="presParOf" srcId="{C443A260-2F55-45C2-859D-7C3416F3F469}" destId="{9DCAEFE7-C6CD-4694-B8CF-C561A73DDAD9}" srcOrd="6" destOrd="0" presId="urn:microsoft.com/office/officeart/2005/8/layout/chevron1"/>
    <dgm:cxn modelId="{210778A5-371F-433C-90CD-DAE66490B4B8}" type="presParOf" srcId="{C443A260-2F55-45C2-859D-7C3416F3F469}" destId="{1D8399B2-1710-4ED5-8B8E-0D1BD96F62F4}" srcOrd="7" destOrd="0" presId="urn:microsoft.com/office/officeart/2005/8/layout/chevron1"/>
    <dgm:cxn modelId="{ED70C613-4E3D-420C-8BD9-589E2CCF1D4D}" type="presParOf" srcId="{C443A260-2F55-45C2-859D-7C3416F3F469}" destId="{2A611251-22BE-4BB7-9A7E-083ACBC448EB}" srcOrd="8" destOrd="0" presId="urn:microsoft.com/office/officeart/2005/8/layout/chevron1"/>
    <dgm:cxn modelId="{27320052-F563-4336-A1CB-151A5560367E}" type="presParOf" srcId="{C443A260-2F55-45C2-859D-7C3416F3F469}" destId="{1E10C5D2-3A29-4EDC-9182-296D9D6719A8}" srcOrd="9" destOrd="0" presId="urn:microsoft.com/office/officeart/2005/8/layout/chevron1"/>
    <dgm:cxn modelId="{3A0510F2-FF71-4526-9573-824A5E3DF3FB}"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771D039B-44F5-4B00-B34F-F9B0FF456C23}" type="presOf" srcId="{20DF95A4-E9E6-4F71-A167-7D03D12BC781}" destId="{87B31B31-8076-4C72-9B22-018AAC544E22}"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09FDE251-FFD7-4A78-9AD0-55D730426A3E}" type="presOf" srcId="{C9FA7927-A1A9-4FD5-896A-5AEF1F20A204}" destId="{14E5EC22-48F7-4E3D-BA2B-751015AAE6D5}" srcOrd="0" destOrd="0" presId="urn:microsoft.com/office/officeart/2005/8/layout/chevron1"/>
    <dgm:cxn modelId="{4F38B508-07E6-48E0-87C0-50D3E6A99D59}"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89EF97CE-79D9-42D2-80BD-B3696BEC32E6}" type="presOf" srcId="{50B49954-086F-4E83-9B29-1E8A44D14FC5}" destId="{3198CE94-BB9E-4E8C-8DC8-CFF99BF32357}"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2B3B2FE9-0DC0-4BE3-8D48-284646914AA5}"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9B02BBDF-4219-485C-8842-1EFB4322FDDC}" type="presOf" srcId="{0F546D4B-FDE1-4D5E-B5B6-781A8412F840}" destId="{C443A260-2F55-45C2-859D-7C3416F3F469}" srcOrd="0" destOrd="0" presId="urn:microsoft.com/office/officeart/2005/8/layout/chevron1"/>
    <dgm:cxn modelId="{8A7A180F-1274-4ECB-9FD7-7D4736C65900}"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5009BB7-2663-4B70-9276-EBF6610E581C}" type="presParOf" srcId="{C443A260-2F55-45C2-859D-7C3416F3F469}" destId="{F24D9A7C-0EFC-45A0-97FE-D6067614D276}" srcOrd="0" destOrd="0" presId="urn:microsoft.com/office/officeart/2005/8/layout/chevron1"/>
    <dgm:cxn modelId="{C81A1DA3-7127-4F52-B983-37213FCD84D4}" type="presParOf" srcId="{C443A260-2F55-45C2-859D-7C3416F3F469}" destId="{6ADC5E81-64A5-43DB-A4C7-0AB22A52BDF2}" srcOrd="1" destOrd="0" presId="urn:microsoft.com/office/officeart/2005/8/layout/chevron1"/>
    <dgm:cxn modelId="{CD9030AF-B89D-4077-9C66-378DAF4B2A02}" type="presParOf" srcId="{C443A260-2F55-45C2-859D-7C3416F3F469}" destId="{14E5EC22-48F7-4E3D-BA2B-751015AAE6D5}" srcOrd="2" destOrd="0" presId="urn:microsoft.com/office/officeart/2005/8/layout/chevron1"/>
    <dgm:cxn modelId="{59195033-3345-4A63-85A7-267DC2A1139B}" type="presParOf" srcId="{C443A260-2F55-45C2-859D-7C3416F3F469}" destId="{0D1FC3D5-EAFA-468C-8751-60BA433A6B66}" srcOrd="3" destOrd="0" presId="urn:microsoft.com/office/officeart/2005/8/layout/chevron1"/>
    <dgm:cxn modelId="{BDE329C0-51ED-4F00-962B-24077E4762DC}" type="presParOf" srcId="{C443A260-2F55-45C2-859D-7C3416F3F469}" destId="{87B31B31-8076-4C72-9B22-018AAC544E22}" srcOrd="4" destOrd="0" presId="urn:microsoft.com/office/officeart/2005/8/layout/chevron1"/>
    <dgm:cxn modelId="{446FAA91-C389-45F3-A77F-850454C8299C}" type="presParOf" srcId="{C443A260-2F55-45C2-859D-7C3416F3F469}" destId="{17DC3C71-244E-41C9-9109-B8FC8FA4384B}" srcOrd="5" destOrd="0" presId="urn:microsoft.com/office/officeart/2005/8/layout/chevron1"/>
    <dgm:cxn modelId="{CA658326-8097-4079-82C9-41267AB23539}" type="presParOf" srcId="{C443A260-2F55-45C2-859D-7C3416F3F469}" destId="{9DCAEFE7-C6CD-4694-B8CF-C561A73DDAD9}" srcOrd="6" destOrd="0" presId="urn:microsoft.com/office/officeart/2005/8/layout/chevron1"/>
    <dgm:cxn modelId="{03B4A788-D445-433E-9698-0AE64F09CAFF}" type="presParOf" srcId="{C443A260-2F55-45C2-859D-7C3416F3F469}" destId="{1D8399B2-1710-4ED5-8B8E-0D1BD96F62F4}" srcOrd="7" destOrd="0" presId="urn:microsoft.com/office/officeart/2005/8/layout/chevron1"/>
    <dgm:cxn modelId="{19D50A45-FD22-4148-A8E8-C6307CB54885}" type="presParOf" srcId="{C443A260-2F55-45C2-859D-7C3416F3F469}" destId="{2A611251-22BE-4BB7-9A7E-083ACBC448EB}" srcOrd="8" destOrd="0" presId="urn:microsoft.com/office/officeart/2005/8/layout/chevron1"/>
    <dgm:cxn modelId="{0B404FF0-892D-44B1-9E9D-CD81D0398FED}" type="presParOf" srcId="{C443A260-2F55-45C2-859D-7C3416F3F469}" destId="{1E10C5D2-3A29-4EDC-9182-296D9D6719A8}" srcOrd="9" destOrd="0" presId="urn:microsoft.com/office/officeart/2005/8/layout/chevron1"/>
    <dgm:cxn modelId="{9CF594D6-A043-489D-84BC-54D0F5BB2C28}"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8B8FF7DC-951F-4C18-B19C-621D151E5207}" type="presOf" srcId="{4DE3432D-A19A-42FF-B945-BCEEEF99DF35}" destId="{9DCAEFE7-C6CD-4694-B8CF-C561A73DDAD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E0633C19-BA0A-47D1-8922-C2EA64C28EA7}" type="presOf" srcId="{3B7E504F-B290-4181-ABEC-EA978959F005}" destId="{F24D9A7C-0EFC-45A0-97FE-D6067614D276}" srcOrd="0" destOrd="0" presId="urn:microsoft.com/office/officeart/2005/8/layout/chevron1"/>
    <dgm:cxn modelId="{3583EEDD-E685-4806-89CD-24FECFEA920A}" type="presOf" srcId="{0F546D4B-FDE1-4D5E-B5B6-781A8412F840}" destId="{C443A260-2F55-45C2-859D-7C3416F3F469}" srcOrd="0" destOrd="0" presId="urn:microsoft.com/office/officeart/2005/8/layout/chevron1"/>
    <dgm:cxn modelId="{FBA31E8F-9AA7-4CBE-873E-8421F40E3AAC}" type="presOf" srcId="{20DF95A4-E9E6-4F71-A167-7D03D12BC781}" destId="{87B31B31-8076-4C72-9B22-018AAC544E22}"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95F0F6F4-8D88-4B5E-8740-6F0739892940}" type="presOf" srcId="{C9FA7927-A1A9-4FD5-896A-5AEF1F20A204}" destId="{14E5EC22-48F7-4E3D-BA2B-751015AAE6D5}" srcOrd="0" destOrd="0" presId="urn:microsoft.com/office/officeart/2005/8/layout/chevron1"/>
    <dgm:cxn modelId="{B9AAC8CC-DC9E-4885-8EFB-2BB6778B7D5F}" type="presOf" srcId="{50B49954-086F-4E83-9B29-1E8A44D14FC5}" destId="{3198CE94-BB9E-4E8C-8DC8-CFF99BF32357}" srcOrd="0" destOrd="0" presId="urn:microsoft.com/office/officeart/2005/8/layout/chevron1"/>
    <dgm:cxn modelId="{16E37B1A-BED8-434D-9633-650C96700F8C}"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6E6FC91C-7094-434D-B727-F9C43E068C78}" type="presParOf" srcId="{C443A260-2F55-45C2-859D-7C3416F3F469}" destId="{F24D9A7C-0EFC-45A0-97FE-D6067614D276}" srcOrd="0" destOrd="0" presId="urn:microsoft.com/office/officeart/2005/8/layout/chevron1"/>
    <dgm:cxn modelId="{DB97941D-620D-44A7-9CEF-C319B5E11621}" type="presParOf" srcId="{C443A260-2F55-45C2-859D-7C3416F3F469}" destId="{6ADC5E81-64A5-43DB-A4C7-0AB22A52BDF2}" srcOrd="1" destOrd="0" presId="urn:microsoft.com/office/officeart/2005/8/layout/chevron1"/>
    <dgm:cxn modelId="{B953AB7D-0B7C-48B6-B21B-E263098A9DB0}" type="presParOf" srcId="{C443A260-2F55-45C2-859D-7C3416F3F469}" destId="{14E5EC22-48F7-4E3D-BA2B-751015AAE6D5}" srcOrd="2" destOrd="0" presId="urn:microsoft.com/office/officeart/2005/8/layout/chevron1"/>
    <dgm:cxn modelId="{5D7EDE15-6924-480A-8A77-A6BD36E15E55}" type="presParOf" srcId="{C443A260-2F55-45C2-859D-7C3416F3F469}" destId="{0D1FC3D5-EAFA-468C-8751-60BA433A6B66}" srcOrd="3" destOrd="0" presId="urn:microsoft.com/office/officeart/2005/8/layout/chevron1"/>
    <dgm:cxn modelId="{0CEA4A3E-4499-4475-A638-E62B37EF973F}" type="presParOf" srcId="{C443A260-2F55-45C2-859D-7C3416F3F469}" destId="{87B31B31-8076-4C72-9B22-018AAC544E22}" srcOrd="4" destOrd="0" presId="urn:microsoft.com/office/officeart/2005/8/layout/chevron1"/>
    <dgm:cxn modelId="{92694A2E-26A6-43CA-A05C-3E2C17708891}" type="presParOf" srcId="{C443A260-2F55-45C2-859D-7C3416F3F469}" destId="{17DC3C71-244E-41C9-9109-B8FC8FA4384B}" srcOrd="5" destOrd="0" presId="urn:microsoft.com/office/officeart/2005/8/layout/chevron1"/>
    <dgm:cxn modelId="{79AE013E-501E-43DF-B6D6-94DA75275954}" type="presParOf" srcId="{C443A260-2F55-45C2-859D-7C3416F3F469}" destId="{9DCAEFE7-C6CD-4694-B8CF-C561A73DDAD9}" srcOrd="6" destOrd="0" presId="urn:microsoft.com/office/officeart/2005/8/layout/chevron1"/>
    <dgm:cxn modelId="{AD883278-966D-4A8B-9EE3-B5BEB4E0A1A8}" type="presParOf" srcId="{C443A260-2F55-45C2-859D-7C3416F3F469}" destId="{1D8399B2-1710-4ED5-8B8E-0D1BD96F62F4}" srcOrd="7" destOrd="0" presId="urn:microsoft.com/office/officeart/2005/8/layout/chevron1"/>
    <dgm:cxn modelId="{BE0B7D9A-188E-42BB-9D7F-9F93FE9DE658}" type="presParOf" srcId="{C443A260-2F55-45C2-859D-7C3416F3F469}" destId="{2A611251-22BE-4BB7-9A7E-083ACBC448EB}" srcOrd="8" destOrd="0" presId="urn:microsoft.com/office/officeart/2005/8/layout/chevron1"/>
    <dgm:cxn modelId="{6673D7AE-A268-45FB-A171-6C0C64E0B634}" type="presParOf" srcId="{C443A260-2F55-45C2-859D-7C3416F3F469}" destId="{1E10C5D2-3A29-4EDC-9182-296D9D6719A8}" srcOrd="9" destOrd="0" presId="urn:microsoft.com/office/officeart/2005/8/layout/chevron1"/>
    <dgm:cxn modelId="{B5E1BD83-22FF-46E4-94DE-57872D31B8D8}"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4F4693F7-3E6E-4F88-AF88-FB6329505DF6}" type="presOf" srcId="{4DE3432D-A19A-42FF-B945-BCEEEF99DF35}" destId="{9DCAEFE7-C6CD-4694-B8CF-C561A73DDAD9}" srcOrd="0" destOrd="0" presId="urn:microsoft.com/office/officeart/2005/8/layout/chevron1"/>
    <dgm:cxn modelId="{FEC60028-81C0-462C-ABD5-9BA913926A02}"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D5F73C1A-92F7-4A21-B037-329969F78961}" type="presOf" srcId="{3FD7C7B5-7803-48CF-B39B-0CEA670AF461}" destId="{2A611251-22BE-4BB7-9A7E-083ACBC448EB}" srcOrd="0" destOrd="0" presId="urn:microsoft.com/office/officeart/2005/8/layout/chevron1"/>
    <dgm:cxn modelId="{057DC19E-F9FC-4CC2-91F4-D66630D889DC}"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106FDDE6-A3FF-4480-A844-7375FA3BF5A8}" type="presOf" srcId="{3B7E504F-B290-4181-ABEC-EA978959F005}" destId="{F24D9A7C-0EFC-45A0-97FE-D6067614D276}"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A651B9D2-05CF-4D3F-8C52-54D0FC4C6BAF}" type="presOf" srcId="{50B49954-086F-4E83-9B29-1E8A44D14FC5}" destId="{3198CE94-BB9E-4E8C-8DC8-CFF99BF32357}" srcOrd="0" destOrd="0" presId="urn:microsoft.com/office/officeart/2005/8/layout/chevron1"/>
    <dgm:cxn modelId="{9A99BA30-E019-442A-99EF-96994F4BEAB3}" type="presOf" srcId="{20DF95A4-E9E6-4F71-A167-7D03D12BC781}" destId="{87B31B31-8076-4C72-9B22-018AAC544E22}" srcOrd="0" destOrd="0" presId="urn:microsoft.com/office/officeart/2005/8/layout/chevron1"/>
    <dgm:cxn modelId="{AC2FEE53-1363-40CC-8F36-8D38022A911C}" type="presParOf" srcId="{C443A260-2F55-45C2-859D-7C3416F3F469}" destId="{F24D9A7C-0EFC-45A0-97FE-D6067614D276}" srcOrd="0" destOrd="0" presId="urn:microsoft.com/office/officeart/2005/8/layout/chevron1"/>
    <dgm:cxn modelId="{BC7BEABE-7F74-40C7-B154-BDADF36EA4EB}" type="presParOf" srcId="{C443A260-2F55-45C2-859D-7C3416F3F469}" destId="{6ADC5E81-64A5-43DB-A4C7-0AB22A52BDF2}" srcOrd="1" destOrd="0" presId="urn:microsoft.com/office/officeart/2005/8/layout/chevron1"/>
    <dgm:cxn modelId="{EEEA71A6-5642-4D5E-A46F-F5EB6BAA9BD5}" type="presParOf" srcId="{C443A260-2F55-45C2-859D-7C3416F3F469}" destId="{14E5EC22-48F7-4E3D-BA2B-751015AAE6D5}" srcOrd="2" destOrd="0" presId="urn:microsoft.com/office/officeart/2005/8/layout/chevron1"/>
    <dgm:cxn modelId="{C88BD0BE-6B8F-41C5-BF5D-8F5E3F5E5B70}" type="presParOf" srcId="{C443A260-2F55-45C2-859D-7C3416F3F469}" destId="{0D1FC3D5-EAFA-468C-8751-60BA433A6B66}" srcOrd="3" destOrd="0" presId="urn:microsoft.com/office/officeart/2005/8/layout/chevron1"/>
    <dgm:cxn modelId="{5C4EFFF0-BB3E-4F20-AD5E-D12EAF04C065}" type="presParOf" srcId="{C443A260-2F55-45C2-859D-7C3416F3F469}" destId="{87B31B31-8076-4C72-9B22-018AAC544E22}" srcOrd="4" destOrd="0" presId="urn:microsoft.com/office/officeart/2005/8/layout/chevron1"/>
    <dgm:cxn modelId="{7861E55F-200C-4768-8702-E9C964BEAE9B}" type="presParOf" srcId="{C443A260-2F55-45C2-859D-7C3416F3F469}" destId="{17DC3C71-244E-41C9-9109-B8FC8FA4384B}" srcOrd="5" destOrd="0" presId="urn:microsoft.com/office/officeart/2005/8/layout/chevron1"/>
    <dgm:cxn modelId="{FF44E486-75D4-4C9E-97AC-9B35F2E89FD3}" type="presParOf" srcId="{C443A260-2F55-45C2-859D-7C3416F3F469}" destId="{9DCAEFE7-C6CD-4694-B8CF-C561A73DDAD9}" srcOrd="6" destOrd="0" presId="urn:microsoft.com/office/officeart/2005/8/layout/chevron1"/>
    <dgm:cxn modelId="{3B2CB5A3-0C44-46A8-808A-8BC61E6F93A8}" type="presParOf" srcId="{C443A260-2F55-45C2-859D-7C3416F3F469}" destId="{1D8399B2-1710-4ED5-8B8E-0D1BD96F62F4}" srcOrd="7" destOrd="0" presId="urn:microsoft.com/office/officeart/2005/8/layout/chevron1"/>
    <dgm:cxn modelId="{39EC9545-B2A9-41DB-A5D1-6F4C9D2D491A}" type="presParOf" srcId="{C443A260-2F55-45C2-859D-7C3416F3F469}" destId="{2A611251-22BE-4BB7-9A7E-083ACBC448EB}" srcOrd="8" destOrd="0" presId="urn:microsoft.com/office/officeart/2005/8/layout/chevron1"/>
    <dgm:cxn modelId="{762C9398-D00E-466D-ADF4-388A93BCEF1B}" type="presParOf" srcId="{C443A260-2F55-45C2-859D-7C3416F3F469}" destId="{1E10C5D2-3A29-4EDC-9182-296D9D6719A8}" srcOrd="9" destOrd="0" presId="urn:microsoft.com/office/officeart/2005/8/layout/chevron1"/>
    <dgm:cxn modelId="{D91E48F4-C251-4F3B-B6BB-E3FC43DEC452}"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EF42D31C-9ADF-4C6C-B6A9-51D563AA808E}"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9E384EAB-E3D2-4415-B11A-FCBD7DBDAA09}"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F06E6F45-9669-4766-90EB-DAF40E6197F4}" srcId="{0F546D4B-FDE1-4D5E-B5B6-781A8412F840}" destId="{4DE3432D-A19A-42FF-B945-BCEEEF99DF35}" srcOrd="3" destOrd="0" parTransId="{3D8944A3-3D9A-4E25-BD29-2EC58EE91E10}" sibTransId="{83510DC7-8286-4623-937D-06FD7DC1FF87}"/>
    <dgm:cxn modelId="{66CE4D92-510F-4F51-8B02-A7007E1FE669}" type="presOf" srcId="{50B49954-086F-4E83-9B29-1E8A44D14FC5}" destId="{3198CE94-BB9E-4E8C-8DC8-CFF99BF32357}" srcOrd="0" destOrd="0" presId="urn:microsoft.com/office/officeart/2005/8/layout/chevron1"/>
    <dgm:cxn modelId="{45326A42-2CAE-44DE-9255-74BFAC74107B}" type="presOf" srcId="{20DF95A4-E9E6-4F71-A167-7D03D12BC781}" destId="{87B31B31-8076-4C72-9B22-018AAC544E22}" srcOrd="0" destOrd="0" presId="urn:microsoft.com/office/officeart/2005/8/layout/chevron1"/>
    <dgm:cxn modelId="{25B1C90B-F4F0-4E29-8E41-CE03A02C9F01}" type="presOf" srcId="{3FD7C7B5-7803-48CF-B39B-0CEA670AF461}" destId="{2A611251-22BE-4BB7-9A7E-083ACBC448EB}"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9C953C6C-2652-423F-9653-4D1FAA5B0028}" type="presOf" srcId="{C9FA7927-A1A9-4FD5-896A-5AEF1F20A204}" destId="{14E5EC22-48F7-4E3D-BA2B-751015AAE6D5}" srcOrd="0" destOrd="0" presId="urn:microsoft.com/office/officeart/2005/8/layout/chevron1"/>
    <dgm:cxn modelId="{DD50EF6B-0E55-4A23-BBAB-546A6C5DCC85}"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63A45CBE-3DFB-4CED-BACD-8AC60F1CFAD4}" type="presParOf" srcId="{C443A260-2F55-45C2-859D-7C3416F3F469}" destId="{F24D9A7C-0EFC-45A0-97FE-D6067614D276}" srcOrd="0" destOrd="0" presId="urn:microsoft.com/office/officeart/2005/8/layout/chevron1"/>
    <dgm:cxn modelId="{9A12A88F-77F1-4A18-B544-74D988C51616}" type="presParOf" srcId="{C443A260-2F55-45C2-859D-7C3416F3F469}" destId="{6ADC5E81-64A5-43DB-A4C7-0AB22A52BDF2}" srcOrd="1" destOrd="0" presId="urn:microsoft.com/office/officeart/2005/8/layout/chevron1"/>
    <dgm:cxn modelId="{7ACFF888-4614-4D2B-8C76-BE8C01809108}" type="presParOf" srcId="{C443A260-2F55-45C2-859D-7C3416F3F469}" destId="{14E5EC22-48F7-4E3D-BA2B-751015AAE6D5}" srcOrd="2" destOrd="0" presId="urn:microsoft.com/office/officeart/2005/8/layout/chevron1"/>
    <dgm:cxn modelId="{2C370F86-1343-4A1F-8B75-987E366C4C66}" type="presParOf" srcId="{C443A260-2F55-45C2-859D-7C3416F3F469}" destId="{0D1FC3D5-EAFA-468C-8751-60BA433A6B66}" srcOrd="3" destOrd="0" presId="urn:microsoft.com/office/officeart/2005/8/layout/chevron1"/>
    <dgm:cxn modelId="{06E38F34-1978-41C9-9517-E3BFC50F03F9}" type="presParOf" srcId="{C443A260-2F55-45C2-859D-7C3416F3F469}" destId="{87B31B31-8076-4C72-9B22-018AAC544E22}" srcOrd="4" destOrd="0" presId="urn:microsoft.com/office/officeart/2005/8/layout/chevron1"/>
    <dgm:cxn modelId="{B97480CA-F0A8-4209-89E6-3D8DD409AB0C}" type="presParOf" srcId="{C443A260-2F55-45C2-859D-7C3416F3F469}" destId="{17DC3C71-244E-41C9-9109-B8FC8FA4384B}" srcOrd="5" destOrd="0" presId="urn:microsoft.com/office/officeart/2005/8/layout/chevron1"/>
    <dgm:cxn modelId="{3B891AD5-EFDC-4636-BDD5-67724B418ADC}" type="presParOf" srcId="{C443A260-2F55-45C2-859D-7C3416F3F469}" destId="{9DCAEFE7-C6CD-4694-B8CF-C561A73DDAD9}" srcOrd="6" destOrd="0" presId="urn:microsoft.com/office/officeart/2005/8/layout/chevron1"/>
    <dgm:cxn modelId="{C33792AF-02EC-47C3-BD6F-E616DA12E18C}" type="presParOf" srcId="{C443A260-2F55-45C2-859D-7C3416F3F469}" destId="{1D8399B2-1710-4ED5-8B8E-0D1BD96F62F4}" srcOrd="7" destOrd="0" presId="urn:microsoft.com/office/officeart/2005/8/layout/chevron1"/>
    <dgm:cxn modelId="{130016B7-46A9-437A-85A7-00BA45344166}" type="presParOf" srcId="{C443A260-2F55-45C2-859D-7C3416F3F469}" destId="{2A611251-22BE-4BB7-9A7E-083ACBC448EB}" srcOrd="8" destOrd="0" presId="urn:microsoft.com/office/officeart/2005/8/layout/chevron1"/>
    <dgm:cxn modelId="{9F1F24A9-E03B-495C-A274-6B1BD272B5F4}" type="presParOf" srcId="{C443A260-2F55-45C2-859D-7C3416F3F469}" destId="{1E10C5D2-3A29-4EDC-9182-296D9D6719A8}" srcOrd="9" destOrd="0" presId="urn:microsoft.com/office/officeart/2005/8/layout/chevron1"/>
    <dgm:cxn modelId="{8BE976C6-594B-4B2E-B83F-91B97BD63CA1}"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FBE8D4F-8114-4DE2-B195-92C8D465E414}" type="doc">
      <dgm:prSet loTypeId="urn:microsoft.com/office/officeart/2005/8/layout/hierarchy2" loCatId="hierarchy" qsTypeId="urn:microsoft.com/office/officeart/2005/8/quickstyle/simple1" qsCatId="simple" csTypeId="urn:microsoft.com/office/officeart/2005/8/colors/accent4_5" csCatId="accent4" phldr="1"/>
      <dgm:spPr/>
      <dgm:t>
        <a:bodyPr/>
        <a:lstStyle/>
        <a:p>
          <a:endParaRPr lang="en-US"/>
        </a:p>
      </dgm:t>
    </dgm:pt>
    <dgm:pt modelId="{D3B04F2B-2071-4B72-8564-D3FA98FC2399}">
      <dgm:prSet phldrT="[Text]" custT="1"/>
      <dgm:spPr/>
      <dgm:t>
        <a:bodyPr/>
        <a:lstStyle/>
        <a:p>
          <a:pPr rtl="1"/>
          <a:r>
            <a:rPr lang="fa-IR" sz="1600" dirty="0" smtClean="0">
              <a:solidFill>
                <a:schemeClr val="tx1"/>
              </a:solidFill>
              <a:cs typeface="B Yekan" panose="00000400000000000000" pitchFamily="2" charset="-78"/>
            </a:rPr>
            <a:t>روش های اتصال پوشانه به سازه اصلی</a:t>
          </a:r>
          <a:endParaRPr lang="en-US" sz="1600" dirty="0">
            <a:solidFill>
              <a:schemeClr val="tx1"/>
            </a:solidFill>
          </a:endParaRPr>
        </a:p>
      </dgm:t>
    </dgm:pt>
    <dgm:pt modelId="{9402D4AC-8800-4B36-ABF2-3F388D8652CF}" type="parTrans" cxnId="{32E7A91B-7D23-47F5-89C3-13E93A42B7E1}">
      <dgm:prSet/>
      <dgm:spPr/>
      <dgm:t>
        <a:bodyPr/>
        <a:lstStyle/>
        <a:p>
          <a:endParaRPr lang="en-US" sz="1800">
            <a:solidFill>
              <a:schemeClr val="tx1"/>
            </a:solidFill>
          </a:endParaRPr>
        </a:p>
      </dgm:t>
    </dgm:pt>
    <dgm:pt modelId="{71A0D400-7390-4B69-BD23-A286E86D4343}" type="sibTrans" cxnId="{32E7A91B-7D23-47F5-89C3-13E93A42B7E1}">
      <dgm:prSet/>
      <dgm:spPr/>
      <dgm:t>
        <a:bodyPr/>
        <a:lstStyle/>
        <a:p>
          <a:endParaRPr lang="en-US" sz="1800">
            <a:solidFill>
              <a:schemeClr val="tx1"/>
            </a:solidFill>
          </a:endParaRPr>
        </a:p>
      </dgm:t>
    </dgm:pt>
    <dgm:pt modelId="{CA2166A0-A27C-47A8-9BFE-56FE03F32251}">
      <dgm:prSet phldrT="[Text]" custT="1"/>
      <dgm:spPr/>
      <dgm:t>
        <a:bodyPr/>
        <a:lstStyle/>
        <a:p>
          <a:r>
            <a:rPr lang="fa-IR" sz="1600" dirty="0" smtClean="0">
              <a:solidFill>
                <a:schemeClr val="tx1"/>
              </a:solidFill>
              <a:cs typeface="B Yekan" panose="00000400000000000000" pitchFamily="2" charset="-78"/>
            </a:rPr>
            <a:t>1-اتصال مستقیم پوشانه به سازه اصلی </a:t>
          </a:r>
          <a:endParaRPr lang="en-US" sz="1600" dirty="0">
            <a:solidFill>
              <a:schemeClr val="tx1"/>
            </a:solidFill>
          </a:endParaRPr>
        </a:p>
      </dgm:t>
    </dgm:pt>
    <dgm:pt modelId="{A030DC43-33ED-40FB-B784-63CBBB541E42}" type="parTrans" cxnId="{ABDE7EA8-C76B-42E4-B5CB-3193850652C9}">
      <dgm:prSet custT="1"/>
      <dgm:spPr/>
      <dgm:t>
        <a:bodyPr/>
        <a:lstStyle/>
        <a:p>
          <a:endParaRPr lang="en-US" sz="500">
            <a:solidFill>
              <a:schemeClr val="tx1"/>
            </a:solidFill>
          </a:endParaRPr>
        </a:p>
      </dgm:t>
    </dgm:pt>
    <dgm:pt modelId="{E65787B9-DAA6-44A4-B41D-8F225FB6BE8C}" type="sibTrans" cxnId="{ABDE7EA8-C76B-42E4-B5CB-3193850652C9}">
      <dgm:prSet/>
      <dgm:spPr/>
      <dgm:t>
        <a:bodyPr/>
        <a:lstStyle/>
        <a:p>
          <a:endParaRPr lang="en-US" sz="1800">
            <a:solidFill>
              <a:schemeClr val="tx1"/>
            </a:solidFill>
          </a:endParaRPr>
        </a:p>
      </dgm:t>
    </dgm:pt>
    <dgm:pt modelId="{E140F11B-B391-49D2-A870-BB4BA4943A19}">
      <dgm:prSet phldrT="[Text]" custT="1"/>
      <dgm:spPr/>
      <dgm:t>
        <a:bodyPr/>
        <a:lstStyle/>
        <a:p>
          <a:r>
            <a:rPr lang="fa-IR" sz="1600" dirty="0" smtClean="0">
              <a:solidFill>
                <a:schemeClr val="tx1"/>
              </a:solidFill>
              <a:cs typeface="B Yekan" panose="00000400000000000000" pitchFamily="2" charset="-78"/>
            </a:rPr>
            <a:t>به گره ها</a:t>
          </a:r>
          <a:endParaRPr lang="en-US" sz="1600" dirty="0">
            <a:solidFill>
              <a:schemeClr val="tx1"/>
            </a:solidFill>
          </a:endParaRPr>
        </a:p>
      </dgm:t>
    </dgm:pt>
    <dgm:pt modelId="{8210B4A7-A006-43A6-ABEA-9B95ED2A6CC2}" type="parTrans" cxnId="{7A02559E-1976-4122-8F7A-062701E7A750}">
      <dgm:prSet custT="1"/>
      <dgm:spPr/>
      <dgm:t>
        <a:bodyPr/>
        <a:lstStyle/>
        <a:p>
          <a:endParaRPr lang="en-US" sz="500">
            <a:solidFill>
              <a:schemeClr val="tx1"/>
            </a:solidFill>
          </a:endParaRPr>
        </a:p>
      </dgm:t>
    </dgm:pt>
    <dgm:pt modelId="{CF977C8A-E8CE-4338-A120-2B546F0B1232}" type="sibTrans" cxnId="{7A02559E-1976-4122-8F7A-062701E7A750}">
      <dgm:prSet/>
      <dgm:spPr/>
      <dgm:t>
        <a:bodyPr/>
        <a:lstStyle/>
        <a:p>
          <a:endParaRPr lang="en-US" sz="1800">
            <a:solidFill>
              <a:schemeClr val="tx1"/>
            </a:solidFill>
          </a:endParaRPr>
        </a:p>
      </dgm:t>
    </dgm:pt>
    <dgm:pt modelId="{73D2D97B-B121-4836-B8E7-4E444EF65EC8}">
      <dgm:prSet phldrT="[Text]" custT="1"/>
      <dgm:spPr/>
      <dgm:t>
        <a:bodyPr/>
        <a:lstStyle/>
        <a:p>
          <a:r>
            <a:rPr lang="fa-IR" sz="1600" dirty="0" smtClean="0">
              <a:solidFill>
                <a:schemeClr val="tx1"/>
              </a:solidFill>
              <a:cs typeface="B Yekan" panose="00000400000000000000" pitchFamily="2" charset="-78"/>
            </a:rPr>
            <a:t>به عضوها</a:t>
          </a:r>
          <a:endParaRPr lang="en-US" sz="1600" dirty="0">
            <a:solidFill>
              <a:schemeClr val="tx1"/>
            </a:solidFill>
          </a:endParaRPr>
        </a:p>
      </dgm:t>
    </dgm:pt>
    <dgm:pt modelId="{AD848FD1-E685-4ADE-82C6-E1626B69D50D}" type="parTrans" cxnId="{16510225-BA62-476A-BF5D-ADF8D4D56AE5}">
      <dgm:prSet custT="1"/>
      <dgm:spPr/>
      <dgm:t>
        <a:bodyPr/>
        <a:lstStyle/>
        <a:p>
          <a:endParaRPr lang="en-US" sz="500">
            <a:solidFill>
              <a:schemeClr val="tx1"/>
            </a:solidFill>
          </a:endParaRPr>
        </a:p>
      </dgm:t>
    </dgm:pt>
    <dgm:pt modelId="{19A10B77-D34E-4168-8ECD-32F8940168D6}" type="sibTrans" cxnId="{16510225-BA62-476A-BF5D-ADF8D4D56AE5}">
      <dgm:prSet/>
      <dgm:spPr/>
      <dgm:t>
        <a:bodyPr/>
        <a:lstStyle/>
        <a:p>
          <a:endParaRPr lang="en-US" sz="1800">
            <a:solidFill>
              <a:schemeClr val="tx1"/>
            </a:solidFill>
          </a:endParaRPr>
        </a:p>
      </dgm:t>
    </dgm:pt>
    <dgm:pt modelId="{5495CEA2-7286-418C-8049-34757E9C7D5A}">
      <dgm:prSet phldrT="[Text]" custT="1"/>
      <dgm:spPr/>
      <dgm:t>
        <a:bodyPr/>
        <a:lstStyle/>
        <a:p>
          <a:r>
            <a:rPr lang="fa-IR" sz="1600" dirty="0" smtClean="0">
              <a:solidFill>
                <a:schemeClr val="tx1"/>
              </a:solidFill>
              <a:cs typeface="B Yekan" panose="00000400000000000000" pitchFamily="2" charset="-78"/>
            </a:rPr>
            <a:t>2-اتصال پوشانه به سازه اصلی با  استفاده از اعضای کمکی (لاپه ها)</a:t>
          </a:r>
          <a:endParaRPr lang="en-US" sz="1600" dirty="0">
            <a:solidFill>
              <a:schemeClr val="tx1"/>
            </a:solidFill>
          </a:endParaRPr>
        </a:p>
      </dgm:t>
    </dgm:pt>
    <dgm:pt modelId="{AC9DB610-1F25-4F06-94B7-B6C427E4762D}" type="parTrans" cxnId="{3582981C-2296-4D3C-B510-F3AC381134A4}">
      <dgm:prSet custT="1"/>
      <dgm:spPr/>
      <dgm:t>
        <a:bodyPr/>
        <a:lstStyle/>
        <a:p>
          <a:endParaRPr lang="en-US" sz="500">
            <a:solidFill>
              <a:schemeClr val="tx1"/>
            </a:solidFill>
          </a:endParaRPr>
        </a:p>
      </dgm:t>
    </dgm:pt>
    <dgm:pt modelId="{06E65364-8528-4550-9CD2-6A93C4EFFDE2}" type="sibTrans" cxnId="{3582981C-2296-4D3C-B510-F3AC381134A4}">
      <dgm:prSet/>
      <dgm:spPr/>
      <dgm:t>
        <a:bodyPr/>
        <a:lstStyle/>
        <a:p>
          <a:endParaRPr lang="en-US" sz="1800">
            <a:solidFill>
              <a:schemeClr val="tx1"/>
            </a:solidFill>
          </a:endParaRPr>
        </a:p>
      </dgm:t>
    </dgm:pt>
    <dgm:pt modelId="{BCA37138-9017-4773-8F09-0831C596D45D}">
      <dgm:prSet phldrT="[Text]" custT="1"/>
      <dgm:spPr/>
      <dgm:t>
        <a:bodyPr/>
        <a:lstStyle/>
        <a:p>
          <a:r>
            <a:rPr lang="fa-IR" sz="1600" dirty="0" smtClean="0">
              <a:solidFill>
                <a:schemeClr val="tx1"/>
              </a:solidFill>
              <a:cs typeface="B Yekan" panose="00000400000000000000" pitchFamily="2" charset="-78"/>
            </a:rPr>
            <a:t>لاپه ها در یک جهت و اتصال لاپه به گره ها</a:t>
          </a:r>
          <a:endParaRPr lang="en-US" sz="1600" dirty="0">
            <a:solidFill>
              <a:schemeClr val="tx1"/>
            </a:solidFill>
          </a:endParaRPr>
        </a:p>
      </dgm:t>
    </dgm:pt>
    <dgm:pt modelId="{3C0E1F1B-8F2B-4900-BCAC-10EA277CDB4A}" type="parTrans" cxnId="{E91F0142-D381-481E-84F1-4631D349E2ED}">
      <dgm:prSet custT="1"/>
      <dgm:spPr/>
      <dgm:t>
        <a:bodyPr/>
        <a:lstStyle/>
        <a:p>
          <a:endParaRPr lang="en-US" sz="500">
            <a:solidFill>
              <a:schemeClr val="tx1"/>
            </a:solidFill>
          </a:endParaRPr>
        </a:p>
      </dgm:t>
    </dgm:pt>
    <dgm:pt modelId="{789E2B3B-E4D9-44CA-9EBB-F1A80D9A81F1}" type="sibTrans" cxnId="{E91F0142-D381-481E-84F1-4631D349E2ED}">
      <dgm:prSet/>
      <dgm:spPr/>
      <dgm:t>
        <a:bodyPr/>
        <a:lstStyle/>
        <a:p>
          <a:endParaRPr lang="en-US" sz="1800">
            <a:solidFill>
              <a:schemeClr val="tx1"/>
            </a:solidFill>
          </a:endParaRPr>
        </a:p>
      </dgm:t>
    </dgm:pt>
    <dgm:pt modelId="{2A6B3191-8E59-4DA9-8B62-687ED0B122B0}">
      <dgm:prSet custT="1"/>
      <dgm:spPr/>
      <dgm:t>
        <a:bodyPr/>
        <a:lstStyle/>
        <a:p>
          <a:r>
            <a:rPr lang="fa-IR" sz="1600" dirty="0" smtClean="0">
              <a:solidFill>
                <a:schemeClr val="tx1"/>
              </a:solidFill>
              <a:cs typeface="B Yekan" panose="00000400000000000000" pitchFamily="2" charset="-78"/>
            </a:rPr>
            <a:t>لاپه ها در دو جهت و اتصال به گره ها و یا عضوها</a:t>
          </a:r>
          <a:endParaRPr lang="en-US" sz="1600" dirty="0">
            <a:solidFill>
              <a:schemeClr val="tx1"/>
            </a:solidFill>
          </a:endParaRPr>
        </a:p>
      </dgm:t>
    </dgm:pt>
    <dgm:pt modelId="{BA41F7C1-0502-495A-BD7D-2D059D5E64A5}" type="parTrans" cxnId="{F27A6117-50DB-4C73-975B-3DF7F6999873}">
      <dgm:prSet custT="1"/>
      <dgm:spPr/>
      <dgm:t>
        <a:bodyPr/>
        <a:lstStyle/>
        <a:p>
          <a:endParaRPr lang="en-US" sz="500">
            <a:solidFill>
              <a:schemeClr val="tx1"/>
            </a:solidFill>
          </a:endParaRPr>
        </a:p>
      </dgm:t>
    </dgm:pt>
    <dgm:pt modelId="{28720A5E-1A98-432A-8647-630AA8EFD889}" type="sibTrans" cxnId="{F27A6117-50DB-4C73-975B-3DF7F6999873}">
      <dgm:prSet/>
      <dgm:spPr/>
      <dgm:t>
        <a:bodyPr/>
        <a:lstStyle/>
        <a:p>
          <a:endParaRPr lang="en-US" sz="1800">
            <a:solidFill>
              <a:schemeClr val="tx1"/>
            </a:solidFill>
          </a:endParaRPr>
        </a:p>
      </dgm:t>
    </dgm:pt>
    <dgm:pt modelId="{F6E9125D-352A-43C9-A8F3-5A76D97BA44A}">
      <dgm:prSet custT="1"/>
      <dgm:spPr/>
      <dgm:t>
        <a:bodyPr/>
        <a:lstStyle/>
        <a:p>
          <a:r>
            <a:rPr lang="fa-IR" sz="1600" dirty="0" smtClean="0">
              <a:solidFill>
                <a:schemeClr val="tx1"/>
              </a:solidFill>
              <a:cs typeface="B Yekan" panose="00000400000000000000" pitchFamily="2" charset="-78"/>
            </a:rPr>
            <a:t>لاپه ها در یک جهت و اتصال لاپه به عضوها </a:t>
          </a:r>
        </a:p>
      </dgm:t>
    </dgm:pt>
    <dgm:pt modelId="{F10CC028-750D-419E-A035-1F3B91A63CDC}" type="parTrans" cxnId="{D1084E43-A14E-4F85-BC1F-8F34945D8FFF}">
      <dgm:prSet custT="1"/>
      <dgm:spPr/>
      <dgm:t>
        <a:bodyPr/>
        <a:lstStyle/>
        <a:p>
          <a:endParaRPr lang="en-US" sz="500">
            <a:solidFill>
              <a:schemeClr val="tx1"/>
            </a:solidFill>
          </a:endParaRPr>
        </a:p>
      </dgm:t>
    </dgm:pt>
    <dgm:pt modelId="{085866D0-DD82-493B-AC2C-0E56C2ACDF63}" type="sibTrans" cxnId="{D1084E43-A14E-4F85-BC1F-8F34945D8FFF}">
      <dgm:prSet/>
      <dgm:spPr/>
      <dgm:t>
        <a:bodyPr/>
        <a:lstStyle/>
        <a:p>
          <a:endParaRPr lang="en-US" sz="1800">
            <a:solidFill>
              <a:schemeClr val="tx1"/>
            </a:solidFill>
          </a:endParaRPr>
        </a:p>
      </dgm:t>
    </dgm:pt>
    <dgm:pt modelId="{73ACCCB2-21F2-4B6E-9FBB-B260DFABB4C8}" type="pres">
      <dgm:prSet presAssocID="{9FBE8D4F-8114-4DE2-B195-92C8D465E414}" presName="diagram" presStyleCnt="0">
        <dgm:presLayoutVars>
          <dgm:chPref val="1"/>
          <dgm:dir val="rev"/>
          <dgm:animOne val="branch"/>
          <dgm:animLvl val="lvl"/>
          <dgm:resizeHandles val="exact"/>
        </dgm:presLayoutVars>
      </dgm:prSet>
      <dgm:spPr/>
      <dgm:t>
        <a:bodyPr/>
        <a:lstStyle/>
        <a:p>
          <a:endParaRPr lang="en-US"/>
        </a:p>
      </dgm:t>
    </dgm:pt>
    <dgm:pt modelId="{686E83F9-5831-4691-9F12-69488ED85D02}" type="pres">
      <dgm:prSet presAssocID="{D3B04F2B-2071-4B72-8564-D3FA98FC2399}" presName="root1" presStyleCnt="0"/>
      <dgm:spPr/>
    </dgm:pt>
    <dgm:pt modelId="{1ED0A67A-F9EE-4084-9C0F-DAC2BF07CA83}" type="pres">
      <dgm:prSet presAssocID="{D3B04F2B-2071-4B72-8564-D3FA98FC2399}" presName="LevelOneTextNode" presStyleLbl="node0" presStyleIdx="0" presStyleCnt="1" custScaleX="124634" custScaleY="134205">
        <dgm:presLayoutVars>
          <dgm:chPref val="3"/>
        </dgm:presLayoutVars>
      </dgm:prSet>
      <dgm:spPr/>
      <dgm:t>
        <a:bodyPr/>
        <a:lstStyle/>
        <a:p>
          <a:endParaRPr lang="en-US"/>
        </a:p>
      </dgm:t>
    </dgm:pt>
    <dgm:pt modelId="{E9946EB9-7F74-4845-8CCF-C7873156457B}" type="pres">
      <dgm:prSet presAssocID="{D3B04F2B-2071-4B72-8564-D3FA98FC2399}" presName="level2hierChild" presStyleCnt="0"/>
      <dgm:spPr/>
    </dgm:pt>
    <dgm:pt modelId="{460E1F23-4C35-4D5A-898A-0F11592C9224}" type="pres">
      <dgm:prSet presAssocID="{A030DC43-33ED-40FB-B784-63CBBB541E42}" presName="conn2-1" presStyleLbl="parChTrans1D2" presStyleIdx="0" presStyleCnt="2"/>
      <dgm:spPr/>
      <dgm:t>
        <a:bodyPr/>
        <a:lstStyle/>
        <a:p>
          <a:endParaRPr lang="en-US"/>
        </a:p>
      </dgm:t>
    </dgm:pt>
    <dgm:pt modelId="{36BB0460-2C63-47B6-9357-6239A2A65732}" type="pres">
      <dgm:prSet presAssocID="{A030DC43-33ED-40FB-B784-63CBBB541E42}" presName="connTx" presStyleLbl="parChTrans1D2" presStyleIdx="0" presStyleCnt="2"/>
      <dgm:spPr/>
      <dgm:t>
        <a:bodyPr/>
        <a:lstStyle/>
        <a:p>
          <a:endParaRPr lang="en-US"/>
        </a:p>
      </dgm:t>
    </dgm:pt>
    <dgm:pt modelId="{08BB8EAD-48B3-4872-B3EC-1E303565CDAE}" type="pres">
      <dgm:prSet presAssocID="{CA2166A0-A27C-47A8-9BFE-56FE03F32251}" presName="root2" presStyleCnt="0"/>
      <dgm:spPr/>
    </dgm:pt>
    <dgm:pt modelId="{F773C3BF-22EE-465D-81F6-A73BC9774D75}" type="pres">
      <dgm:prSet presAssocID="{CA2166A0-A27C-47A8-9BFE-56FE03F32251}" presName="LevelTwoTextNode" presStyleLbl="node2" presStyleIdx="0" presStyleCnt="2" custScaleX="140449" custScaleY="133913">
        <dgm:presLayoutVars>
          <dgm:chPref val="3"/>
        </dgm:presLayoutVars>
      </dgm:prSet>
      <dgm:spPr/>
      <dgm:t>
        <a:bodyPr/>
        <a:lstStyle/>
        <a:p>
          <a:endParaRPr lang="en-US"/>
        </a:p>
      </dgm:t>
    </dgm:pt>
    <dgm:pt modelId="{F750F466-8218-4DFD-8FDA-EA61B46322E6}" type="pres">
      <dgm:prSet presAssocID="{CA2166A0-A27C-47A8-9BFE-56FE03F32251}" presName="level3hierChild" presStyleCnt="0"/>
      <dgm:spPr/>
    </dgm:pt>
    <dgm:pt modelId="{BB1A3E48-86B6-4038-AE41-BF75789AC006}" type="pres">
      <dgm:prSet presAssocID="{8210B4A7-A006-43A6-ABEA-9B95ED2A6CC2}" presName="conn2-1" presStyleLbl="parChTrans1D3" presStyleIdx="0" presStyleCnt="5"/>
      <dgm:spPr/>
      <dgm:t>
        <a:bodyPr/>
        <a:lstStyle/>
        <a:p>
          <a:endParaRPr lang="en-US"/>
        </a:p>
      </dgm:t>
    </dgm:pt>
    <dgm:pt modelId="{019E85DC-C1AF-4B29-8795-39FD16216193}" type="pres">
      <dgm:prSet presAssocID="{8210B4A7-A006-43A6-ABEA-9B95ED2A6CC2}" presName="connTx" presStyleLbl="parChTrans1D3" presStyleIdx="0" presStyleCnt="5"/>
      <dgm:spPr/>
      <dgm:t>
        <a:bodyPr/>
        <a:lstStyle/>
        <a:p>
          <a:endParaRPr lang="en-US"/>
        </a:p>
      </dgm:t>
    </dgm:pt>
    <dgm:pt modelId="{D4313792-D4B3-463F-9BD5-91ECFE50B674}" type="pres">
      <dgm:prSet presAssocID="{E140F11B-B391-49D2-A870-BB4BA4943A19}" presName="root2" presStyleCnt="0"/>
      <dgm:spPr/>
    </dgm:pt>
    <dgm:pt modelId="{EDBEFE53-A493-48BE-A0C5-D626103DE02B}" type="pres">
      <dgm:prSet presAssocID="{E140F11B-B391-49D2-A870-BB4BA4943A19}" presName="LevelTwoTextNode" presStyleLbl="node3" presStyleIdx="0" presStyleCnt="5">
        <dgm:presLayoutVars>
          <dgm:chPref val="3"/>
        </dgm:presLayoutVars>
      </dgm:prSet>
      <dgm:spPr/>
      <dgm:t>
        <a:bodyPr/>
        <a:lstStyle/>
        <a:p>
          <a:endParaRPr lang="en-US"/>
        </a:p>
      </dgm:t>
    </dgm:pt>
    <dgm:pt modelId="{32CBC094-AC97-4DFD-847B-C18E20E90A09}" type="pres">
      <dgm:prSet presAssocID="{E140F11B-B391-49D2-A870-BB4BA4943A19}" presName="level3hierChild" presStyleCnt="0"/>
      <dgm:spPr/>
    </dgm:pt>
    <dgm:pt modelId="{1EFDF419-5F88-4D87-9A52-22F8C15A075A}" type="pres">
      <dgm:prSet presAssocID="{AD848FD1-E685-4ADE-82C6-E1626B69D50D}" presName="conn2-1" presStyleLbl="parChTrans1D3" presStyleIdx="1" presStyleCnt="5"/>
      <dgm:spPr/>
      <dgm:t>
        <a:bodyPr/>
        <a:lstStyle/>
        <a:p>
          <a:endParaRPr lang="en-US"/>
        </a:p>
      </dgm:t>
    </dgm:pt>
    <dgm:pt modelId="{8C8F02A8-1E38-4D49-8A29-F41BDC21907B}" type="pres">
      <dgm:prSet presAssocID="{AD848FD1-E685-4ADE-82C6-E1626B69D50D}" presName="connTx" presStyleLbl="parChTrans1D3" presStyleIdx="1" presStyleCnt="5"/>
      <dgm:spPr/>
      <dgm:t>
        <a:bodyPr/>
        <a:lstStyle/>
        <a:p>
          <a:endParaRPr lang="en-US"/>
        </a:p>
      </dgm:t>
    </dgm:pt>
    <dgm:pt modelId="{C8775F21-3782-4889-92CE-415B3AFB6E81}" type="pres">
      <dgm:prSet presAssocID="{73D2D97B-B121-4836-B8E7-4E444EF65EC8}" presName="root2" presStyleCnt="0"/>
      <dgm:spPr/>
    </dgm:pt>
    <dgm:pt modelId="{6C26D10C-04E9-41CE-8FC1-E44B22A053D3}" type="pres">
      <dgm:prSet presAssocID="{73D2D97B-B121-4836-B8E7-4E444EF65EC8}" presName="LevelTwoTextNode" presStyleLbl="node3" presStyleIdx="1" presStyleCnt="5">
        <dgm:presLayoutVars>
          <dgm:chPref val="3"/>
        </dgm:presLayoutVars>
      </dgm:prSet>
      <dgm:spPr/>
      <dgm:t>
        <a:bodyPr/>
        <a:lstStyle/>
        <a:p>
          <a:endParaRPr lang="en-US"/>
        </a:p>
      </dgm:t>
    </dgm:pt>
    <dgm:pt modelId="{50BC30B1-B919-4255-ABE0-08B63DC91BA5}" type="pres">
      <dgm:prSet presAssocID="{73D2D97B-B121-4836-B8E7-4E444EF65EC8}" presName="level3hierChild" presStyleCnt="0"/>
      <dgm:spPr/>
    </dgm:pt>
    <dgm:pt modelId="{A7A14A1B-6E7C-4453-B29D-7E17C834C269}" type="pres">
      <dgm:prSet presAssocID="{AC9DB610-1F25-4F06-94B7-B6C427E4762D}" presName="conn2-1" presStyleLbl="parChTrans1D2" presStyleIdx="1" presStyleCnt="2"/>
      <dgm:spPr/>
      <dgm:t>
        <a:bodyPr/>
        <a:lstStyle/>
        <a:p>
          <a:endParaRPr lang="en-US"/>
        </a:p>
      </dgm:t>
    </dgm:pt>
    <dgm:pt modelId="{11395EBF-33C6-4ECD-BF51-4A9F63EF7F4E}" type="pres">
      <dgm:prSet presAssocID="{AC9DB610-1F25-4F06-94B7-B6C427E4762D}" presName="connTx" presStyleLbl="parChTrans1D2" presStyleIdx="1" presStyleCnt="2"/>
      <dgm:spPr/>
      <dgm:t>
        <a:bodyPr/>
        <a:lstStyle/>
        <a:p>
          <a:endParaRPr lang="en-US"/>
        </a:p>
      </dgm:t>
    </dgm:pt>
    <dgm:pt modelId="{892D5ACD-0E32-40E1-A358-E39DFFFF5BEF}" type="pres">
      <dgm:prSet presAssocID="{5495CEA2-7286-418C-8049-34757E9C7D5A}" presName="root2" presStyleCnt="0"/>
      <dgm:spPr/>
    </dgm:pt>
    <dgm:pt modelId="{8723E37B-28EC-4D33-858A-ABFFE5608A33}" type="pres">
      <dgm:prSet presAssocID="{5495CEA2-7286-418C-8049-34757E9C7D5A}" presName="LevelTwoTextNode" presStyleLbl="node2" presStyleIdx="1" presStyleCnt="2" custScaleX="140449" custScaleY="133913">
        <dgm:presLayoutVars>
          <dgm:chPref val="3"/>
        </dgm:presLayoutVars>
      </dgm:prSet>
      <dgm:spPr/>
      <dgm:t>
        <a:bodyPr/>
        <a:lstStyle/>
        <a:p>
          <a:endParaRPr lang="en-US"/>
        </a:p>
      </dgm:t>
    </dgm:pt>
    <dgm:pt modelId="{3AD54729-5252-4D78-B57D-4CD0F1A5B7C0}" type="pres">
      <dgm:prSet presAssocID="{5495CEA2-7286-418C-8049-34757E9C7D5A}" presName="level3hierChild" presStyleCnt="0"/>
      <dgm:spPr/>
    </dgm:pt>
    <dgm:pt modelId="{BAAE5CC3-23F4-4816-AEDC-39A194F2615A}" type="pres">
      <dgm:prSet presAssocID="{3C0E1F1B-8F2B-4900-BCAC-10EA277CDB4A}" presName="conn2-1" presStyleLbl="parChTrans1D3" presStyleIdx="2" presStyleCnt="5"/>
      <dgm:spPr/>
      <dgm:t>
        <a:bodyPr/>
        <a:lstStyle/>
        <a:p>
          <a:endParaRPr lang="en-US"/>
        </a:p>
      </dgm:t>
    </dgm:pt>
    <dgm:pt modelId="{99471311-AA3D-4267-8979-2866B50515CA}" type="pres">
      <dgm:prSet presAssocID="{3C0E1F1B-8F2B-4900-BCAC-10EA277CDB4A}" presName="connTx" presStyleLbl="parChTrans1D3" presStyleIdx="2" presStyleCnt="5"/>
      <dgm:spPr/>
      <dgm:t>
        <a:bodyPr/>
        <a:lstStyle/>
        <a:p>
          <a:endParaRPr lang="en-US"/>
        </a:p>
      </dgm:t>
    </dgm:pt>
    <dgm:pt modelId="{6EC9971C-3959-4763-B776-79F8DA1B211D}" type="pres">
      <dgm:prSet presAssocID="{BCA37138-9017-4773-8F09-0831C596D45D}" presName="root2" presStyleCnt="0"/>
      <dgm:spPr/>
    </dgm:pt>
    <dgm:pt modelId="{E4B010CE-C032-4F1E-9268-373979157698}" type="pres">
      <dgm:prSet presAssocID="{BCA37138-9017-4773-8F09-0831C596D45D}" presName="LevelTwoTextNode" presStyleLbl="node3" presStyleIdx="2" presStyleCnt="5" custScaleX="135518">
        <dgm:presLayoutVars>
          <dgm:chPref val="3"/>
        </dgm:presLayoutVars>
      </dgm:prSet>
      <dgm:spPr/>
      <dgm:t>
        <a:bodyPr/>
        <a:lstStyle/>
        <a:p>
          <a:endParaRPr lang="en-US"/>
        </a:p>
      </dgm:t>
    </dgm:pt>
    <dgm:pt modelId="{3DFF2B63-F067-47DC-AAB9-D68D617CE3AA}" type="pres">
      <dgm:prSet presAssocID="{BCA37138-9017-4773-8F09-0831C596D45D}" presName="level3hierChild" presStyleCnt="0"/>
      <dgm:spPr/>
    </dgm:pt>
    <dgm:pt modelId="{F91B27D4-4303-41F3-BC59-B929A0A1BCA1}" type="pres">
      <dgm:prSet presAssocID="{F10CC028-750D-419E-A035-1F3B91A63CDC}" presName="conn2-1" presStyleLbl="parChTrans1D3" presStyleIdx="3" presStyleCnt="5"/>
      <dgm:spPr/>
      <dgm:t>
        <a:bodyPr/>
        <a:lstStyle/>
        <a:p>
          <a:endParaRPr lang="en-US"/>
        </a:p>
      </dgm:t>
    </dgm:pt>
    <dgm:pt modelId="{6F5F03FA-AC6D-4D05-9332-9EAF9C93B248}" type="pres">
      <dgm:prSet presAssocID="{F10CC028-750D-419E-A035-1F3B91A63CDC}" presName="connTx" presStyleLbl="parChTrans1D3" presStyleIdx="3" presStyleCnt="5"/>
      <dgm:spPr/>
      <dgm:t>
        <a:bodyPr/>
        <a:lstStyle/>
        <a:p>
          <a:endParaRPr lang="en-US"/>
        </a:p>
      </dgm:t>
    </dgm:pt>
    <dgm:pt modelId="{18C45700-D338-4D32-94A8-0E099D3307C7}" type="pres">
      <dgm:prSet presAssocID="{F6E9125D-352A-43C9-A8F3-5A76D97BA44A}" presName="root2" presStyleCnt="0"/>
      <dgm:spPr/>
    </dgm:pt>
    <dgm:pt modelId="{B32E21C8-953F-410D-A4C2-D4FEBD4F8643}" type="pres">
      <dgm:prSet presAssocID="{F6E9125D-352A-43C9-A8F3-5A76D97BA44A}" presName="LevelTwoTextNode" presStyleLbl="node3" presStyleIdx="3" presStyleCnt="5" custScaleX="135518">
        <dgm:presLayoutVars>
          <dgm:chPref val="3"/>
        </dgm:presLayoutVars>
      </dgm:prSet>
      <dgm:spPr/>
      <dgm:t>
        <a:bodyPr/>
        <a:lstStyle/>
        <a:p>
          <a:endParaRPr lang="en-US"/>
        </a:p>
      </dgm:t>
    </dgm:pt>
    <dgm:pt modelId="{699148CC-FBD5-4172-AD2A-085600788B76}" type="pres">
      <dgm:prSet presAssocID="{F6E9125D-352A-43C9-A8F3-5A76D97BA44A}" presName="level3hierChild" presStyleCnt="0"/>
      <dgm:spPr/>
    </dgm:pt>
    <dgm:pt modelId="{9B744C0D-72F1-40D8-A73C-2298AFD6EE37}" type="pres">
      <dgm:prSet presAssocID="{BA41F7C1-0502-495A-BD7D-2D059D5E64A5}" presName="conn2-1" presStyleLbl="parChTrans1D3" presStyleIdx="4" presStyleCnt="5"/>
      <dgm:spPr/>
      <dgm:t>
        <a:bodyPr/>
        <a:lstStyle/>
        <a:p>
          <a:endParaRPr lang="en-US"/>
        </a:p>
      </dgm:t>
    </dgm:pt>
    <dgm:pt modelId="{E5A4F92A-5211-44B6-B49D-65260DD9BBBA}" type="pres">
      <dgm:prSet presAssocID="{BA41F7C1-0502-495A-BD7D-2D059D5E64A5}" presName="connTx" presStyleLbl="parChTrans1D3" presStyleIdx="4" presStyleCnt="5"/>
      <dgm:spPr/>
      <dgm:t>
        <a:bodyPr/>
        <a:lstStyle/>
        <a:p>
          <a:endParaRPr lang="en-US"/>
        </a:p>
      </dgm:t>
    </dgm:pt>
    <dgm:pt modelId="{9D2F5FB8-06C3-40B6-BCE2-2A5CDCFB5F1E}" type="pres">
      <dgm:prSet presAssocID="{2A6B3191-8E59-4DA9-8B62-687ED0B122B0}" presName="root2" presStyleCnt="0"/>
      <dgm:spPr/>
    </dgm:pt>
    <dgm:pt modelId="{ACDF0776-8F5D-4F4E-895E-FB11460A6271}" type="pres">
      <dgm:prSet presAssocID="{2A6B3191-8E59-4DA9-8B62-687ED0B122B0}" presName="LevelTwoTextNode" presStyleLbl="node3" presStyleIdx="4" presStyleCnt="5" custScaleX="135518">
        <dgm:presLayoutVars>
          <dgm:chPref val="3"/>
        </dgm:presLayoutVars>
      </dgm:prSet>
      <dgm:spPr/>
      <dgm:t>
        <a:bodyPr/>
        <a:lstStyle/>
        <a:p>
          <a:endParaRPr lang="en-US"/>
        </a:p>
      </dgm:t>
    </dgm:pt>
    <dgm:pt modelId="{6915B6FE-83A4-46C3-BC05-5C0B4413A9A3}" type="pres">
      <dgm:prSet presAssocID="{2A6B3191-8E59-4DA9-8B62-687ED0B122B0}" presName="level3hierChild" presStyleCnt="0"/>
      <dgm:spPr/>
    </dgm:pt>
  </dgm:ptLst>
  <dgm:cxnLst>
    <dgm:cxn modelId="{2A6A93A9-BE45-493C-B857-6F3EB0ED9E68}" type="presOf" srcId="{BCA37138-9017-4773-8F09-0831C596D45D}" destId="{E4B010CE-C032-4F1E-9268-373979157698}" srcOrd="0" destOrd="0" presId="urn:microsoft.com/office/officeart/2005/8/layout/hierarchy2"/>
    <dgm:cxn modelId="{07A488E2-A9C0-42E8-B397-C615687158C8}" type="presOf" srcId="{3C0E1F1B-8F2B-4900-BCAC-10EA277CDB4A}" destId="{BAAE5CC3-23F4-4816-AEDC-39A194F2615A}" srcOrd="0" destOrd="0" presId="urn:microsoft.com/office/officeart/2005/8/layout/hierarchy2"/>
    <dgm:cxn modelId="{D1084E43-A14E-4F85-BC1F-8F34945D8FFF}" srcId="{5495CEA2-7286-418C-8049-34757E9C7D5A}" destId="{F6E9125D-352A-43C9-A8F3-5A76D97BA44A}" srcOrd="1" destOrd="0" parTransId="{F10CC028-750D-419E-A035-1F3B91A63CDC}" sibTransId="{085866D0-DD82-493B-AC2C-0E56C2ACDF63}"/>
    <dgm:cxn modelId="{F27A6117-50DB-4C73-975B-3DF7F6999873}" srcId="{5495CEA2-7286-418C-8049-34757E9C7D5A}" destId="{2A6B3191-8E59-4DA9-8B62-687ED0B122B0}" srcOrd="2" destOrd="0" parTransId="{BA41F7C1-0502-495A-BD7D-2D059D5E64A5}" sibTransId="{28720A5E-1A98-432A-8647-630AA8EFD889}"/>
    <dgm:cxn modelId="{9569E3B6-B2F0-482D-8F04-1CF16A6CF64C}" type="presOf" srcId="{5495CEA2-7286-418C-8049-34757E9C7D5A}" destId="{8723E37B-28EC-4D33-858A-ABFFE5608A33}" srcOrd="0" destOrd="0" presId="urn:microsoft.com/office/officeart/2005/8/layout/hierarchy2"/>
    <dgm:cxn modelId="{A1017037-1B93-4054-93A9-B24073F5DACB}" type="presOf" srcId="{2A6B3191-8E59-4DA9-8B62-687ED0B122B0}" destId="{ACDF0776-8F5D-4F4E-895E-FB11460A6271}" srcOrd="0" destOrd="0" presId="urn:microsoft.com/office/officeart/2005/8/layout/hierarchy2"/>
    <dgm:cxn modelId="{CDE030EA-E6A7-463E-B6D6-45B175754421}" type="presOf" srcId="{E140F11B-B391-49D2-A870-BB4BA4943A19}" destId="{EDBEFE53-A493-48BE-A0C5-D626103DE02B}" srcOrd="0" destOrd="0" presId="urn:microsoft.com/office/officeart/2005/8/layout/hierarchy2"/>
    <dgm:cxn modelId="{92444F0D-EE95-431F-B5F2-906889F6A20A}" type="presOf" srcId="{8210B4A7-A006-43A6-ABEA-9B95ED2A6CC2}" destId="{BB1A3E48-86B6-4038-AE41-BF75789AC006}" srcOrd="0" destOrd="0" presId="urn:microsoft.com/office/officeart/2005/8/layout/hierarchy2"/>
    <dgm:cxn modelId="{ABDE7EA8-C76B-42E4-B5CB-3193850652C9}" srcId="{D3B04F2B-2071-4B72-8564-D3FA98FC2399}" destId="{CA2166A0-A27C-47A8-9BFE-56FE03F32251}" srcOrd="0" destOrd="0" parTransId="{A030DC43-33ED-40FB-B784-63CBBB541E42}" sibTransId="{E65787B9-DAA6-44A4-B41D-8F225FB6BE8C}"/>
    <dgm:cxn modelId="{D29F1748-AB54-4D92-A69C-2996AF8D0E94}" type="presOf" srcId="{BA41F7C1-0502-495A-BD7D-2D059D5E64A5}" destId="{9B744C0D-72F1-40D8-A73C-2298AFD6EE37}" srcOrd="0" destOrd="0" presId="urn:microsoft.com/office/officeart/2005/8/layout/hierarchy2"/>
    <dgm:cxn modelId="{AB2847BB-227A-431B-B937-2E00EC8B3C07}" type="presOf" srcId="{3C0E1F1B-8F2B-4900-BCAC-10EA277CDB4A}" destId="{99471311-AA3D-4267-8979-2866B50515CA}" srcOrd="1" destOrd="0" presId="urn:microsoft.com/office/officeart/2005/8/layout/hierarchy2"/>
    <dgm:cxn modelId="{E69069AB-16F9-4A80-A2FE-C1E61B196CE6}" type="presOf" srcId="{CA2166A0-A27C-47A8-9BFE-56FE03F32251}" destId="{F773C3BF-22EE-465D-81F6-A73BC9774D75}" srcOrd="0" destOrd="0" presId="urn:microsoft.com/office/officeart/2005/8/layout/hierarchy2"/>
    <dgm:cxn modelId="{358F7F85-40D3-4EBD-BECB-454510646FB2}" type="presOf" srcId="{F10CC028-750D-419E-A035-1F3B91A63CDC}" destId="{F91B27D4-4303-41F3-BC59-B929A0A1BCA1}" srcOrd="0" destOrd="0" presId="urn:microsoft.com/office/officeart/2005/8/layout/hierarchy2"/>
    <dgm:cxn modelId="{32E7A91B-7D23-47F5-89C3-13E93A42B7E1}" srcId="{9FBE8D4F-8114-4DE2-B195-92C8D465E414}" destId="{D3B04F2B-2071-4B72-8564-D3FA98FC2399}" srcOrd="0" destOrd="0" parTransId="{9402D4AC-8800-4B36-ABF2-3F388D8652CF}" sibTransId="{71A0D400-7390-4B69-BD23-A286E86D4343}"/>
    <dgm:cxn modelId="{04BF31BD-66A3-463A-A073-7F904D149806}" type="presOf" srcId="{F6E9125D-352A-43C9-A8F3-5A76D97BA44A}" destId="{B32E21C8-953F-410D-A4C2-D4FEBD4F8643}" srcOrd="0" destOrd="0" presId="urn:microsoft.com/office/officeart/2005/8/layout/hierarchy2"/>
    <dgm:cxn modelId="{669E4330-1856-4022-ACC9-F1C1F6B1B678}" type="presOf" srcId="{A030DC43-33ED-40FB-B784-63CBBB541E42}" destId="{460E1F23-4C35-4D5A-898A-0F11592C9224}" srcOrd="0" destOrd="0" presId="urn:microsoft.com/office/officeart/2005/8/layout/hierarchy2"/>
    <dgm:cxn modelId="{16510225-BA62-476A-BF5D-ADF8D4D56AE5}" srcId="{CA2166A0-A27C-47A8-9BFE-56FE03F32251}" destId="{73D2D97B-B121-4836-B8E7-4E444EF65EC8}" srcOrd="1" destOrd="0" parTransId="{AD848FD1-E685-4ADE-82C6-E1626B69D50D}" sibTransId="{19A10B77-D34E-4168-8ECD-32F8940168D6}"/>
    <dgm:cxn modelId="{B7E8FB03-DD07-4BC8-A122-663D342EC0DF}" type="presOf" srcId="{BA41F7C1-0502-495A-BD7D-2D059D5E64A5}" destId="{E5A4F92A-5211-44B6-B49D-65260DD9BBBA}" srcOrd="1" destOrd="0" presId="urn:microsoft.com/office/officeart/2005/8/layout/hierarchy2"/>
    <dgm:cxn modelId="{28F2A558-A875-48EB-9D8F-F6A9E6F8A900}" type="presOf" srcId="{AD848FD1-E685-4ADE-82C6-E1626B69D50D}" destId="{8C8F02A8-1E38-4D49-8A29-F41BDC21907B}" srcOrd="1" destOrd="0" presId="urn:microsoft.com/office/officeart/2005/8/layout/hierarchy2"/>
    <dgm:cxn modelId="{1C1CFB07-31E3-4DD5-AFC2-13ECD235D626}" type="presOf" srcId="{F10CC028-750D-419E-A035-1F3B91A63CDC}" destId="{6F5F03FA-AC6D-4D05-9332-9EAF9C93B248}" srcOrd="1" destOrd="0" presId="urn:microsoft.com/office/officeart/2005/8/layout/hierarchy2"/>
    <dgm:cxn modelId="{E8F7DB26-87FC-455E-8578-94BD19F27DC4}" type="presOf" srcId="{8210B4A7-A006-43A6-ABEA-9B95ED2A6CC2}" destId="{019E85DC-C1AF-4B29-8795-39FD16216193}" srcOrd="1" destOrd="0" presId="urn:microsoft.com/office/officeart/2005/8/layout/hierarchy2"/>
    <dgm:cxn modelId="{E91F0142-D381-481E-84F1-4631D349E2ED}" srcId="{5495CEA2-7286-418C-8049-34757E9C7D5A}" destId="{BCA37138-9017-4773-8F09-0831C596D45D}" srcOrd="0" destOrd="0" parTransId="{3C0E1F1B-8F2B-4900-BCAC-10EA277CDB4A}" sibTransId="{789E2B3B-E4D9-44CA-9EBB-F1A80D9A81F1}"/>
    <dgm:cxn modelId="{87C17E0D-B0D8-4BE9-A96F-EF3E6C05DF73}" type="presOf" srcId="{D3B04F2B-2071-4B72-8564-D3FA98FC2399}" destId="{1ED0A67A-F9EE-4084-9C0F-DAC2BF07CA83}" srcOrd="0" destOrd="0" presId="urn:microsoft.com/office/officeart/2005/8/layout/hierarchy2"/>
    <dgm:cxn modelId="{45DAFE5D-BB22-471C-8C92-CA302BF14FC2}" type="presOf" srcId="{9FBE8D4F-8114-4DE2-B195-92C8D465E414}" destId="{73ACCCB2-21F2-4B6E-9FBB-B260DFABB4C8}" srcOrd="0" destOrd="0" presId="urn:microsoft.com/office/officeart/2005/8/layout/hierarchy2"/>
    <dgm:cxn modelId="{E20AF276-7FBD-480D-A533-06E5B92CC9A9}" type="presOf" srcId="{A030DC43-33ED-40FB-B784-63CBBB541E42}" destId="{36BB0460-2C63-47B6-9357-6239A2A65732}" srcOrd="1" destOrd="0" presId="urn:microsoft.com/office/officeart/2005/8/layout/hierarchy2"/>
    <dgm:cxn modelId="{3582981C-2296-4D3C-B510-F3AC381134A4}" srcId="{D3B04F2B-2071-4B72-8564-D3FA98FC2399}" destId="{5495CEA2-7286-418C-8049-34757E9C7D5A}" srcOrd="1" destOrd="0" parTransId="{AC9DB610-1F25-4F06-94B7-B6C427E4762D}" sibTransId="{06E65364-8528-4550-9CD2-6A93C4EFFDE2}"/>
    <dgm:cxn modelId="{84C6FF23-6F2D-4DC8-BBC4-9A4A7E2D948A}" type="presOf" srcId="{73D2D97B-B121-4836-B8E7-4E444EF65EC8}" destId="{6C26D10C-04E9-41CE-8FC1-E44B22A053D3}" srcOrd="0" destOrd="0" presId="urn:microsoft.com/office/officeart/2005/8/layout/hierarchy2"/>
    <dgm:cxn modelId="{92ABC674-280F-446E-8A93-4105E7C48C09}" type="presOf" srcId="{AD848FD1-E685-4ADE-82C6-E1626B69D50D}" destId="{1EFDF419-5F88-4D87-9A52-22F8C15A075A}" srcOrd="0" destOrd="0" presId="urn:microsoft.com/office/officeart/2005/8/layout/hierarchy2"/>
    <dgm:cxn modelId="{DCB58088-1362-4795-AE4E-62DFBF021D01}" type="presOf" srcId="{AC9DB610-1F25-4F06-94B7-B6C427E4762D}" destId="{11395EBF-33C6-4ECD-BF51-4A9F63EF7F4E}" srcOrd="1" destOrd="0" presId="urn:microsoft.com/office/officeart/2005/8/layout/hierarchy2"/>
    <dgm:cxn modelId="{161A41BF-22CE-4201-9537-04DDF2D2A9E4}" type="presOf" srcId="{AC9DB610-1F25-4F06-94B7-B6C427E4762D}" destId="{A7A14A1B-6E7C-4453-B29D-7E17C834C269}" srcOrd="0" destOrd="0" presId="urn:microsoft.com/office/officeart/2005/8/layout/hierarchy2"/>
    <dgm:cxn modelId="{7A02559E-1976-4122-8F7A-062701E7A750}" srcId="{CA2166A0-A27C-47A8-9BFE-56FE03F32251}" destId="{E140F11B-B391-49D2-A870-BB4BA4943A19}" srcOrd="0" destOrd="0" parTransId="{8210B4A7-A006-43A6-ABEA-9B95ED2A6CC2}" sibTransId="{CF977C8A-E8CE-4338-A120-2B546F0B1232}"/>
    <dgm:cxn modelId="{A6DE03AF-B536-42DE-8A2A-EE4860728E79}" type="presParOf" srcId="{73ACCCB2-21F2-4B6E-9FBB-B260DFABB4C8}" destId="{686E83F9-5831-4691-9F12-69488ED85D02}" srcOrd="0" destOrd="0" presId="urn:microsoft.com/office/officeart/2005/8/layout/hierarchy2"/>
    <dgm:cxn modelId="{764159F5-7DD5-4A72-8E2C-8D07A6A9BD91}" type="presParOf" srcId="{686E83F9-5831-4691-9F12-69488ED85D02}" destId="{1ED0A67A-F9EE-4084-9C0F-DAC2BF07CA83}" srcOrd="0" destOrd="0" presId="urn:microsoft.com/office/officeart/2005/8/layout/hierarchy2"/>
    <dgm:cxn modelId="{A3070F61-7589-4EC4-81B1-C55AB70BA0FB}" type="presParOf" srcId="{686E83F9-5831-4691-9F12-69488ED85D02}" destId="{E9946EB9-7F74-4845-8CCF-C7873156457B}" srcOrd="1" destOrd="0" presId="urn:microsoft.com/office/officeart/2005/8/layout/hierarchy2"/>
    <dgm:cxn modelId="{F1E0D917-1409-45B2-8E25-EDC9DDFA10DE}" type="presParOf" srcId="{E9946EB9-7F74-4845-8CCF-C7873156457B}" destId="{460E1F23-4C35-4D5A-898A-0F11592C9224}" srcOrd="0" destOrd="0" presId="urn:microsoft.com/office/officeart/2005/8/layout/hierarchy2"/>
    <dgm:cxn modelId="{4B273F08-58D0-4234-BF5A-DA4C4E8398A1}" type="presParOf" srcId="{460E1F23-4C35-4D5A-898A-0F11592C9224}" destId="{36BB0460-2C63-47B6-9357-6239A2A65732}" srcOrd="0" destOrd="0" presId="urn:microsoft.com/office/officeart/2005/8/layout/hierarchy2"/>
    <dgm:cxn modelId="{2700BEB9-04F8-4108-B4C6-4B5363838A9E}" type="presParOf" srcId="{E9946EB9-7F74-4845-8CCF-C7873156457B}" destId="{08BB8EAD-48B3-4872-B3EC-1E303565CDAE}" srcOrd="1" destOrd="0" presId="urn:microsoft.com/office/officeart/2005/8/layout/hierarchy2"/>
    <dgm:cxn modelId="{13166247-0A4A-4016-98CF-8CCCF6031687}" type="presParOf" srcId="{08BB8EAD-48B3-4872-B3EC-1E303565CDAE}" destId="{F773C3BF-22EE-465D-81F6-A73BC9774D75}" srcOrd="0" destOrd="0" presId="urn:microsoft.com/office/officeart/2005/8/layout/hierarchy2"/>
    <dgm:cxn modelId="{D260F73D-FE5D-431E-9EF9-4C17D4E2DF68}" type="presParOf" srcId="{08BB8EAD-48B3-4872-B3EC-1E303565CDAE}" destId="{F750F466-8218-4DFD-8FDA-EA61B46322E6}" srcOrd="1" destOrd="0" presId="urn:microsoft.com/office/officeart/2005/8/layout/hierarchy2"/>
    <dgm:cxn modelId="{EA40F181-FCC3-4B9C-954B-314BD4E8FFA5}" type="presParOf" srcId="{F750F466-8218-4DFD-8FDA-EA61B46322E6}" destId="{BB1A3E48-86B6-4038-AE41-BF75789AC006}" srcOrd="0" destOrd="0" presId="urn:microsoft.com/office/officeart/2005/8/layout/hierarchy2"/>
    <dgm:cxn modelId="{C980EA78-4B31-4260-AF9C-369065EDC8C4}" type="presParOf" srcId="{BB1A3E48-86B6-4038-AE41-BF75789AC006}" destId="{019E85DC-C1AF-4B29-8795-39FD16216193}" srcOrd="0" destOrd="0" presId="urn:microsoft.com/office/officeart/2005/8/layout/hierarchy2"/>
    <dgm:cxn modelId="{99DADBBC-17FD-42F5-9B83-0BBFD89F1894}" type="presParOf" srcId="{F750F466-8218-4DFD-8FDA-EA61B46322E6}" destId="{D4313792-D4B3-463F-9BD5-91ECFE50B674}" srcOrd="1" destOrd="0" presId="urn:microsoft.com/office/officeart/2005/8/layout/hierarchy2"/>
    <dgm:cxn modelId="{4D918FC3-336E-4B4C-959F-5D8D7A6E47A5}" type="presParOf" srcId="{D4313792-D4B3-463F-9BD5-91ECFE50B674}" destId="{EDBEFE53-A493-48BE-A0C5-D626103DE02B}" srcOrd="0" destOrd="0" presId="urn:microsoft.com/office/officeart/2005/8/layout/hierarchy2"/>
    <dgm:cxn modelId="{44BF6BBA-B551-4B57-A654-0175F8A0591C}" type="presParOf" srcId="{D4313792-D4B3-463F-9BD5-91ECFE50B674}" destId="{32CBC094-AC97-4DFD-847B-C18E20E90A09}" srcOrd="1" destOrd="0" presId="urn:microsoft.com/office/officeart/2005/8/layout/hierarchy2"/>
    <dgm:cxn modelId="{0A29339A-FC06-47A2-B081-B94225B43AD4}" type="presParOf" srcId="{F750F466-8218-4DFD-8FDA-EA61B46322E6}" destId="{1EFDF419-5F88-4D87-9A52-22F8C15A075A}" srcOrd="2" destOrd="0" presId="urn:microsoft.com/office/officeart/2005/8/layout/hierarchy2"/>
    <dgm:cxn modelId="{F8B5F847-DBE0-4109-8FBE-96FCA8702CA6}" type="presParOf" srcId="{1EFDF419-5F88-4D87-9A52-22F8C15A075A}" destId="{8C8F02A8-1E38-4D49-8A29-F41BDC21907B}" srcOrd="0" destOrd="0" presId="urn:microsoft.com/office/officeart/2005/8/layout/hierarchy2"/>
    <dgm:cxn modelId="{5F9CF6D3-3524-40EB-95FD-A81A971DF355}" type="presParOf" srcId="{F750F466-8218-4DFD-8FDA-EA61B46322E6}" destId="{C8775F21-3782-4889-92CE-415B3AFB6E81}" srcOrd="3" destOrd="0" presId="urn:microsoft.com/office/officeart/2005/8/layout/hierarchy2"/>
    <dgm:cxn modelId="{78687C9E-6824-4FD1-A072-697C7266CA25}" type="presParOf" srcId="{C8775F21-3782-4889-92CE-415B3AFB6E81}" destId="{6C26D10C-04E9-41CE-8FC1-E44B22A053D3}" srcOrd="0" destOrd="0" presId="urn:microsoft.com/office/officeart/2005/8/layout/hierarchy2"/>
    <dgm:cxn modelId="{A1C14723-79B6-4213-9622-5A26DEA65950}" type="presParOf" srcId="{C8775F21-3782-4889-92CE-415B3AFB6E81}" destId="{50BC30B1-B919-4255-ABE0-08B63DC91BA5}" srcOrd="1" destOrd="0" presId="urn:microsoft.com/office/officeart/2005/8/layout/hierarchy2"/>
    <dgm:cxn modelId="{AB9ADFD1-680F-4090-95CA-FB13DFC342B8}" type="presParOf" srcId="{E9946EB9-7F74-4845-8CCF-C7873156457B}" destId="{A7A14A1B-6E7C-4453-B29D-7E17C834C269}" srcOrd="2" destOrd="0" presId="urn:microsoft.com/office/officeart/2005/8/layout/hierarchy2"/>
    <dgm:cxn modelId="{EC9CB550-D623-43D7-853B-6572169DF7BD}" type="presParOf" srcId="{A7A14A1B-6E7C-4453-B29D-7E17C834C269}" destId="{11395EBF-33C6-4ECD-BF51-4A9F63EF7F4E}" srcOrd="0" destOrd="0" presId="urn:microsoft.com/office/officeart/2005/8/layout/hierarchy2"/>
    <dgm:cxn modelId="{2FDEC277-9C08-40FE-936E-CF0CD1F73E17}" type="presParOf" srcId="{E9946EB9-7F74-4845-8CCF-C7873156457B}" destId="{892D5ACD-0E32-40E1-A358-E39DFFFF5BEF}" srcOrd="3" destOrd="0" presId="urn:microsoft.com/office/officeart/2005/8/layout/hierarchy2"/>
    <dgm:cxn modelId="{582EFFCF-6BA8-433B-A4DD-10A03BCE58A6}" type="presParOf" srcId="{892D5ACD-0E32-40E1-A358-E39DFFFF5BEF}" destId="{8723E37B-28EC-4D33-858A-ABFFE5608A33}" srcOrd="0" destOrd="0" presId="urn:microsoft.com/office/officeart/2005/8/layout/hierarchy2"/>
    <dgm:cxn modelId="{5E058CE8-F911-4D8F-88D2-AD209E8611F9}" type="presParOf" srcId="{892D5ACD-0E32-40E1-A358-E39DFFFF5BEF}" destId="{3AD54729-5252-4D78-B57D-4CD0F1A5B7C0}" srcOrd="1" destOrd="0" presId="urn:microsoft.com/office/officeart/2005/8/layout/hierarchy2"/>
    <dgm:cxn modelId="{623C9C0F-DBE2-4569-B736-891D4E6A6D1F}" type="presParOf" srcId="{3AD54729-5252-4D78-B57D-4CD0F1A5B7C0}" destId="{BAAE5CC3-23F4-4816-AEDC-39A194F2615A}" srcOrd="0" destOrd="0" presId="urn:microsoft.com/office/officeart/2005/8/layout/hierarchy2"/>
    <dgm:cxn modelId="{5FDDA3B1-6D0E-4BF2-8894-7844B7545441}" type="presParOf" srcId="{BAAE5CC3-23F4-4816-AEDC-39A194F2615A}" destId="{99471311-AA3D-4267-8979-2866B50515CA}" srcOrd="0" destOrd="0" presId="urn:microsoft.com/office/officeart/2005/8/layout/hierarchy2"/>
    <dgm:cxn modelId="{79D73FEA-B0F0-41D3-A20F-2C493DBAE05F}" type="presParOf" srcId="{3AD54729-5252-4D78-B57D-4CD0F1A5B7C0}" destId="{6EC9971C-3959-4763-B776-79F8DA1B211D}" srcOrd="1" destOrd="0" presId="urn:microsoft.com/office/officeart/2005/8/layout/hierarchy2"/>
    <dgm:cxn modelId="{548064CF-4DE6-491A-AACC-6316CAC25562}" type="presParOf" srcId="{6EC9971C-3959-4763-B776-79F8DA1B211D}" destId="{E4B010CE-C032-4F1E-9268-373979157698}" srcOrd="0" destOrd="0" presId="urn:microsoft.com/office/officeart/2005/8/layout/hierarchy2"/>
    <dgm:cxn modelId="{45646230-E39B-4BE6-A28B-C34200812F9B}" type="presParOf" srcId="{6EC9971C-3959-4763-B776-79F8DA1B211D}" destId="{3DFF2B63-F067-47DC-AAB9-D68D617CE3AA}" srcOrd="1" destOrd="0" presId="urn:microsoft.com/office/officeart/2005/8/layout/hierarchy2"/>
    <dgm:cxn modelId="{EB64638E-B949-408F-90ED-193FB22771B1}" type="presParOf" srcId="{3AD54729-5252-4D78-B57D-4CD0F1A5B7C0}" destId="{F91B27D4-4303-41F3-BC59-B929A0A1BCA1}" srcOrd="2" destOrd="0" presId="urn:microsoft.com/office/officeart/2005/8/layout/hierarchy2"/>
    <dgm:cxn modelId="{4F239AEC-A399-4863-8CFF-5502ED8C42AA}" type="presParOf" srcId="{F91B27D4-4303-41F3-BC59-B929A0A1BCA1}" destId="{6F5F03FA-AC6D-4D05-9332-9EAF9C93B248}" srcOrd="0" destOrd="0" presId="urn:microsoft.com/office/officeart/2005/8/layout/hierarchy2"/>
    <dgm:cxn modelId="{DF14B783-FEC1-427E-BD4E-7946F2F54ECC}" type="presParOf" srcId="{3AD54729-5252-4D78-B57D-4CD0F1A5B7C0}" destId="{18C45700-D338-4D32-94A8-0E099D3307C7}" srcOrd="3" destOrd="0" presId="urn:microsoft.com/office/officeart/2005/8/layout/hierarchy2"/>
    <dgm:cxn modelId="{10F3999D-6017-4E29-9E0E-61DD7985C702}" type="presParOf" srcId="{18C45700-D338-4D32-94A8-0E099D3307C7}" destId="{B32E21C8-953F-410D-A4C2-D4FEBD4F8643}" srcOrd="0" destOrd="0" presId="urn:microsoft.com/office/officeart/2005/8/layout/hierarchy2"/>
    <dgm:cxn modelId="{8EAE804D-BE8E-41A8-A2BE-7BE9A0D6FD63}" type="presParOf" srcId="{18C45700-D338-4D32-94A8-0E099D3307C7}" destId="{699148CC-FBD5-4172-AD2A-085600788B76}" srcOrd="1" destOrd="0" presId="urn:microsoft.com/office/officeart/2005/8/layout/hierarchy2"/>
    <dgm:cxn modelId="{4D0C399F-9EC1-4B62-963F-A23C4591B7DD}" type="presParOf" srcId="{3AD54729-5252-4D78-B57D-4CD0F1A5B7C0}" destId="{9B744C0D-72F1-40D8-A73C-2298AFD6EE37}" srcOrd="4" destOrd="0" presId="urn:microsoft.com/office/officeart/2005/8/layout/hierarchy2"/>
    <dgm:cxn modelId="{59038E1B-75C7-4905-9310-25FCBCA4B1C0}" type="presParOf" srcId="{9B744C0D-72F1-40D8-A73C-2298AFD6EE37}" destId="{E5A4F92A-5211-44B6-B49D-65260DD9BBBA}" srcOrd="0" destOrd="0" presId="urn:microsoft.com/office/officeart/2005/8/layout/hierarchy2"/>
    <dgm:cxn modelId="{E33ABCD1-D62A-4D19-A751-6DA9602D3900}" type="presParOf" srcId="{3AD54729-5252-4D78-B57D-4CD0F1A5B7C0}" destId="{9D2F5FB8-06C3-40B6-BCE2-2A5CDCFB5F1E}" srcOrd="5" destOrd="0" presId="urn:microsoft.com/office/officeart/2005/8/layout/hierarchy2"/>
    <dgm:cxn modelId="{29133DAC-4C3B-42EE-8F2D-1E0F663D1377}" type="presParOf" srcId="{9D2F5FB8-06C3-40B6-BCE2-2A5CDCFB5F1E}" destId="{ACDF0776-8F5D-4F4E-895E-FB11460A6271}" srcOrd="0" destOrd="0" presId="urn:microsoft.com/office/officeart/2005/8/layout/hierarchy2"/>
    <dgm:cxn modelId="{F5CC1EFA-D62C-48DE-8423-F8A379AFED84}" type="presParOf" srcId="{9D2F5FB8-06C3-40B6-BCE2-2A5CDCFB5F1E}" destId="{6915B6FE-83A4-46C3-BC05-5C0B4413A9A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7B8A332B-1357-4D49-BF53-86207B49E9AA}"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3D9D2D6A-F3B3-454A-89BE-5931F57C106B}" type="presOf" srcId="{20DF95A4-E9E6-4F71-A167-7D03D12BC781}" destId="{87B31B31-8076-4C72-9B22-018AAC544E22}"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734422D5-602F-42A2-A723-D6C30A072818}" srcId="{0F546D4B-FDE1-4D5E-B5B6-781A8412F840}" destId="{3FD7C7B5-7803-48CF-B39B-0CEA670AF461}" srcOrd="4" destOrd="0" parTransId="{3C4C1027-8874-4222-9A36-CB15277EBF54}" sibTransId="{13620D0B-48F3-429E-A627-84803675D16B}"/>
    <dgm:cxn modelId="{170780C9-A04A-45CA-97FE-CBD50FB12DA1}" type="presOf" srcId="{50B49954-086F-4E83-9B29-1E8A44D14FC5}" destId="{3198CE94-BB9E-4E8C-8DC8-CFF99BF32357}" srcOrd="0" destOrd="0" presId="urn:microsoft.com/office/officeart/2005/8/layout/chevron1"/>
    <dgm:cxn modelId="{C3A42EFC-87F5-49AE-8811-7F1AC6EFAF74}" type="presOf" srcId="{3FD7C7B5-7803-48CF-B39B-0CEA670AF461}" destId="{2A611251-22BE-4BB7-9A7E-083ACBC448EB}"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51105481-1D97-4B2A-8E5D-55947E9605B7}" type="presOf" srcId="{3B7E504F-B290-4181-ABEC-EA978959F005}" destId="{F24D9A7C-0EFC-45A0-97FE-D6067614D276}" srcOrd="0" destOrd="0" presId="urn:microsoft.com/office/officeart/2005/8/layout/chevron1"/>
    <dgm:cxn modelId="{17B3389A-3EC8-445F-9FDE-D559F4A7DDF7}" type="presOf" srcId="{4DE3432D-A19A-42FF-B945-BCEEEF99DF35}" destId="{9DCAEFE7-C6CD-4694-B8CF-C561A73DDAD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6411C847-7828-4FA6-BDF6-C8704838E80F}"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FB67628B-7BBC-44DE-B2F3-044220045392}" type="presParOf" srcId="{C443A260-2F55-45C2-859D-7C3416F3F469}" destId="{F24D9A7C-0EFC-45A0-97FE-D6067614D276}" srcOrd="0" destOrd="0" presId="urn:microsoft.com/office/officeart/2005/8/layout/chevron1"/>
    <dgm:cxn modelId="{71A90742-1D87-4B64-B5AC-4F979990DFBC}" type="presParOf" srcId="{C443A260-2F55-45C2-859D-7C3416F3F469}" destId="{6ADC5E81-64A5-43DB-A4C7-0AB22A52BDF2}" srcOrd="1" destOrd="0" presId="urn:microsoft.com/office/officeart/2005/8/layout/chevron1"/>
    <dgm:cxn modelId="{A77DA968-7422-464C-A121-9B370EEDDA32}" type="presParOf" srcId="{C443A260-2F55-45C2-859D-7C3416F3F469}" destId="{14E5EC22-48F7-4E3D-BA2B-751015AAE6D5}" srcOrd="2" destOrd="0" presId="urn:microsoft.com/office/officeart/2005/8/layout/chevron1"/>
    <dgm:cxn modelId="{0D3DF2BC-61C6-4209-8170-4EB100A37D94}" type="presParOf" srcId="{C443A260-2F55-45C2-859D-7C3416F3F469}" destId="{0D1FC3D5-EAFA-468C-8751-60BA433A6B66}" srcOrd="3" destOrd="0" presId="urn:microsoft.com/office/officeart/2005/8/layout/chevron1"/>
    <dgm:cxn modelId="{AD713389-9679-40D7-9C1B-CEA6A14D1A26}" type="presParOf" srcId="{C443A260-2F55-45C2-859D-7C3416F3F469}" destId="{87B31B31-8076-4C72-9B22-018AAC544E22}" srcOrd="4" destOrd="0" presId="urn:microsoft.com/office/officeart/2005/8/layout/chevron1"/>
    <dgm:cxn modelId="{0E316AA2-AB6E-4859-B49C-AF9BBD685D4F}" type="presParOf" srcId="{C443A260-2F55-45C2-859D-7C3416F3F469}" destId="{17DC3C71-244E-41C9-9109-B8FC8FA4384B}" srcOrd="5" destOrd="0" presId="urn:microsoft.com/office/officeart/2005/8/layout/chevron1"/>
    <dgm:cxn modelId="{09D0ED33-083D-451E-A3FF-F844A0A585D2}" type="presParOf" srcId="{C443A260-2F55-45C2-859D-7C3416F3F469}" destId="{9DCAEFE7-C6CD-4694-B8CF-C561A73DDAD9}" srcOrd="6" destOrd="0" presId="urn:microsoft.com/office/officeart/2005/8/layout/chevron1"/>
    <dgm:cxn modelId="{C8F70ADC-4224-489A-9A82-3AF53384788F}" type="presParOf" srcId="{C443A260-2F55-45C2-859D-7C3416F3F469}" destId="{1D8399B2-1710-4ED5-8B8E-0D1BD96F62F4}" srcOrd="7" destOrd="0" presId="urn:microsoft.com/office/officeart/2005/8/layout/chevron1"/>
    <dgm:cxn modelId="{89B3B31A-B904-45F9-8873-0826D4DBEA70}" type="presParOf" srcId="{C443A260-2F55-45C2-859D-7C3416F3F469}" destId="{2A611251-22BE-4BB7-9A7E-083ACBC448EB}" srcOrd="8" destOrd="0" presId="urn:microsoft.com/office/officeart/2005/8/layout/chevron1"/>
    <dgm:cxn modelId="{951DF98D-453C-42CE-BBB8-FD4E76A8A016}" type="presParOf" srcId="{C443A260-2F55-45C2-859D-7C3416F3F469}" destId="{1E10C5D2-3A29-4EDC-9182-296D9D6719A8}" srcOrd="9" destOrd="0" presId="urn:microsoft.com/office/officeart/2005/8/layout/chevron1"/>
    <dgm:cxn modelId="{03BE86E6-95CE-457A-AA73-ACC4563C386A}"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3B9D7D8C-8A4B-479F-929F-EA683A2839B5}" srcId="{0F546D4B-FDE1-4D5E-B5B6-781A8412F840}" destId="{C9FA7927-A1A9-4FD5-896A-5AEF1F20A204}" srcOrd="1" destOrd="0" parTransId="{AE1AC2C4-D919-4570-B4B2-E9F82AE06B15}" sibTransId="{E8B7D36F-2FCF-486F-B909-76A043442611}"/>
    <dgm:cxn modelId="{B5ED316C-013B-4310-88CF-EF726FD7B21C}" type="presOf" srcId="{4DE3432D-A19A-42FF-B945-BCEEEF99DF35}" destId="{9DCAEFE7-C6CD-4694-B8CF-C561A73DDAD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BDFBE5B3-7EF3-4AD3-A7D2-FB7BB887AE6B}" type="presOf" srcId="{C9FA7927-A1A9-4FD5-896A-5AEF1F20A204}" destId="{14E5EC22-48F7-4E3D-BA2B-751015AAE6D5}" srcOrd="0" destOrd="0" presId="urn:microsoft.com/office/officeart/2005/8/layout/chevron1"/>
    <dgm:cxn modelId="{E4588185-7D91-4584-87FC-50A5F8CC8C6A}" type="presOf" srcId="{0F546D4B-FDE1-4D5E-B5B6-781A8412F840}" destId="{C443A260-2F55-45C2-859D-7C3416F3F46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E478C556-921E-42DD-8A98-150A1197F51F}" type="presOf" srcId="{3B7E504F-B290-4181-ABEC-EA978959F005}" destId="{F24D9A7C-0EFC-45A0-97FE-D6067614D276}" srcOrd="0" destOrd="0" presId="urn:microsoft.com/office/officeart/2005/8/layout/chevron1"/>
    <dgm:cxn modelId="{E86C97DE-6616-4069-92A4-0987F3ABF901}" type="presOf" srcId="{3FD7C7B5-7803-48CF-B39B-0CEA670AF461}" destId="{2A611251-22BE-4BB7-9A7E-083ACBC448EB}" srcOrd="0" destOrd="0" presId="urn:microsoft.com/office/officeart/2005/8/layout/chevron1"/>
    <dgm:cxn modelId="{A8BCA7A3-BC08-44FB-B1E4-D438DD002999}" type="presOf" srcId="{50B49954-086F-4E83-9B29-1E8A44D14FC5}" destId="{3198CE94-BB9E-4E8C-8DC8-CFF99BF32357}" srcOrd="0" destOrd="0" presId="urn:microsoft.com/office/officeart/2005/8/layout/chevron1"/>
    <dgm:cxn modelId="{8CB42D57-258F-4D29-95EB-278729FF03CC}" type="presOf" srcId="{20DF95A4-E9E6-4F71-A167-7D03D12BC781}" destId="{87B31B31-8076-4C72-9B22-018AAC544E22}" srcOrd="0" destOrd="0" presId="urn:microsoft.com/office/officeart/2005/8/layout/chevron1"/>
    <dgm:cxn modelId="{C9713D02-2A6B-41AC-8E86-ABBDBF09B7BF}" type="presParOf" srcId="{C443A260-2F55-45C2-859D-7C3416F3F469}" destId="{F24D9A7C-0EFC-45A0-97FE-D6067614D276}" srcOrd="0" destOrd="0" presId="urn:microsoft.com/office/officeart/2005/8/layout/chevron1"/>
    <dgm:cxn modelId="{F49A1E60-69AB-43C9-BFB8-D6F49BD2E373}" type="presParOf" srcId="{C443A260-2F55-45C2-859D-7C3416F3F469}" destId="{6ADC5E81-64A5-43DB-A4C7-0AB22A52BDF2}" srcOrd="1" destOrd="0" presId="urn:microsoft.com/office/officeart/2005/8/layout/chevron1"/>
    <dgm:cxn modelId="{AF448211-4347-430F-B551-4A761D79B076}" type="presParOf" srcId="{C443A260-2F55-45C2-859D-7C3416F3F469}" destId="{14E5EC22-48F7-4E3D-BA2B-751015AAE6D5}" srcOrd="2" destOrd="0" presId="urn:microsoft.com/office/officeart/2005/8/layout/chevron1"/>
    <dgm:cxn modelId="{B54EE0FA-7E7D-4834-AB03-7D4890B55779}" type="presParOf" srcId="{C443A260-2F55-45C2-859D-7C3416F3F469}" destId="{0D1FC3D5-EAFA-468C-8751-60BA433A6B66}" srcOrd="3" destOrd="0" presId="urn:microsoft.com/office/officeart/2005/8/layout/chevron1"/>
    <dgm:cxn modelId="{E7469E4C-E1C0-411B-BAC8-7952E90FB1FB}" type="presParOf" srcId="{C443A260-2F55-45C2-859D-7C3416F3F469}" destId="{87B31B31-8076-4C72-9B22-018AAC544E22}" srcOrd="4" destOrd="0" presId="urn:microsoft.com/office/officeart/2005/8/layout/chevron1"/>
    <dgm:cxn modelId="{0EB31E6C-26BD-4AE1-9DD7-D2F604D975E2}" type="presParOf" srcId="{C443A260-2F55-45C2-859D-7C3416F3F469}" destId="{17DC3C71-244E-41C9-9109-B8FC8FA4384B}" srcOrd="5" destOrd="0" presId="urn:microsoft.com/office/officeart/2005/8/layout/chevron1"/>
    <dgm:cxn modelId="{93C5619D-1729-49FE-B7EC-59E47127515C}" type="presParOf" srcId="{C443A260-2F55-45C2-859D-7C3416F3F469}" destId="{9DCAEFE7-C6CD-4694-B8CF-C561A73DDAD9}" srcOrd="6" destOrd="0" presId="urn:microsoft.com/office/officeart/2005/8/layout/chevron1"/>
    <dgm:cxn modelId="{A5F97011-34BD-4C02-ACC3-44806B7553F6}" type="presParOf" srcId="{C443A260-2F55-45C2-859D-7C3416F3F469}" destId="{1D8399B2-1710-4ED5-8B8E-0D1BD96F62F4}" srcOrd="7" destOrd="0" presId="urn:microsoft.com/office/officeart/2005/8/layout/chevron1"/>
    <dgm:cxn modelId="{447B4691-5BBA-4659-9166-BC0408E17330}" type="presParOf" srcId="{C443A260-2F55-45C2-859D-7C3416F3F469}" destId="{2A611251-22BE-4BB7-9A7E-083ACBC448EB}" srcOrd="8" destOrd="0" presId="urn:microsoft.com/office/officeart/2005/8/layout/chevron1"/>
    <dgm:cxn modelId="{C1F0A778-6C14-4613-95E4-A4F31AB1A614}" type="presParOf" srcId="{C443A260-2F55-45C2-859D-7C3416F3F469}" destId="{1E10C5D2-3A29-4EDC-9182-296D9D6719A8}" srcOrd="9" destOrd="0" presId="urn:microsoft.com/office/officeart/2005/8/layout/chevron1"/>
    <dgm:cxn modelId="{E67E352D-9D31-4823-A3A4-1A627C9C389D}"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9926F6BF-7138-4CFC-AA87-4DDFEA1B7636}" type="presOf" srcId="{4DE3432D-A19A-42FF-B945-BCEEEF99DF35}" destId="{9DCAEFE7-C6CD-4694-B8CF-C561A73DDAD9}" srcOrd="0" destOrd="0" presId="urn:microsoft.com/office/officeart/2005/8/layout/chevron1"/>
    <dgm:cxn modelId="{F8B5A3D7-B2D8-4FF3-AC27-5388DAC418F9}" type="presOf" srcId="{C9FA7927-A1A9-4FD5-896A-5AEF1F20A204}" destId="{14E5EC22-48F7-4E3D-BA2B-751015AAE6D5}" srcOrd="0" destOrd="0" presId="urn:microsoft.com/office/officeart/2005/8/layout/chevron1"/>
    <dgm:cxn modelId="{005D8FE0-437E-4903-8C2F-7D979523B74C}" type="presOf" srcId="{50B49954-086F-4E83-9B29-1E8A44D14FC5}" destId="{3198CE94-BB9E-4E8C-8DC8-CFF99BF32357}"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665B7974-BF6A-4005-ABBA-7F7A6155343E}" type="presOf" srcId="{3FD7C7B5-7803-48CF-B39B-0CEA670AF461}" destId="{2A611251-22BE-4BB7-9A7E-083ACBC448EB}" srcOrd="0" destOrd="0" presId="urn:microsoft.com/office/officeart/2005/8/layout/chevron1"/>
    <dgm:cxn modelId="{5E454C39-3FCE-46F3-B031-8CB0BF1C3E19}"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A67900BF-B9A7-4644-AD77-CDFFCA5D5D43}" type="presOf" srcId="{3B7E504F-B290-4181-ABEC-EA978959F005}" destId="{F24D9A7C-0EFC-45A0-97FE-D6067614D276}" srcOrd="0" destOrd="0" presId="urn:microsoft.com/office/officeart/2005/8/layout/chevron1"/>
    <dgm:cxn modelId="{3A4FBFDD-5639-49A0-B6ED-AA3E3607DB50}" type="presOf" srcId="{20DF95A4-E9E6-4F71-A167-7D03D12BC781}" destId="{87B31B31-8076-4C72-9B22-018AAC544E22}"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A559B89E-44A6-431A-AFB9-7F1D9C62EDA3}" type="presParOf" srcId="{C443A260-2F55-45C2-859D-7C3416F3F469}" destId="{F24D9A7C-0EFC-45A0-97FE-D6067614D276}" srcOrd="0" destOrd="0" presId="urn:microsoft.com/office/officeart/2005/8/layout/chevron1"/>
    <dgm:cxn modelId="{DDFE6932-14C8-4ABA-AF59-677DB30601A4}" type="presParOf" srcId="{C443A260-2F55-45C2-859D-7C3416F3F469}" destId="{6ADC5E81-64A5-43DB-A4C7-0AB22A52BDF2}" srcOrd="1" destOrd="0" presId="urn:microsoft.com/office/officeart/2005/8/layout/chevron1"/>
    <dgm:cxn modelId="{0B798586-F42F-4AA7-A5BD-3BCF28316E75}" type="presParOf" srcId="{C443A260-2F55-45C2-859D-7C3416F3F469}" destId="{14E5EC22-48F7-4E3D-BA2B-751015AAE6D5}" srcOrd="2" destOrd="0" presId="urn:microsoft.com/office/officeart/2005/8/layout/chevron1"/>
    <dgm:cxn modelId="{A826BDCE-40D2-4FF6-BD82-D66BF4FD7DEB}" type="presParOf" srcId="{C443A260-2F55-45C2-859D-7C3416F3F469}" destId="{0D1FC3D5-EAFA-468C-8751-60BA433A6B66}" srcOrd="3" destOrd="0" presId="urn:microsoft.com/office/officeart/2005/8/layout/chevron1"/>
    <dgm:cxn modelId="{7A4055D4-AD71-4E81-B7AA-15637D6CCF17}" type="presParOf" srcId="{C443A260-2F55-45C2-859D-7C3416F3F469}" destId="{87B31B31-8076-4C72-9B22-018AAC544E22}" srcOrd="4" destOrd="0" presId="urn:microsoft.com/office/officeart/2005/8/layout/chevron1"/>
    <dgm:cxn modelId="{CD6CDFD8-0EF5-4EC8-8688-35E7F05C3BA9}" type="presParOf" srcId="{C443A260-2F55-45C2-859D-7C3416F3F469}" destId="{17DC3C71-244E-41C9-9109-B8FC8FA4384B}" srcOrd="5" destOrd="0" presId="urn:microsoft.com/office/officeart/2005/8/layout/chevron1"/>
    <dgm:cxn modelId="{722D40BD-52ED-4744-8DDD-6C8E25330939}" type="presParOf" srcId="{C443A260-2F55-45C2-859D-7C3416F3F469}" destId="{9DCAEFE7-C6CD-4694-B8CF-C561A73DDAD9}" srcOrd="6" destOrd="0" presId="urn:microsoft.com/office/officeart/2005/8/layout/chevron1"/>
    <dgm:cxn modelId="{BDA38619-53A1-4001-A99A-586D98257AA8}" type="presParOf" srcId="{C443A260-2F55-45C2-859D-7C3416F3F469}" destId="{1D8399B2-1710-4ED5-8B8E-0D1BD96F62F4}" srcOrd="7" destOrd="0" presId="urn:microsoft.com/office/officeart/2005/8/layout/chevron1"/>
    <dgm:cxn modelId="{204074C5-60C6-46B2-AE9B-0534EF44D648}" type="presParOf" srcId="{C443A260-2F55-45C2-859D-7C3416F3F469}" destId="{2A611251-22BE-4BB7-9A7E-083ACBC448EB}" srcOrd="8" destOrd="0" presId="urn:microsoft.com/office/officeart/2005/8/layout/chevron1"/>
    <dgm:cxn modelId="{5B001485-324C-48B7-9C2F-FF24F600FEFA}" type="presParOf" srcId="{C443A260-2F55-45C2-859D-7C3416F3F469}" destId="{1E10C5D2-3A29-4EDC-9182-296D9D6719A8}" srcOrd="9" destOrd="0" presId="urn:microsoft.com/office/officeart/2005/8/layout/chevron1"/>
    <dgm:cxn modelId="{FF5159AF-EB42-4865-9619-EB9876017AEB}"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FF7979"/>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E3D89F22-BC26-4378-83B6-0AEA78E99CF3}" type="presOf" srcId="{20DF95A4-E9E6-4F71-A167-7D03D12BC781}" destId="{87B31B31-8076-4C72-9B22-018AAC544E22}" srcOrd="0" destOrd="0" presId="urn:microsoft.com/office/officeart/2005/8/layout/chevron1"/>
    <dgm:cxn modelId="{EFE6EA60-66AE-4B9E-A72C-D435C868FF16}"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9D91020A-DE3C-4CBF-A21F-7A9F345CA026}" type="presOf" srcId="{C9FA7927-A1A9-4FD5-896A-5AEF1F20A204}" destId="{14E5EC22-48F7-4E3D-BA2B-751015AAE6D5}" srcOrd="0" destOrd="0" presId="urn:microsoft.com/office/officeart/2005/8/layout/chevron1"/>
    <dgm:cxn modelId="{82F3EC86-C0D9-407C-A60C-9651DA7E2BE5}"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7FFA7111-D9EB-4FF1-93EC-9DA1DE72E9DE}" type="presOf" srcId="{4DE3432D-A19A-42FF-B945-BCEEEF99DF35}" destId="{9DCAEFE7-C6CD-4694-B8CF-C561A73DDAD9}" srcOrd="0" destOrd="0" presId="urn:microsoft.com/office/officeart/2005/8/layout/chevron1"/>
    <dgm:cxn modelId="{20F88F0E-2DA2-4BB5-BCEA-BA11252812A8}" type="presOf" srcId="{50B49954-086F-4E83-9B29-1E8A44D14FC5}" destId="{3198CE94-BB9E-4E8C-8DC8-CFF99BF32357}" srcOrd="0" destOrd="0" presId="urn:microsoft.com/office/officeart/2005/8/layout/chevron1"/>
    <dgm:cxn modelId="{B0BE35BD-421F-4428-97CE-7E88D22DAEAC}" type="presOf" srcId="{3B7E504F-B290-4181-ABEC-EA978959F005}" destId="{F24D9A7C-0EFC-45A0-97FE-D6067614D276}"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3B97152B-7D98-4E70-9D0C-BC2143382ABE}" type="presParOf" srcId="{C443A260-2F55-45C2-859D-7C3416F3F469}" destId="{F24D9A7C-0EFC-45A0-97FE-D6067614D276}" srcOrd="0" destOrd="0" presId="urn:microsoft.com/office/officeart/2005/8/layout/chevron1"/>
    <dgm:cxn modelId="{E3044A7D-FB21-44CB-98E1-BE7C7C9965C2}" type="presParOf" srcId="{C443A260-2F55-45C2-859D-7C3416F3F469}" destId="{6ADC5E81-64A5-43DB-A4C7-0AB22A52BDF2}" srcOrd="1" destOrd="0" presId="urn:microsoft.com/office/officeart/2005/8/layout/chevron1"/>
    <dgm:cxn modelId="{347C4C6E-8ED1-4E07-8949-D1E219A27EA5}" type="presParOf" srcId="{C443A260-2F55-45C2-859D-7C3416F3F469}" destId="{14E5EC22-48F7-4E3D-BA2B-751015AAE6D5}" srcOrd="2" destOrd="0" presId="urn:microsoft.com/office/officeart/2005/8/layout/chevron1"/>
    <dgm:cxn modelId="{72046516-7BBE-4CF1-87D9-0B315C3770B1}" type="presParOf" srcId="{C443A260-2F55-45C2-859D-7C3416F3F469}" destId="{0D1FC3D5-EAFA-468C-8751-60BA433A6B66}" srcOrd="3" destOrd="0" presId="urn:microsoft.com/office/officeart/2005/8/layout/chevron1"/>
    <dgm:cxn modelId="{680E7EBE-6F43-475C-B878-041831940C75}" type="presParOf" srcId="{C443A260-2F55-45C2-859D-7C3416F3F469}" destId="{87B31B31-8076-4C72-9B22-018AAC544E22}" srcOrd="4" destOrd="0" presId="urn:microsoft.com/office/officeart/2005/8/layout/chevron1"/>
    <dgm:cxn modelId="{0B64D317-5255-49C8-A542-9069992AD5D8}" type="presParOf" srcId="{C443A260-2F55-45C2-859D-7C3416F3F469}" destId="{17DC3C71-244E-41C9-9109-B8FC8FA4384B}" srcOrd="5" destOrd="0" presId="urn:microsoft.com/office/officeart/2005/8/layout/chevron1"/>
    <dgm:cxn modelId="{3B286ABB-73BD-4E9E-98A3-579BF573E7FB}" type="presParOf" srcId="{C443A260-2F55-45C2-859D-7C3416F3F469}" destId="{9DCAEFE7-C6CD-4694-B8CF-C561A73DDAD9}" srcOrd="6" destOrd="0" presId="urn:microsoft.com/office/officeart/2005/8/layout/chevron1"/>
    <dgm:cxn modelId="{955B136A-DB56-4A5E-9495-0F2EB4F75073}" type="presParOf" srcId="{C443A260-2F55-45C2-859D-7C3416F3F469}" destId="{1D8399B2-1710-4ED5-8B8E-0D1BD96F62F4}" srcOrd="7" destOrd="0" presId="urn:microsoft.com/office/officeart/2005/8/layout/chevron1"/>
    <dgm:cxn modelId="{0769043C-0497-4860-A0BA-F94CDB8BAE7F}" type="presParOf" srcId="{C443A260-2F55-45C2-859D-7C3416F3F469}" destId="{2A611251-22BE-4BB7-9A7E-083ACBC448EB}" srcOrd="8" destOrd="0" presId="urn:microsoft.com/office/officeart/2005/8/layout/chevron1"/>
    <dgm:cxn modelId="{FDC6E491-4A36-4DED-92BE-980275ED838D}" type="presParOf" srcId="{C443A260-2F55-45C2-859D-7C3416F3F469}" destId="{1E10C5D2-3A29-4EDC-9182-296D9D6719A8}" srcOrd="9" destOrd="0" presId="urn:microsoft.com/office/officeart/2005/8/layout/chevron1"/>
    <dgm:cxn modelId="{594DB03B-23FC-4CF9-94F1-5B769AAE25B4}"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E7B1ECC1-2EA6-4926-BDC7-EF345194E021}" type="presOf" srcId="{4DE3432D-A19A-42FF-B945-BCEEEF99DF35}" destId="{9DCAEFE7-C6CD-4694-B8CF-C561A73DDAD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E7ED2370-78A5-4397-A133-515F6E0DD38C}" type="presOf" srcId="{0F546D4B-FDE1-4D5E-B5B6-781A8412F840}" destId="{C443A260-2F55-45C2-859D-7C3416F3F469}" srcOrd="0" destOrd="0" presId="urn:microsoft.com/office/officeart/2005/8/layout/chevron1"/>
    <dgm:cxn modelId="{414A843C-04E9-4A6A-9773-7263447A81AE}" type="presOf" srcId="{20DF95A4-E9E6-4F71-A167-7D03D12BC781}" destId="{87B31B31-8076-4C72-9B22-018AAC544E22}"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12509640-85D1-41C9-B37D-AAB06AACCB87}" type="presOf" srcId="{3FD7C7B5-7803-48CF-B39B-0CEA670AF461}" destId="{2A611251-22BE-4BB7-9A7E-083ACBC448EB}" srcOrd="0" destOrd="0" presId="urn:microsoft.com/office/officeart/2005/8/layout/chevron1"/>
    <dgm:cxn modelId="{530128FA-2C1A-4F8A-950D-3285D3D7185A}"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535523FE-7C92-4A02-9A9D-6C7A063E0B80}" type="presOf" srcId="{50B49954-086F-4E83-9B29-1E8A44D14FC5}" destId="{3198CE94-BB9E-4E8C-8DC8-CFF99BF32357}"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66C56335-E362-4F78-8D51-E2CD03B14DF3}" type="presOf" srcId="{C9FA7927-A1A9-4FD5-896A-5AEF1F20A204}" destId="{14E5EC22-48F7-4E3D-BA2B-751015AAE6D5}" srcOrd="0" destOrd="0" presId="urn:microsoft.com/office/officeart/2005/8/layout/chevron1"/>
    <dgm:cxn modelId="{68E6E559-57C3-4910-BAB9-62BD0E01C6AA}" type="presParOf" srcId="{C443A260-2F55-45C2-859D-7C3416F3F469}" destId="{F24D9A7C-0EFC-45A0-97FE-D6067614D276}" srcOrd="0" destOrd="0" presId="urn:microsoft.com/office/officeart/2005/8/layout/chevron1"/>
    <dgm:cxn modelId="{86D7AB66-6281-46B8-9D0A-5768CC7A48EE}" type="presParOf" srcId="{C443A260-2F55-45C2-859D-7C3416F3F469}" destId="{6ADC5E81-64A5-43DB-A4C7-0AB22A52BDF2}" srcOrd="1" destOrd="0" presId="urn:microsoft.com/office/officeart/2005/8/layout/chevron1"/>
    <dgm:cxn modelId="{C42881ED-5486-45CA-9EDD-5C92BE255231}" type="presParOf" srcId="{C443A260-2F55-45C2-859D-7C3416F3F469}" destId="{14E5EC22-48F7-4E3D-BA2B-751015AAE6D5}" srcOrd="2" destOrd="0" presId="urn:microsoft.com/office/officeart/2005/8/layout/chevron1"/>
    <dgm:cxn modelId="{DA8B4300-9684-456A-A929-35303855AE35}" type="presParOf" srcId="{C443A260-2F55-45C2-859D-7C3416F3F469}" destId="{0D1FC3D5-EAFA-468C-8751-60BA433A6B66}" srcOrd="3" destOrd="0" presId="urn:microsoft.com/office/officeart/2005/8/layout/chevron1"/>
    <dgm:cxn modelId="{DF56F55B-CE8E-4824-933B-0C0BE34D39D6}" type="presParOf" srcId="{C443A260-2F55-45C2-859D-7C3416F3F469}" destId="{87B31B31-8076-4C72-9B22-018AAC544E22}" srcOrd="4" destOrd="0" presId="urn:microsoft.com/office/officeart/2005/8/layout/chevron1"/>
    <dgm:cxn modelId="{43568746-64A0-4D49-B2B2-B30BC489CF39}" type="presParOf" srcId="{C443A260-2F55-45C2-859D-7C3416F3F469}" destId="{17DC3C71-244E-41C9-9109-B8FC8FA4384B}" srcOrd="5" destOrd="0" presId="urn:microsoft.com/office/officeart/2005/8/layout/chevron1"/>
    <dgm:cxn modelId="{0EB6C697-DD97-4F24-9287-1C9C1B0D8927}" type="presParOf" srcId="{C443A260-2F55-45C2-859D-7C3416F3F469}" destId="{9DCAEFE7-C6CD-4694-B8CF-C561A73DDAD9}" srcOrd="6" destOrd="0" presId="urn:microsoft.com/office/officeart/2005/8/layout/chevron1"/>
    <dgm:cxn modelId="{B96C4AD5-B16D-4C9B-A4BF-054B157F30E4}" type="presParOf" srcId="{C443A260-2F55-45C2-859D-7C3416F3F469}" destId="{1D8399B2-1710-4ED5-8B8E-0D1BD96F62F4}" srcOrd="7" destOrd="0" presId="urn:microsoft.com/office/officeart/2005/8/layout/chevron1"/>
    <dgm:cxn modelId="{198163B2-8052-4C9D-B772-C08C86710BDF}" type="presParOf" srcId="{C443A260-2F55-45C2-859D-7C3416F3F469}" destId="{2A611251-22BE-4BB7-9A7E-083ACBC448EB}" srcOrd="8" destOrd="0" presId="urn:microsoft.com/office/officeart/2005/8/layout/chevron1"/>
    <dgm:cxn modelId="{F3C43B8C-E252-4C32-AD5C-CF076F00B1B8}" type="presParOf" srcId="{C443A260-2F55-45C2-859D-7C3416F3F469}" destId="{1E10C5D2-3A29-4EDC-9182-296D9D6719A8}" srcOrd="9" destOrd="0" presId="urn:microsoft.com/office/officeart/2005/8/layout/chevron1"/>
    <dgm:cxn modelId="{85DA6794-A879-4DCB-AB6C-AA0B21CB7D39}"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0B2ADCE7-5AEC-4DE1-9ECE-6AADF22CBEFD}" type="presOf" srcId="{3B7E504F-B290-4181-ABEC-EA978959F005}" destId="{F24D9A7C-0EFC-45A0-97FE-D6067614D276}"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65DDD710-C01F-4DE7-A1F4-AC486EF5E2F6}" type="presOf" srcId="{50B49954-086F-4E83-9B29-1E8A44D14FC5}" destId="{3198CE94-BB9E-4E8C-8DC8-CFF99BF32357}" srcOrd="0" destOrd="0" presId="urn:microsoft.com/office/officeart/2005/8/layout/chevron1"/>
    <dgm:cxn modelId="{24998421-3C1C-41F6-BFA1-255638CEB30B}" type="presOf" srcId="{4DE3432D-A19A-42FF-B945-BCEEEF99DF35}" destId="{9DCAEFE7-C6CD-4694-B8CF-C561A73DDAD9}" srcOrd="0" destOrd="0" presId="urn:microsoft.com/office/officeart/2005/8/layout/chevron1"/>
    <dgm:cxn modelId="{8B67B7AF-CEE2-41E1-A3BA-76ECFD6AF53A}" type="presOf" srcId="{3FD7C7B5-7803-48CF-B39B-0CEA670AF461}" destId="{2A611251-22BE-4BB7-9A7E-083ACBC448EB}" srcOrd="0" destOrd="0" presId="urn:microsoft.com/office/officeart/2005/8/layout/chevron1"/>
    <dgm:cxn modelId="{4E441F7E-DC5E-49B8-935F-C4251E6148D2}" type="presOf" srcId="{20DF95A4-E9E6-4F71-A167-7D03D12BC781}" destId="{87B31B31-8076-4C72-9B22-018AAC544E22}"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5D7465F6-CB2A-44F6-91F4-18381D42AB02}"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5A32CE98-CF70-49B8-A0EE-5B066097D28B}" type="presOf" srcId="{0F546D4B-FDE1-4D5E-B5B6-781A8412F840}" destId="{C443A260-2F55-45C2-859D-7C3416F3F46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87E9FB2C-22B2-4E99-B7D6-8274D3E8518E}" type="presParOf" srcId="{C443A260-2F55-45C2-859D-7C3416F3F469}" destId="{F24D9A7C-0EFC-45A0-97FE-D6067614D276}" srcOrd="0" destOrd="0" presId="urn:microsoft.com/office/officeart/2005/8/layout/chevron1"/>
    <dgm:cxn modelId="{EEB299FC-AF3B-4673-9E4C-A203E57DC45A}" type="presParOf" srcId="{C443A260-2F55-45C2-859D-7C3416F3F469}" destId="{6ADC5E81-64A5-43DB-A4C7-0AB22A52BDF2}" srcOrd="1" destOrd="0" presId="urn:microsoft.com/office/officeart/2005/8/layout/chevron1"/>
    <dgm:cxn modelId="{AB6FBB21-7FD3-4637-8312-43E23A76098A}" type="presParOf" srcId="{C443A260-2F55-45C2-859D-7C3416F3F469}" destId="{14E5EC22-48F7-4E3D-BA2B-751015AAE6D5}" srcOrd="2" destOrd="0" presId="urn:microsoft.com/office/officeart/2005/8/layout/chevron1"/>
    <dgm:cxn modelId="{5F5231CC-F33B-445B-BF76-1459265C57D1}" type="presParOf" srcId="{C443A260-2F55-45C2-859D-7C3416F3F469}" destId="{0D1FC3D5-EAFA-468C-8751-60BA433A6B66}" srcOrd="3" destOrd="0" presId="urn:microsoft.com/office/officeart/2005/8/layout/chevron1"/>
    <dgm:cxn modelId="{DD1242D8-587B-42FE-804C-E544BB8FF9E2}" type="presParOf" srcId="{C443A260-2F55-45C2-859D-7C3416F3F469}" destId="{87B31B31-8076-4C72-9B22-018AAC544E22}" srcOrd="4" destOrd="0" presId="urn:microsoft.com/office/officeart/2005/8/layout/chevron1"/>
    <dgm:cxn modelId="{E07D9F90-448B-47F7-BB4E-56B4FD5582A9}" type="presParOf" srcId="{C443A260-2F55-45C2-859D-7C3416F3F469}" destId="{17DC3C71-244E-41C9-9109-B8FC8FA4384B}" srcOrd="5" destOrd="0" presId="urn:microsoft.com/office/officeart/2005/8/layout/chevron1"/>
    <dgm:cxn modelId="{D2DB6117-A6A8-4142-A9D1-D12182278AE7}" type="presParOf" srcId="{C443A260-2F55-45C2-859D-7C3416F3F469}" destId="{9DCAEFE7-C6CD-4694-B8CF-C561A73DDAD9}" srcOrd="6" destOrd="0" presId="urn:microsoft.com/office/officeart/2005/8/layout/chevron1"/>
    <dgm:cxn modelId="{013FD397-E77D-4575-9CB8-C1324C858B11}" type="presParOf" srcId="{C443A260-2F55-45C2-859D-7C3416F3F469}" destId="{1D8399B2-1710-4ED5-8B8E-0D1BD96F62F4}" srcOrd="7" destOrd="0" presId="urn:microsoft.com/office/officeart/2005/8/layout/chevron1"/>
    <dgm:cxn modelId="{74026F62-1281-4758-A75A-0F2E4D9EE912}" type="presParOf" srcId="{C443A260-2F55-45C2-859D-7C3416F3F469}" destId="{2A611251-22BE-4BB7-9A7E-083ACBC448EB}" srcOrd="8" destOrd="0" presId="urn:microsoft.com/office/officeart/2005/8/layout/chevron1"/>
    <dgm:cxn modelId="{7F4349B3-87C4-4A43-A770-D59EF3CF6F87}" type="presParOf" srcId="{C443A260-2F55-45C2-859D-7C3416F3F469}" destId="{1E10C5D2-3A29-4EDC-9182-296D9D6719A8}" srcOrd="9" destOrd="0" presId="urn:microsoft.com/office/officeart/2005/8/layout/chevron1"/>
    <dgm:cxn modelId="{CA1CA97D-C2AA-45B1-8997-B684B5961987}"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CEA63D75-F639-4375-A95B-36F667105ED9}" type="presOf" srcId="{0F546D4B-FDE1-4D5E-B5B6-781A8412F840}" destId="{C443A260-2F55-45C2-859D-7C3416F3F469}" srcOrd="0" destOrd="0" presId="urn:microsoft.com/office/officeart/2005/8/layout/chevron1"/>
    <dgm:cxn modelId="{55C556FC-0B18-4776-99E1-6461AC7E9144}"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2C65B460-065F-4C52-8E29-CDD1D01DEF9A}" type="presOf" srcId="{4DE3432D-A19A-42FF-B945-BCEEEF99DF35}" destId="{9DCAEFE7-C6CD-4694-B8CF-C561A73DDAD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56CDDCBC-6085-4544-A432-35D3D1A3F98B}" type="presOf" srcId="{50B49954-086F-4E83-9B29-1E8A44D14FC5}" destId="{3198CE94-BB9E-4E8C-8DC8-CFF99BF32357}" srcOrd="0" destOrd="0" presId="urn:microsoft.com/office/officeart/2005/8/layout/chevron1"/>
    <dgm:cxn modelId="{D77899BF-75DC-4825-8BAF-4B7F4499D3E9}" type="presOf" srcId="{C9FA7927-A1A9-4FD5-896A-5AEF1F20A204}" destId="{14E5EC22-48F7-4E3D-BA2B-751015AAE6D5}" srcOrd="0" destOrd="0" presId="urn:microsoft.com/office/officeart/2005/8/layout/chevron1"/>
    <dgm:cxn modelId="{C98FFC92-FAF1-42B5-AB83-1E89AE517F5C}" type="presOf" srcId="{20DF95A4-E9E6-4F71-A167-7D03D12BC781}" destId="{87B31B31-8076-4C72-9B22-018AAC544E22}"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6D11B6A4-EBCD-4B37-BF74-8E23C9C231D5}"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2DC4B9CF-F351-4328-BBDB-B2E408217C11}" type="presParOf" srcId="{C443A260-2F55-45C2-859D-7C3416F3F469}" destId="{F24D9A7C-0EFC-45A0-97FE-D6067614D276}" srcOrd="0" destOrd="0" presId="urn:microsoft.com/office/officeart/2005/8/layout/chevron1"/>
    <dgm:cxn modelId="{4A7FC409-0BD8-4AD2-8A1F-F50419CA2340}" type="presParOf" srcId="{C443A260-2F55-45C2-859D-7C3416F3F469}" destId="{6ADC5E81-64A5-43DB-A4C7-0AB22A52BDF2}" srcOrd="1" destOrd="0" presId="urn:microsoft.com/office/officeart/2005/8/layout/chevron1"/>
    <dgm:cxn modelId="{18E68CE9-F31A-4BF2-BC45-9147EB623DBD}" type="presParOf" srcId="{C443A260-2F55-45C2-859D-7C3416F3F469}" destId="{14E5EC22-48F7-4E3D-BA2B-751015AAE6D5}" srcOrd="2" destOrd="0" presId="urn:microsoft.com/office/officeart/2005/8/layout/chevron1"/>
    <dgm:cxn modelId="{0B0CA326-996D-4906-B3FF-EBF9703C8EDC}" type="presParOf" srcId="{C443A260-2F55-45C2-859D-7C3416F3F469}" destId="{0D1FC3D5-EAFA-468C-8751-60BA433A6B66}" srcOrd="3" destOrd="0" presId="urn:microsoft.com/office/officeart/2005/8/layout/chevron1"/>
    <dgm:cxn modelId="{10671701-47EA-4098-BE9A-B358E694C9BB}" type="presParOf" srcId="{C443A260-2F55-45C2-859D-7C3416F3F469}" destId="{87B31B31-8076-4C72-9B22-018AAC544E22}" srcOrd="4" destOrd="0" presId="urn:microsoft.com/office/officeart/2005/8/layout/chevron1"/>
    <dgm:cxn modelId="{82031A4F-BE20-46E5-B857-3D27BE439D95}" type="presParOf" srcId="{C443A260-2F55-45C2-859D-7C3416F3F469}" destId="{17DC3C71-244E-41C9-9109-B8FC8FA4384B}" srcOrd="5" destOrd="0" presId="urn:microsoft.com/office/officeart/2005/8/layout/chevron1"/>
    <dgm:cxn modelId="{03128220-D896-433C-959B-67EFC3D2956B}" type="presParOf" srcId="{C443A260-2F55-45C2-859D-7C3416F3F469}" destId="{9DCAEFE7-C6CD-4694-B8CF-C561A73DDAD9}" srcOrd="6" destOrd="0" presId="urn:microsoft.com/office/officeart/2005/8/layout/chevron1"/>
    <dgm:cxn modelId="{8CD31A0D-D12B-4778-88BA-98AB383439BB}" type="presParOf" srcId="{C443A260-2F55-45C2-859D-7C3416F3F469}" destId="{1D8399B2-1710-4ED5-8B8E-0D1BD96F62F4}" srcOrd="7" destOrd="0" presId="urn:microsoft.com/office/officeart/2005/8/layout/chevron1"/>
    <dgm:cxn modelId="{99A1E2D2-16ED-478F-BD2A-AA039D0449D9}" type="presParOf" srcId="{C443A260-2F55-45C2-859D-7C3416F3F469}" destId="{2A611251-22BE-4BB7-9A7E-083ACBC448EB}" srcOrd="8" destOrd="0" presId="urn:microsoft.com/office/officeart/2005/8/layout/chevron1"/>
    <dgm:cxn modelId="{0A138DD6-7F5B-4D7C-BEAE-F1EFAE1DD1AA}" type="presParOf" srcId="{C443A260-2F55-45C2-859D-7C3416F3F469}" destId="{1E10C5D2-3A29-4EDC-9182-296D9D6719A8}" srcOrd="9" destOrd="0" presId="urn:microsoft.com/office/officeart/2005/8/layout/chevron1"/>
    <dgm:cxn modelId="{FEEA1E54-E389-4C2E-AB3C-8D79744042BF}"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0DD6F44D-7FFA-4299-859E-65BCD291F228}" type="presOf" srcId="{3FD7C7B5-7803-48CF-B39B-0CEA670AF461}" destId="{2A611251-22BE-4BB7-9A7E-083ACBC448EB}" srcOrd="0" destOrd="0" presId="urn:microsoft.com/office/officeart/2005/8/layout/chevron1"/>
    <dgm:cxn modelId="{22EA7E4E-F25A-4AB5-9CC3-71ABA00E2834}" type="presOf" srcId="{50B49954-086F-4E83-9B29-1E8A44D14FC5}" destId="{3198CE94-BB9E-4E8C-8DC8-CFF99BF32357}" srcOrd="0" destOrd="0" presId="urn:microsoft.com/office/officeart/2005/8/layout/chevron1"/>
    <dgm:cxn modelId="{47B22645-74B4-441F-85C9-BFDF2690EF13}" type="presOf" srcId="{C9FA7927-A1A9-4FD5-896A-5AEF1F20A204}" destId="{14E5EC22-48F7-4E3D-BA2B-751015AAE6D5}" srcOrd="0" destOrd="0" presId="urn:microsoft.com/office/officeart/2005/8/layout/chevron1"/>
    <dgm:cxn modelId="{97C26BF2-7387-4FB1-86DC-6F23FDE7C434}" type="presOf" srcId="{4DE3432D-A19A-42FF-B945-BCEEEF99DF35}" destId="{9DCAEFE7-C6CD-4694-B8CF-C561A73DDAD9}" srcOrd="0" destOrd="0" presId="urn:microsoft.com/office/officeart/2005/8/layout/chevron1"/>
    <dgm:cxn modelId="{6BE3AA5B-3EC0-4F67-8699-746517FB20E5}" type="presOf" srcId="{20DF95A4-E9E6-4F71-A167-7D03D12BC781}" destId="{87B31B31-8076-4C72-9B22-018AAC544E22}"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4ED67B61-E5F6-47CA-9B62-A554AE407BEE}"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4D5D4B27-8666-485C-9D60-7C385DC7AEDA}" type="presOf" srcId="{3B7E504F-B290-4181-ABEC-EA978959F005}" destId="{F24D9A7C-0EFC-45A0-97FE-D6067614D276}" srcOrd="0" destOrd="0" presId="urn:microsoft.com/office/officeart/2005/8/layout/chevron1"/>
    <dgm:cxn modelId="{8045E890-FC02-4D9E-896C-F116897575EC}" type="presParOf" srcId="{C443A260-2F55-45C2-859D-7C3416F3F469}" destId="{F24D9A7C-0EFC-45A0-97FE-D6067614D276}" srcOrd="0" destOrd="0" presId="urn:microsoft.com/office/officeart/2005/8/layout/chevron1"/>
    <dgm:cxn modelId="{7272FD55-D563-43F4-9538-750AA6EA1294}" type="presParOf" srcId="{C443A260-2F55-45C2-859D-7C3416F3F469}" destId="{6ADC5E81-64A5-43DB-A4C7-0AB22A52BDF2}" srcOrd="1" destOrd="0" presId="urn:microsoft.com/office/officeart/2005/8/layout/chevron1"/>
    <dgm:cxn modelId="{F57C76FB-0D94-47D2-B729-6973090BD0E3}" type="presParOf" srcId="{C443A260-2F55-45C2-859D-7C3416F3F469}" destId="{14E5EC22-48F7-4E3D-BA2B-751015AAE6D5}" srcOrd="2" destOrd="0" presId="urn:microsoft.com/office/officeart/2005/8/layout/chevron1"/>
    <dgm:cxn modelId="{DA1CDB6F-C060-4B72-8547-0F1AD5061D78}" type="presParOf" srcId="{C443A260-2F55-45C2-859D-7C3416F3F469}" destId="{0D1FC3D5-EAFA-468C-8751-60BA433A6B66}" srcOrd="3" destOrd="0" presId="urn:microsoft.com/office/officeart/2005/8/layout/chevron1"/>
    <dgm:cxn modelId="{49984A9D-FA21-4584-AEB6-336DC8DCEBD9}" type="presParOf" srcId="{C443A260-2F55-45C2-859D-7C3416F3F469}" destId="{87B31B31-8076-4C72-9B22-018AAC544E22}" srcOrd="4" destOrd="0" presId="urn:microsoft.com/office/officeart/2005/8/layout/chevron1"/>
    <dgm:cxn modelId="{C7242275-FD93-4116-B44C-10E48713A1B5}" type="presParOf" srcId="{C443A260-2F55-45C2-859D-7C3416F3F469}" destId="{17DC3C71-244E-41C9-9109-B8FC8FA4384B}" srcOrd="5" destOrd="0" presId="urn:microsoft.com/office/officeart/2005/8/layout/chevron1"/>
    <dgm:cxn modelId="{EF1C446C-10A8-4708-9522-23AB7693121A}" type="presParOf" srcId="{C443A260-2F55-45C2-859D-7C3416F3F469}" destId="{9DCAEFE7-C6CD-4694-B8CF-C561A73DDAD9}" srcOrd="6" destOrd="0" presId="urn:microsoft.com/office/officeart/2005/8/layout/chevron1"/>
    <dgm:cxn modelId="{FBA65724-B79D-4E20-AC97-06C1A389A6FC}" type="presParOf" srcId="{C443A260-2F55-45C2-859D-7C3416F3F469}" destId="{1D8399B2-1710-4ED5-8B8E-0D1BD96F62F4}" srcOrd="7" destOrd="0" presId="urn:microsoft.com/office/officeart/2005/8/layout/chevron1"/>
    <dgm:cxn modelId="{93E87E0A-F732-4905-A6C8-1579E8168181}" type="presParOf" srcId="{C443A260-2F55-45C2-859D-7C3416F3F469}" destId="{2A611251-22BE-4BB7-9A7E-083ACBC448EB}" srcOrd="8" destOrd="0" presId="urn:microsoft.com/office/officeart/2005/8/layout/chevron1"/>
    <dgm:cxn modelId="{C673ADA1-B13E-4B6B-88E1-40BD3C95DB0E}" type="presParOf" srcId="{C443A260-2F55-45C2-859D-7C3416F3F469}" destId="{1E10C5D2-3A29-4EDC-9182-296D9D6719A8}" srcOrd="9" destOrd="0" presId="urn:microsoft.com/office/officeart/2005/8/layout/chevron1"/>
    <dgm:cxn modelId="{CB821CEB-ECF7-42B0-A4CF-C944EFDD67BD}"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905C9995-0F46-48C2-B64F-3C2404481685}" type="presOf" srcId="{4DE3432D-A19A-42FF-B945-BCEEEF99DF35}" destId="{9DCAEFE7-C6CD-4694-B8CF-C561A73DDAD9}" srcOrd="0" destOrd="0" presId="urn:microsoft.com/office/officeart/2005/8/layout/chevron1"/>
    <dgm:cxn modelId="{65F0A7EB-E7D8-4DCB-9CEC-BC8E4B0780C6}"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705E576B-62AA-4252-8683-D2F8AC4AE7DB}"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F7200F61-07EB-47FF-AB91-5EA471744D98}" type="presOf" srcId="{20DF95A4-E9E6-4F71-A167-7D03D12BC781}" destId="{87B31B31-8076-4C72-9B22-018AAC544E22}" srcOrd="0" destOrd="0" presId="urn:microsoft.com/office/officeart/2005/8/layout/chevron1"/>
    <dgm:cxn modelId="{4A84229F-E924-4E67-BDBD-5A48156665BD}" type="presOf" srcId="{C9FA7927-A1A9-4FD5-896A-5AEF1F20A204}" destId="{14E5EC22-48F7-4E3D-BA2B-751015AAE6D5}"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29806537-83D5-4946-812B-974FE761E24B}" type="presOf" srcId="{50B49954-086F-4E83-9B29-1E8A44D14FC5}" destId="{3198CE94-BB9E-4E8C-8DC8-CFF99BF32357}" srcOrd="0" destOrd="0" presId="urn:microsoft.com/office/officeart/2005/8/layout/chevron1"/>
    <dgm:cxn modelId="{DE559A16-A2FA-42D9-81DA-6839899F946D}"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A787D5E7-68A7-4C11-85BC-93CACEF418FA}" type="presParOf" srcId="{C443A260-2F55-45C2-859D-7C3416F3F469}" destId="{F24D9A7C-0EFC-45A0-97FE-D6067614D276}" srcOrd="0" destOrd="0" presId="urn:microsoft.com/office/officeart/2005/8/layout/chevron1"/>
    <dgm:cxn modelId="{CEAB58DC-4571-4F7C-9784-18D475CCDEF1}" type="presParOf" srcId="{C443A260-2F55-45C2-859D-7C3416F3F469}" destId="{6ADC5E81-64A5-43DB-A4C7-0AB22A52BDF2}" srcOrd="1" destOrd="0" presId="urn:microsoft.com/office/officeart/2005/8/layout/chevron1"/>
    <dgm:cxn modelId="{74E45889-0C5E-4D0C-BE4E-94BB9900DD63}" type="presParOf" srcId="{C443A260-2F55-45C2-859D-7C3416F3F469}" destId="{14E5EC22-48F7-4E3D-BA2B-751015AAE6D5}" srcOrd="2" destOrd="0" presId="urn:microsoft.com/office/officeart/2005/8/layout/chevron1"/>
    <dgm:cxn modelId="{484A1C96-B8D1-4F8F-BDA0-B9E955638608}" type="presParOf" srcId="{C443A260-2F55-45C2-859D-7C3416F3F469}" destId="{0D1FC3D5-EAFA-468C-8751-60BA433A6B66}" srcOrd="3" destOrd="0" presId="urn:microsoft.com/office/officeart/2005/8/layout/chevron1"/>
    <dgm:cxn modelId="{FDEE0A90-0517-45E2-81E0-BD5BCF3723A2}" type="presParOf" srcId="{C443A260-2F55-45C2-859D-7C3416F3F469}" destId="{87B31B31-8076-4C72-9B22-018AAC544E22}" srcOrd="4" destOrd="0" presId="urn:microsoft.com/office/officeart/2005/8/layout/chevron1"/>
    <dgm:cxn modelId="{84BFD873-AC57-44A9-ADF9-BE28D8FBFB07}" type="presParOf" srcId="{C443A260-2F55-45C2-859D-7C3416F3F469}" destId="{17DC3C71-244E-41C9-9109-B8FC8FA4384B}" srcOrd="5" destOrd="0" presId="urn:microsoft.com/office/officeart/2005/8/layout/chevron1"/>
    <dgm:cxn modelId="{44C131B5-430A-49CA-AE16-4E07C9C7E8BC}" type="presParOf" srcId="{C443A260-2F55-45C2-859D-7C3416F3F469}" destId="{9DCAEFE7-C6CD-4694-B8CF-C561A73DDAD9}" srcOrd="6" destOrd="0" presId="urn:microsoft.com/office/officeart/2005/8/layout/chevron1"/>
    <dgm:cxn modelId="{B0808F8A-5C30-475D-8F06-7BF4A3020F9B}" type="presParOf" srcId="{C443A260-2F55-45C2-859D-7C3416F3F469}" destId="{1D8399B2-1710-4ED5-8B8E-0D1BD96F62F4}" srcOrd="7" destOrd="0" presId="urn:microsoft.com/office/officeart/2005/8/layout/chevron1"/>
    <dgm:cxn modelId="{D65E4873-01AF-441E-AEC9-0674A994F138}" type="presParOf" srcId="{C443A260-2F55-45C2-859D-7C3416F3F469}" destId="{2A611251-22BE-4BB7-9A7E-083ACBC448EB}" srcOrd="8" destOrd="0" presId="urn:microsoft.com/office/officeart/2005/8/layout/chevron1"/>
    <dgm:cxn modelId="{42F8F88C-47CE-42B4-A8FD-616DFE3A5994}" type="presParOf" srcId="{C443A260-2F55-45C2-859D-7C3416F3F469}" destId="{1E10C5D2-3A29-4EDC-9182-296D9D6719A8}" srcOrd="9" destOrd="0" presId="urn:microsoft.com/office/officeart/2005/8/layout/chevron1"/>
    <dgm:cxn modelId="{C7058D19-D9D5-43AA-8BCA-38755EF2F8A9}"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7EDE1623-9FC8-4195-85AA-E180899FE1B2}" type="presOf" srcId="{3B7E504F-B290-4181-ABEC-EA978959F005}" destId="{F24D9A7C-0EFC-45A0-97FE-D6067614D276}"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CEC487E9-AA45-44C2-988A-47DB0F82DE59}" type="presOf" srcId="{50B49954-086F-4E83-9B29-1E8A44D14FC5}" destId="{3198CE94-BB9E-4E8C-8DC8-CFF99BF32357}"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9F35B5E-3742-40A0-A4EF-BA85BBFDD335}" type="presOf" srcId="{C9FA7927-A1A9-4FD5-896A-5AEF1F20A204}" destId="{14E5EC22-48F7-4E3D-BA2B-751015AAE6D5}"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91C3238A-0BF2-46CA-A746-24F5E58FFD1C}" type="presOf" srcId="{20DF95A4-E9E6-4F71-A167-7D03D12BC781}" destId="{87B31B31-8076-4C72-9B22-018AAC544E22}" srcOrd="0" destOrd="0" presId="urn:microsoft.com/office/officeart/2005/8/layout/chevron1"/>
    <dgm:cxn modelId="{24262FDB-24B4-4998-9412-6D5BAAE9F372}" type="presOf" srcId="{3FD7C7B5-7803-48CF-B39B-0CEA670AF461}" destId="{2A611251-22BE-4BB7-9A7E-083ACBC448EB}" srcOrd="0" destOrd="0" presId="urn:microsoft.com/office/officeart/2005/8/layout/chevron1"/>
    <dgm:cxn modelId="{0757AF5E-A1EC-4FF9-AAAB-3C596554ED38}" type="presOf" srcId="{4DE3432D-A19A-42FF-B945-BCEEEF99DF35}" destId="{9DCAEFE7-C6CD-4694-B8CF-C561A73DDAD9}" srcOrd="0" destOrd="0" presId="urn:microsoft.com/office/officeart/2005/8/layout/chevron1"/>
    <dgm:cxn modelId="{49EE905A-2319-4211-9C24-B91E0D111EBC}" type="presOf" srcId="{0F546D4B-FDE1-4D5E-B5B6-781A8412F840}" destId="{C443A260-2F55-45C2-859D-7C3416F3F46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68ECE568-D3EB-4620-A1D1-3D184262B4E1}" type="presParOf" srcId="{C443A260-2F55-45C2-859D-7C3416F3F469}" destId="{F24D9A7C-0EFC-45A0-97FE-D6067614D276}" srcOrd="0" destOrd="0" presId="urn:microsoft.com/office/officeart/2005/8/layout/chevron1"/>
    <dgm:cxn modelId="{A824F780-B670-4CE6-BB12-7F002201CB59}" type="presParOf" srcId="{C443A260-2F55-45C2-859D-7C3416F3F469}" destId="{6ADC5E81-64A5-43DB-A4C7-0AB22A52BDF2}" srcOrd="1" destOrd="0" presId="urn:microsoft.com/office/officeart/2005/8/layout/chevron1"/>
    <dgm:cxn modelId="{8166FD5F-86D6-451B-8F13-817A26908801}" type="presParOf" srcId="{C443A260-2F55-45C2-859D-7C3416F3F469}" destId="{14E5EC22-48F7-4E3D-BA2B-751015AAE6D5}" srcOrd="2" destOrd="0" presId="urn:microsoft.com/office/officeart/2005/8/layout/chevron1"/>
    <dgm:cxn modelId="{A6A2ECF7-1C2E-45A0-8E96-72DA50C27446}" type="presParOf" srcId="{C443A260-2F55-45C2-859D-7C3416F3F469}" destId="{0D1FC3D5-EAFA-468C-8751-60BA433A6B66}" srcOrd="3" destOrd="0" presId="urn:microsoft.com/office/officeart/2005/8/layout/chevron1"/>
    <dgm:cxn modelId="{A230DC0D-8164-475A-B806-5EC56E9BB5DA}" type="presParOf" srcId="{C443A260-2F55-45C2-859D-7C3416F3F469}" destId="{87B31B31-8076-4C72-9B22-018AAC544E22}" srcOrd="4" destOrd="0" presId="urn:microsoft.com/office/officeart/2005/8/layout/chevron1"/>
    <dgm:cxn modelId="{B96C8FD3-DCF8-44B4-99A3-63C070731C98}" type="presParOf" srcId="{C443A260-2F55-45C2-859D-7C3416F3F469}" destId="{17DC3C71-244E-41C9-9109-B8FC8FA4384B}" srcOrd="5" destOrd="0" presId="urn:microsoft.com/office/officeart/2005/8/layout/chevron1"/>
    <dgm:cxn modelId="{0E9B58C2-5AE1-4301-9FCB-0A09D36A744B}" type="presParOf" srcId="{C443A260-2F55-45C2-859D-7C3416F3F469}" destId="{9DCAEFE7-C6CD-4694-B8CF-C561A73DDAD9}" srcOrd="6" destOrd="0" presId="urn:microsoft.com/office/officeart/2005/8/layout/chevron1"/>
    <dgm:cxn modelId="{A25232A9-B837-4EE9-80CD-30FCBEBEAC62}" type="presParOf" srcId="{C443A260-2F55-45C2-859D-7C3416F3F469}" destId="{1D8399B2-1710-4ED5-8B8E-0D1BD96F62F4}" srcOrd="7" destOrd="0" presId="urn:microsoft.com/office/officeart/2005/8/layout/chevron1"/>
    <dgm:cxn modelId="{31AD075A-D069-443A-8308-7977EED95EE8}" type="presParOf" srcId="{C443A260-2F55-45C2-859D-7C3416F3F469}" destId="{2A611251-22BE-4BB7-9A7E-083ACBC448EB}" srcOrd="8" destOrd="0" presId="urn:microsoft.com/office/officeart/2005/8/layout/chevron1"/>
    <dgm:cxn modelId="{682C2299-AD13-444F-8771-E9E56198D8A9}" type="presParOf" srcId="{C443A260-2F55-45C2-859D-7C3416F3F469}" destId="{1E10C5D2-3A29-4EDC-9182-296D9D6719A8}" srcOrd="9" destOrd="0" presId="urn:microsoft.com/office/officeart/2005/8/layout/chevron1"/>
    <dgm:cxn modelId="{A96CCC22-B866-4944-A2DD-93EF7902831F}"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A20D70B9-3A94-420B-87FD-D0EE4A9316BD}"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2A677770-4FBB-433F-AB32-83FCEC588C2E}" type="presOf" srcId="{3FD7C7B5-7803-48CF-B39B-0CEA670AF461}" destId="{2A611251-22BE-4BB7-9A7E-083ACBC448EB}" srcOrd="0" destOrd="0" presId="urn:microsoft.com/office/officeart/2005/8/layout/chevron1"/>
    <dgm:cxn modelId="{BFDD1C8D-55ED-45C8-AA8D-C19A2A506320}" type="presOf" srcId="{4DE3432D-A19A-42FF-B945-BCEEEF99DF35}" destId="{9DCAEFE7-C6CD-4694-B8CF-C561A73DDAD9}" srcOrd="0" destOrd="0" presId="urn:microsoft.com/office/officeart/2005/8/layout/chevron1"/>
    <dgm:cxn modelId="{0E9590AE-2179-4580-94E2-BDDD901B97B2}" type="presOf" srcId="{50B49954-086F-4E83-9B29-1E8A44D14FC5}" destId="{3198CE94-BB9E-4E8C-8DC8-CFF99BF32357}"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E839F8B2-9AA8-45EC-857B-DAB61BBA2E2A}" type="presOf" srcId="{3B7E504F-B290-4181-ABEC-EA978959F005}" destId="{F24D9A7C-0EFC-45A0-97FE-D6067614D276}"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C4E7594E-8C29-41B2-8C55-CF3EC67C9A02}" type="presOf" srcId="{C9FA7927-A1A9-4FD5-896A-5AEF1F20A204}" destId="{14E5EC22-48F7-4E3D-BA2B-751015AAE6D5}" srcOrd="0" destOrd="0" presId="urn:microsoft.com/office/officeart/2005/8/layout/chevron1"/>
    <dgm:cxn modelId="{54C80AD2-9D44-42A2-8E43-8583A60C1B4F}" type="presOf" srcId="{20DF95A4-E9E6-4F71-A167-7D03D12BC781}" destId="{87B31B31-8076-4C72-9B22-018AAC544E22}" srcOrd="0" destOrd="0" presId="urn:microsoft.com/office/officeart/2005/8/layout/chevron1"/>
    <dgm:cxn modelId="{325D31E1-6D3C-4FF2-9FB5-FBEF6014658D}" type="presParOf" srcId="{C443A260-2F55-45C2-859D-7C3416F3F469}" destId="{F24D9A7C-0EFC-45A0-97FE-D6067614D276}" srcOrd="0" destOrd="0" presId="urn:microsoft.com/office/officeart/2005/8/layout/chevron1"/>
    <dgm:cxn modelId="{47304B7D-A8F1-4FBE-9419-40274A322634}" type="presParOf" srcId="{C443A260-2F55-45C2-859D-7C3416F3F469}" destId="{6ADC5E81-64A5-43DB-A4C7-0AB22A52BDF2}" srcOrd="1" destOrd="0" presId="urn:microsoft.com/office/officeart/2005/8/layout/chevron1"/>
    <dgm:cxn modelId="{B1AB9B06-296D-4EF1-9F2F-3C6B20560F47}" type="presParOf" srcId="{C443A260-2F55-45C2-859D-7C3416F3F469}" destId="{14E5EC22-48F7-4E3D-BA2B-751015AAE6D5}" srcOrd="2" destOrd="0" presId="urn:microsoft.com/office/officeart/2005/8/layout/chevron1"/>
    <dgm:cxn modelId="{351FFEC3-E3CE-442E-A9F6-8AC75B0A1C7F}" type="presParOf" srcId="{C443A260-2F55-45C2-859D-7C3416F3F469}" destId="{0D1FC3D5-EAFA-468C-8751-60BA433A6B66}" srcOrd="3" destOrd="0" presId="urn:microsoft.com/office/officeart/2005/8/layout/chevron1"/>
    <dgm:cxn modelId="{9A7FAFA5-AF26-46A2-84B3-79C5FF6B3691}" type="presParOf" srcId="{C443A260-2F55-45C2-859D-7C3416F3F469}" destId="{87B31B31-8076-4C72-9B22-018AAC544E22}" srcOrd="4" destOrd="0" presId="urn:microsoft.com/office/officeart/2005/8/layout/chevron1"/>
    <dgm:cxn modelId="{50A92978-9083-42A5-BA48-7A74D94F9009}" type="presParOf" srcId="{C443A260-2F55-45C2-859D-7C3416F3F469}" destId="{17DC3C71-244E-41C9-9109-B8FC8FA4384B}" srcOrd="5" destOrd="0" presId="urn:microsoft.com/office/officeart/2005/8/layout/chevron1"/>
    <dgm:cxn modelId="{2F30C461-6EE8-4808-8B6D-C6B2A50E08D6}" type="presParOf" srcId="{C443A260-2F55-45C2-859D-7C3416F3F469}" destId="{9DCAEFE7-C6CD-4694-B8CF-C561A73DDAD9}" srcOrd="6" destOrd="0" presId="urn:microsoft.com/office/officeart/2005/8/layout/chevron1"/>
    <dgm:cxn modelId="{C1D4A4A8-E73F-4954-9509-C916E8B323DF}" type="presParOf" srcId="{C443A260-2F55-45C2-859D-7C3416F3F469}" destId="{1D8399B2-1710-4ED5-8B8E-0D1BD96F62F4}" srcOrd="7" destOrd="0" presId="urn:microsoft.com/office/officeart/2005/8/layout/chevron1"/>
    <dgm:cxn modelId="{C3786FBE-BE39-44C9-9514-575889473AE5}" type="presParOf" srcId="{C443A260-2F55-45C2-859D-7C3416F3F469}" destId="{2A611251-22BE-4BB7-9A7E-083ACBC448EB}" srcOrd="8" destOrd="0" presId="urn:microsoft.com/office/officeart/2005/8/layout/chevron1"/>
    <dgm:cxn modelId="{865CE841-61B5-45D7-BDDD-FDBF0264A2E4}" type="presParOf" srcId="{C443A260-2F55-45C2-859D-7C3416F3F469}" destId="{1E10C5D2-3A29-4EDC-9182-296D9D6719A8}" srcOrd="9" destOrd="0" presId="urn:microsoft.com/office/officeart/2005/8/layout/chevron1"/>
    <dgm:cxn modelId="{DECEEE83-49D3-4AF3-951D-E905A2EE97D4}"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33437C3-1BB5-4F44-8BBC-5D73A811CA90}"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en-US"/>
        </a:p>
      </dgm:t>
    </dgm:pt>
    <dgm:pt modelId="{EE26B2A4-02BD-4EFB-BC17-4C23EB49B08D}">
      <dgm:prSet phldrT="[Text]" custT="1"/>
      <dgm:spPr/>
      <dgm:t>
        <a:bodyPr/>
        <a:lstStyle/>
        <a:p>
          <a:pPr algn="ctr" rtl="1"/>
          <a:r>
            <a:rPr lang="fa-IR" sz="20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مطابق آن چه بیان شد، مطالعات گسترده ای در مورد جنبه های مختلف سازه های چلیکی تک لایه صورت گرفته</a:t>
          </a:r>
          <a:endParaRPr lang="en-US" sz="2000" dirty="0">
            <a:solidFill>
              <a:schemeClr val="tx1"/>
            </a:solidFill>
          </a:endParaRPr>
        </a:p>
      </dgm:t>
    </dgm:pt>
    <dgm:pt modelId="{7A668BA8-E2EA-42F4-8D64-184408D7EA59}" type="parTrans" cxnId="{4F512439-66E0-4801-A2CC-D24C033D59F2}">
      <dgm:prSet/>
      <dgm:spPr/>
      <dgm:t>
        <a:bodyPr/>
        <a:lstStyle/>
        <a:p>
          <a:endParaRPr lang="en-US" sz="1800">
            <a:solidFill>
              <a:schemeClr val="tx1"/>
            </a:solidFill>
          </a:endParaRPr>
        </a:p>
      </dgm:t>
    </dgm:pt>
    <dgm:pt modelId="{B4CF5250-F6F4-4991-BF0D-AB3D799DDF16}" type="sibTrans" cxnId="{4F512439-66E0-4801-A2CC-D24C033D59F2}">
      <dgm:prSet custT="1"/>
      <dgm:spPr/>
      <dgm:t>
        <a:bodyPr/>
        <a:lstStyle/>
        <a:p>
          <a:endParaRPr lang="en-US" sz="3600">
            <a:solidFill>
              <a:schemeClr val="tx1"/>
            </a:solidFill>
          </a:endParaRPr>
        </a:p>
      </dgm:t>
    </dgm:pt>
    <dgm:pt modelId="{6B1E3878-4F6A-491B-9E27-A12997678C8E}">
      <dgm:prSet phldrT="[Text]" custT="1"/>
      <dgm:spPr/>
      <dgm:t>
        <a:bodyPr/>
        <a:lstStyle/>
        <a:p>
          <a:pPr algn="ctr" rtl="1"/>
          <a:r>
            <a:rPr lang="fa-IR" sz="2800" b="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اما تاکنون </a:t>
          </a:r>
          <a:endParaRPr lang="en-US" sz="2800" b="0" dirty="0">
            <a:solidFill>
              <a:schemeClr val="tx1"/>
            </a:solidFill>
          </a:endParaRPr>
        </a:p>
      </dgm:t>
    </dgm:pt>
    <dgm:pt modelId="{AF89E536-1D53-44F2-A0D2-E61E5AA7F65F}" type="parTrans" cxnId="{6E97D3D9-6845-4166-83A3-1885B0CCA02D}">
      <dgm:prSet/>
      <dgm:spPr/>
      <dgm:t>
        <a:bodyPr/>
        <a:lstStyle/>
        <a:p>
          <a:endParaRPr lang="en-US" sz="1800">
            <a:solidFill>
              <a:schemeClr val="tx1"/>
            </a:solidFill>
          </a:endParaRPr>
        </a:p>
      </dgm:t>
    </dgm:pt>
    <dgm:pt modelId="{5E1CD3EA-5A77-4464-846E-2B79E5AA6ED0}" type="sibTrans" cxnId="{6E97D3D9-6845-4166-83A3-1885B0CCA02D}">
      <dgm:prSet custT="1"/>
      <dgm:spPr/>
      <dgm:t>
        <a:bodyPr/>
        <a:lstStyle/>
        <a:p>
          <a:endParaRPr lang="en-US" sz="3600">
            <a:solidFill>
              <a:schemeClr val="tx1"/>
            </a:solidFill>
          </a:endParaRPr>
        </a:p>
      </dgm:t>
    </dgm:pt>
    <dgm:pt modelId="{963972C2-46B6-4647-AD51-7037FB260792}">
      <dgm:prSet phldrT="[Text]" custT="1"/>
      <dgm:spPr/>
      <dgm:t>
        <a:bodyPr/>
        <a:lstStyle/>
        <a:p>
          <a:pPr algn="ctr" rtl="1"/>
          <a:r>
            <a:rPr lang="fa-IR" sz="20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در زمینه بررسی اثرات پرلین­ها بر پایداری سازه‌های فضاکار و به‌طور کلی اثرات پرلین­ها بر روی رفتار سازه‌های فضاکار</a:t>
          </a:r>
          <a:r>
            <a:rPr lang="fa-IR" sz="200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 مطالعه </a:t>
          </a:r>
          <a:r>
            <a:rPr lang="fa-IR" sz="20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مناسبی انجام نگرفته است.</a:t>
          </a:r>
          <a:endParaRPr lang="en-US" sz="2000" dirty="0">
            <a:solidFill>
              <a:schemeClr val="tx1"/>
            </a:solidFill>
          </a:endParaRPr>
        </a:p>
      </dgm:t>
    </dgm:pt>
    <dgm:pt modelId="{72F5F565-2EE5-44B2-878B-BDA0388742B2}" type="parTrans" cxnId="{76D70A02-0101-4A1B-80E3-31848F32C394}">
      <dgm:prSet/>
      <dgm:spPr/>
      <dgm:t>
        <a:bodyPr/>
        <a:lstStyle/>
        <a:p>
          <a:endParaRPr lang="en-US" sz="1800">
            <a:solidFill>
              <a:schemeClr val="tx1"/>
            </a:solidFill>
          </a:endParaRPr>
        </a:p>
      </dgm:t>
    </dgm:pt>
    <dgm:pt modelId="{D7667E3D-1436-4D7C-9EE0-FD9476F9AF5D}" type="sibTrans" cxnId="{76D70A02-0101-4A1B-80E3-31848F32C394}">
      <dgm:prSet/>
      <dgm:spPr/>
      <dgm:t>
        <a:bodyPr/>
        <a:lstStyle/>
        <a:p>
          <a:endParaRPr lang="en-US" sz="1800">
            <a:solidFill>
              <a:schemeClr val="tx1"/>
            </a:solidFill>
          </a:endParaRPr>
        </a:p>
      </dgm:t>
    </dgm:pt>
    <dgm:pt modelId="{BA2A9F57-1FE3-4940-87C7-501A26DC1710}" type="pres">
      <dgm:prSet presAssocID="{133437C3-1BB5-4F44-8BBC-5D73A811CA90}" presName="outerComposite" presStyleCnt="0">
        <dgm:presLayoutVars>
          <dgm:chMax val="5"/>
          <dgm:dir val="rev"/>
          <dgm:resizeHandles val="exact"/>
        </dgm:presLayoutVars>
      </dgm:prSet>
      <dgm:spPr/>
      <dgm:t>
        <a:bodyPr/>
        <a:lstStyle/>
        <a:p>
          <a:endParaRPr lang="en-US"/>
        </a:p>
      </dgm:t>
    </dgm:pt>
    <dgm:pt modelId="{C305E6E8-C011-4AE1-A309-2B80D92030E0}" type="pres">
      <dgm:prSet presAssocID="{133437C3-1BB5-4F44-8BBC-5D73A811CA90}" presName="dummyMaxCanvas" presStyleCnt="0">
        <dgm:presLayoutVars/>
      </dgm:prSet>
      <dgm:spPr/>
    </dgm:pt>
    <dgm:pt modelId="{2EBC2158-12C8-4B48-B6D1-CA3B47CBB84A}" type="pres">
      <dgm:prSet presAssocID="{133437C3-1BB5-4F44-8BBC-5D73A811CA90}" presName="ThreeNodes_1" presStyleLbl="node1" presStyleIdx="0" presStyleCnt="3">
        <dgm:presLayoutVars>
          <dgm:bulletEnabled val="1"/>
        </dgm:presLayoutVars>
      </dgm:prSet>
      <dgm:spPr/>
      <dgm:t>
        <a:bodyPr/>
        <a:lstStyle/>
        <a:p>
          <a:endParaRPr lang="en-US"/>
        </a:p>
      </dgm:t>
    </dgm:pt>
    <dgm:pt modelId="{1A54DB05-2A49-4EB8-A38E-0B3C792FD932}" type="pres">
      <dgm:prSet presAssocID="{133437C3-1BB5-4F44-8BBC-5D73A811CA90}" presName="ThreeNodes_2" presStyleLbl="node1" presStyleIdx="1" presStyleCnt="3">
        <dgm:presLayoutVars>
          <dgm:bulletEnabled val="1"/>
        </dgm:presLayoutVars>
      </dgm:prSet>
      <dgm:spPr/>
      <dgm:t>
        <a:bodyPr/>
        <a:lstStyle/>
        <a:p>
          <a:endParaRPr lang="en-US"/>
        </a:p>
      </dgm:t>
    </dgm:pt>
    <dgm:pt modelId="{7079638B-9331-4395-BF65-A061A8B308A6}" type="pres">
      <dgm:prSet presAssocID="{133437C3-1BB5-4F44-8BBC-5D73A811CA90}" presName="ThreeNodes_3" presStyleLbl="node1" presStyleIdx="2" presStyleCnt="3">
        <dgm:presLayoutVars>
          <dgm:bulletEnabled val="1"/>
        </dgm:presLayoutVars>
      </dgm:prSet>
      <dgm:spPr/>
      <dgm:t>
        <a:bodyPr/>
        <a:lstStyle/>
        <a:p>
          <a:endParaRPr lang="en-US"/>
        </a:p>
      </dgm:t>
    </dgm:pt>
    <dgm:pt modelId="{35A51DDA-F6C2-4CE8-9BEC-794215CBF10C}" type="pres">
      <dgm:prSet presAssocID="{133437C3-1BB5-4F44-8BBC-5D73A811CA90}" presName="ThreeConn_1-2" presStyleLbl="fgAccFollowNode1" presStyleIdx="0" presStyleCnt="2">
        <dgm:presLayoutVars>
          <dgm:bulletEnabled val="1"/>
        </dgm:presLayoutVars>
      </dgm:prSet>
      <dgm:spPr/>
      <dgm:t>
        <a:bodyPr/>
        <a:lstStyle/>
        <a:p>
          <a:endParaRPr lang="en-US"/>
        </a:p>
      </dgm:t>
    </dgm:pt>
    <dgm:pt modelId="{655D3AB3-3689-425E-BB08-5E2E021D04FF}" type="pres">
      <dgm:prSet presAssocID="{133437C3-1BB5-4F44-8BBC-5D73A811CA90}" presName="ThreeConn_2-3" presStyleLbl="fgAccFollowNode1" presStyleIdx="1" presStyleCnt="2">
        <dgm:presLayoutVars>
          <dgm:bulletEnabled val="1"/>
        </dgm:presLayoutVars>
      </dgm:prSet>
      <dgm:spPr/>
      <dgm:t>
        <a:bodyPr/>
        <a:lstStyle/>
        <a:p>
          <a:endParaRPr lang="en-US"/>
        </a:p>
      </dgm:t>
    </dgm:pt>
    <dgm:pt modelId="{020A1ED9-BD2F-4A46-A298-6CC7E18013FD}" type="pres">
      <dgm:prSet presAssocID="{133437C3-1BB5-4F44-8BBC-5D73A811CA90}" presName="ThreeNodes_1_text" presStyleLbl="node1" presStyleIdx="2" presStyleCnt="3">
        <dgm:presLayoutVars>
          <dgm:bulletEnabled val="1"/>
        </dgm:presLayoutVars>
      </dgm:prSet>
      <dgm:spPr/>
      <dgm:t>
        <a:bodyPr/>
        <a:lstStyle/>
        <a:p>
          <a:endParaRPr lang="en-US"/>
        </a:p>
      </dgm:t>
    </dgm:pt>
    <dgm:pt modelId="{4445FFFF-68BF-4319-B11E-A7374D44EA4C}" type="pres">
      <dgm:prSet presAssocID="{133437C3-1BB5-4F44-8BBC-5D73A811CA90}" presName="ThreeNodes_2_text" presStyleLbl="node1" presStyleIdx="2" presStyleCnt="3">
        <dgm:presLayoutVars>
          <dgm:bulletEnabled val="1"/>
        </dgm:presLayoutVars>
      </dgm:prSet>
      <dgm:spPr/>
      <dgm:t>
        <a:bodyPr/>
        <a:lstStyle/>
        <a:p>
          <a:endParaRPr lang="en-US"/>
        </a:p>
      </dgm:t>
    </dgm:pt>
    <dgm:pt modelId="{B8DD1194-5D86-41F6-B3DB-9DEC7A7B8C7D}" type="pres">
      <dgm:prSet presAssocID="{133437C3-1BB5-4F44-8BBC-5D73A811CA90}" presName="ThreeNodes_3_text" presStyleLbl="node1" presStyleIdx="2" presStyleCnt="3">
        <dgm:presLayoutVars>
          <dgm:bulletEnabled val="1"/>
        </dgm:presLayoutVars>
      </dgm:prSet>
      <dgm:spPr/>
      <dgm:t>
        <a:bodyPr/>
        <a:lstStyle/>
        <a:p>
          <a:endParaRPr lang="en-US"/>
        </a:p>
      </dgm:t>
    </dgm:pt>
  </dgm:ptLst>
  <dgm:cxnLst>
    <dgm:cxn modelId="{4F512439-66E0-4801-A2CC-D24C033D59F2}" srcId="{133437C3-1BB5-4F44-8BBC-5D73A811CA90}" destId="{EE26B2A4-02BD-4EFB-BC17-4C23EB49B08D}" srcOrd="0" destOrd="0" parTransId="{7A668BA8-E2EA-42F4-8D64-184408D7EA59}" sibTransId="{B4CF5250-F6F4-4991-BF0D-AB3D799DDF16}"/>
    <dgm:cxn modelId="{76D70A02-0101-4A1B-80E3-31848F32C394}" srcId="{133437C3-1BB5-4F44-8BBC-5D73A811CA90}" destId="{963972C2-46B6-4647-AD51-7037FB260792}" srcOrd="2" destOrd="0" parTransId="{72F5F565-2EE5-44B2-878B-BDA0388742B2}" sibTransId="{D7667E3D-1436-4D7C-9EE0-FD9476F9AF5D}"/>
    <dgm:cxn modelId="{6E97D3D9-6845-4166-83A3-1885B0CCA02D}" srcId="{133437C3-1BB5-4F44-8BBC-5D73A811CA90}" destId="{6B1E3878-4F6A-491B-9E27-A12997678C8E}" srcOrd="1" destOrd="0" parTransId="{AF89E536-1D53-44F2-A0D2-E61E5AA7F65F}" sibTransId="{5E1CD3EA-5A77-4464-846E-2B79E5AA6ED0}"/>
    <dgm:cxn modelId="{0E040078-BFB7-453C-8C2C-FF3D4881793F}" type="presOf" srcId="{963972C2-46B6-4647-AD51-7037FB260792}" destId="{B8DD1194-5D86-41F6-B3DB-9DEC7A7B8C7D}" srcOrd="1" destOrd="0" presId="urn:microsoft.com/office/officeart/2005/8/layout/vProcess5"/>
    <dgm:cxn modelId="{E62F51B7-5ACF-4C18-BA99-38DE2590F770}" type="presOf" srcId="{5E1CD3EA-5A77-4464-846E-2B79E5AA6ED0}" destId="{655D3AB3-3689-425E-BB08-5E2E021D04FF}" srcOrd="0" destOrd="0" presId="urn:microsoft.com/office/officeart/2005/8/layout/vProcess5"/>
    <dgm:cxn modelId="{4EAB8DC0-CB50-47E7-BE25-DD1D1AF04C5D}" type="presOf" srcId="{6B1E3878-4F6A-491B-9E27-A12997678C8E}" destId="{1A54DB05-2A49-4EB8-A38E-0B3C792FD932}" srcOrd="0" destOrd="0" presId="urn:microsoft.com/office/officeart/2005/8/layout/vProcess5"/>
    <dgm:cxn modelId="{6944CF06-0341-4197-962F-9032301225ED}" type="presOf" srcId="{B4CF5250-F6F4-4991-BF0D-AB3D799DDF16}" destId="{35A51DDA-F6C2-4CE8-9BEC-794215CBF10C}" srcOrd="0" destOrd="0" presId="urn:microsoft.com/office/officeart/2005/8/layout/vProcess5"/>
    <dgm:cxn modelId="{DCC12F69-1093-48AA-B7F2-E5FBA34D2216}" type="presOf" srcId="{963972C2-46B6-4647-AD51-7037FB260792}" destId="{7079638B-9331-4395-BF65-A061A8B308A6}" srcOrd="0" destOrd="0" presId="urn:microsoft.com/office/officeart/2005/8/layout/vProcess5"/>
    <dgm:cxn modelId="{0C0CD6AB-D538-481C-926D-3DB4EAD827F9}" type="presOf" srcId="{6B1E3878-4F6A-491B-9E27-A12997678C8E}" destId="{4445FFFF-68BF-4319-B11E-A7374D44EA4C}" srcOrd="1" destOrd="0" presId="urn:microsoft.com/office/officeart/2005/8/layout/vProcess5"/>
    <dgm:cxn modelId="{248AF006-D7C0-406F-9E2C-E86C86CDEBEF}" type="presOf" srcId="{EE26B2A4-02BD-4EFB-BC17-4C23EB49B08D}" destId="{020A1ED9-BD2F-4A46-A298-6CC7E18013FD}" srcOrd="1" destOrd="0" presId="urn:microsoft.com/office/officeart/2005/8/layout/vProcess5"/>
    <dgm:cxn modelId="{AF3E3A10-0D01-4A01-8DC8-01FE1F2BF726}" type="presOf" srcId="{EE26B2A4-02BD-4EFB-BC17-4C23EB49B08D}" destId="{2EBC2158-12C8-4B48-B6D1-CA3B47CBB84A}" srcOrd="0" destOrd="0" presId="urn:microsoft.com/office/officeart/2005/8/layout/vProcess5"/>
    <dgm:cxn modelId="{2A0A6CC7-A6C6-4F1D-A7B7-7064848A2ACF}" type="presOf" srcId="{133437C3-1BB5-4F44-8BBC-5D73A811CA90}" destId="{BA2A9F57-1FE3-4940-87C7-501A26DC1710}" srcOrd="0" destOrd="0" presId="urn:microsoft.com/office/officeart/2005/8/layout/vProcess5"/>
    <dgm:cxn modelId="{F8D544FD-75B4-4251-A59C-D193354E9A3D}" type="presParOf" srcId="{BA2A9F57-1FE3-4940-87C7-501A26DC1710}" destId="{C305E6E8-C011-4AE1-A309-2B80D92030E0}" srcOrd="0" destOrd="0" presId="urn:microsoft.com/office/officeart/2005/8/layout/vProcess5"/>
    <dgm:cxn modelId="{14B31AAD-5A8C-4A09-869F-D94AB15B2878}" type="presParOf" srcId="{BA2A9F57-1FE3-4940-87C7-501A26DC1710}" destId="{2EBC2158-12C8-4B48-B6D1-CA3B47CBB84A}" srcOrd="1" destOrd="0" presId="urn:microsoft.com/office/officeart/2005/8/layout/vProcess5"/>
    <dgm:cxn modelId="{E7207BEC-87AA-471A-94AD-3CACFFB58092}" type="presParOf" srcId="{BA2A9F57-1FE3-4940-87C7-501A26DC1710}" destId="{1A54DB05-2A49-4EB8-A38E-0B3C792FD932}" srcOrd="2" destOrd="0" presId="urn:microsoft.com/office/officeart/2005/8/layout/vProcess5"/>
    <dgm:cxn modelId="{1B6FA48E-B373-4763-9E79-43943AF87889}" type="presParOf" srcId="{BA2A9F57-1FE3-4940-87C7-501A26DC1710}" destId="{7079638B-9331-4395-BF65-A061A8B308A6}" srcOrd="3" destOrd="0" presId="urn:microsoft.com/office/officeart/2005/8/layout/vProcess5"/>
    <dgm:cxn modelId="{69CD849B-880A-46BF-B28E-D75598750EB1}" type="presParOf" srcId="{BA2A9F57-1FE3-4940-87C7-501A26DC1710}" destId="{35A51DDA-F6C2-4CE8-9BEC-794215CBF10C}" srcOrd="4" destOrd="0" presId="urn:microsoft.com/office/officeart/2005/8/layout/vProcess5"/>
    <dgm:cxn modelId="{BCF751C7-B5BD-40B9-9E3E-7071527191CE}" type="presParOf" srcId="{BA2A9F57-1FE3-4940-87C7-501A26DC1710}" destId="{655D3AB3-3689-425E-BB08-5E2E021D04FF}" srcOrd="5" destOrd="0" presId="urn:microsoft.com/office/officeart/2005/8/layout/vProcess5"/>
    <dgm:cxn modelId="{9E145AA2-3D04-4D0D-B060-78E3746234DA}" type="presParOf" srcId="{BA2A9F57-1FE3-4940-87C7-501A26DC1710}" destId="{020A1ED9-BD2F-4A46-A298-6CC7E18013FD}" srcOrd="6" destOrd="0" presId="urn:microsoft.com/office/officeart/2005/8/layout/vProcess5"/>
    <dgm:cxn modelId="{9E79954C-7B96-4764-8FD7-376CC1159F76}" type="presParOf" srcId="{BA2A9F57-1FE3-4940-87C7-501A26DC1710}" destId="{4445FFFF-68BF-4319-B11E-A7374D44EA4C}" srcOrd="7" destOrd="0" presId="urn:microsoft.com/office/officeart/2005/8/layout/vProcess5"/>
    <dgm:cxn modelId="{6CE481CC-F516-4EBD-830C-34F907CCF6E5}" type="presParOf" srcId="{BA2A9F57-1FE3-4940-87C7-501A26DC1710}" destId="{B8DD1194-5D86-41F6-B3DB-9DEC7A7B8C7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rgbClr val="78B83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CD30E905-73EE-4E85-9B52-7BF2CBDF6E76}" type="presOf" srcId="{C9FA7927-A1A9-4FD5-896A-5AEF1F20A204}" destId="{14E5EC22-48F7-4E3D-BA2B-751015AAE6D5}"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B6A39983-B66D-4696-A0D2-17B585D9DF0E}" type="presOf" srcId="{4DE3432D-A19A-42FF-B945-BCEEEF99DF35}" destId="{9DCAEFE7-C6CD-4694-B8CF-C561A73DDAD9}" srcOrd="0" destOrd="0" presId="urn:microsoft.com/office/officeart/2005/8/layout/chevron1"/>
    <dgm:cxn modelId="{EF075AE3-D171-4BD9-ABA6-7C54F8FBA010}" type="presOf" srcId="{3B7E504F-B290-4181-ABEC-EA978959F005}" destId="{F24D9A7C-0EFC-45A0-97FE-D6067614D276}" srcOrd="0" destOrd="0" presId="urn:microsoft.com/office/officeart/2005/8/layout/chevron1"/>
    <dgm:cxn modelId="{F20B1A20-C605-4B6D-9D6D-A84857DFC27F}" type="presOf" srcId="{50B49954-086F-4E83-9B29-1E8A44D14FC5}" destId="{3198CE94-BB9E-4E8C-8DC8-CFF99BF32357}" srcOrd="0" destOrd="0" presId="urn:microsoft.com/office/officeart/2005/8/layout/chevron1"/>
    <dgm:cxn modelId="{EFB0BFDE-0D7E-475A-850E-6E6F87600B5D}" type="presOf" srcId="{20DF95A4-E9E6-4F71-A167-7D03D12BC781}" destId="{87B31B31-8076-4C72-9B22-018AAC544E22}"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F06E6F45-9669-4766-90EB-DAF40E6197F4}" srcId="{0F546D4B-FDE1-4D5E-B5B6-781A8412F840}" destId="{4DE3432D-A19A-42FF-B945-BCEEEF99DF35}" srcOrd="3" destOrd="0" parTransId="{3D8944A3-3D9A-4E25-BD29-2EC58EE91E10}" sibTransId="{83510DC7-8286-4623-937D-06FD7DC1FF87}"/>
    <dgm:cxn modelId="{77CBB1D8-8F0B-4566-BFD8-742507AFB4E8}" type="presOf" srcId="{3FD7C7B5-7803-48CF-B39B-0CEA670AF461}" destId="{2A611251-22BE-4BB7-9A7E-083ACBC448EB}"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E552EEC-B4B3-4AD4-9965-31E49B4A946F}" srcId="{0F546D4B-FDE1-4D5E-B5B6-781A8412F840}" destId="{3B7E504F-B290-4181-ABEC-EA978959F005}" srcOrd="0" destOrd="0" parTransId="{DDE2E4DD-33C2-46C4-A905-7C5B6DB5FEFB}" sibTransId="{123ED8E1-ECFE-4721-A4F0-8F241FF8C080}"/>
    <dgm:cxn modelId="{67A5F3C8-474A-455A-ABAF-8D23BFE1D21C}" type="presOf" srcId="{0F546D4B-FDE1-4D5E-B5B6-781A8412F840}" destId="{C443A260-2F55-45C2-859D-7C3416F3F469}" srcOrd="0" destOrd="0" presId="urn:microsoft.com/office/officeart/2005/8/layout/chevron1"/>
    <dgm:cxn modelId="{08909ED6-2337-4ECF-BDA4-7B1939FE12B3}" type="presParOf" srcId="{C443A260-2F55-45C2-859D-7C3416F3F469}" destId="{F24D9A7C-0EFC-45A0-97FE-D6067614D276}" srcOrd="0" destOrd="0" presId="urn:microsoft.com/office/officeart/2005/8/layout/chevron1"/>
    <dgm:cxn modelId="{EC001EB9-7510-43D1-8485-F5529F095422}" type="presParOf" srcId="{C443A260-2F55-45C2-859D-7C3416F3F469}" destId="{6ADC5E81-64A5-43DB-A4C7-0AB22A52BDF2}" srcOrd="1" destOrd="0" presId="urn:microsoft.com/office/officeart/2005/8/layout/chevron1"/>
    <dgm:cxn modelId="{3C8C6392-39A8-47E9-9936-CD9077EDE855}" type="presParOf" srcId="{C443A260-2F55-45C2-859D-7C3416F3F469}" destId="{14E5EC22-48F7-4E3D-BA2B-751015AAE6D5}" srcOrd="2" destOrd="0" presId="urn:microsoft.com/office/officeart/2005/8/layout/chevron1"/>
    <dgm:cxn modelId="{771F25E0-E2A8-427E-984A-FFB3A22990CF}" type="presParOf" srcId="{C443A260-2F55-45C2-859D-7C3416F3F469}" destId="{0D1FC3D5-EAFA-468C-8751-60BA433A6B66}" srcOrd="3" destOrd="0" presId="urn:microsoft.com/office/officeart/2005/8/layout/chevron1"/>
    <dgm:cxn modelId="{1A94E455-DDE0-4B94-B010-FEDB24D7D605}" type="presParOf" srcId="{C443A260-2F55-45C2-859D-7C3416F3F469}" destId="{87B31B31-8076-4C72-9B22-018AAC544E22}" srcOrd="4" destOrd="0" presId="urn:microsoft.com/office/officeart/2005/8/layout/chevron1"/>
    <dgm:cxn modelId="{DDAF738D-E8C3-464E-8B3B-26CEF404BF3D}" type="presParOf" srcId="{C443A260-2F55-45C2-859D-7C3416F3F469}" destId="{17DC3C71-244E-41C9-9109-B8FC8FA4384B}" srcOrd="5" destOrd="0" presId="urn:microsoft.com/office/officeart/2005/8/layout/chevron1"/>
    <dgm:cxn modelId="{21561FE3-FBB1-4F0D-BE07-FF974A77FB03}" type="presParOf" srcId="{C443A260-2F55-45C2-859D-7C3416F3F469}" destId="{9DCAEFE7-C6CD-4694-B8CF-C561A73DDAD9}" srcOrd="6" destOrd="0" presId="urn:microsoft.com/office/officeart/2005/8/layout/chevron1"/>
    <dgm:cxn modelId="{9E738503-6455-4CC4-A7B0-E1406F460842}" type="presParOf" srcId="{C443A260-2F55-45C2-859D-7C3416F3F469}" destId="{1D8399B2-1710-4ED5-8B8E-0D1BD96F62F4}" srcOrd="7" destOrd="0" presId="urn:microsoft.com/office/officeart/2005/8/layout/chevron1"/>
    <dgm:cxn modelId="{920A5019-AB20-4F85-BCF7-8D7D02352B75}" type="presParOf" srcId="{C443A260-2F55-45C2-859D-7C3416F3F469}" destId="{2A611251-22BE-4BB7-9A7E-083ACBC448EB}" srcOrd="8" destOrd="0" presId="urn:microsoft.com/office/officeart/2005/8/layout/chevron1"/>
    <dgm:cxn modelId="{DA23037D-FAEA-4682-8889-82E67A59BE0A}" type="presParOf" srcId="{C443A260-2F55-45C2-859D-7C3416F3F469}" destId="{1E10C5D2-3A29-4EDC-9182-296D9D6719A8}" srcOrd="9" destOrd="0" presId="urn:microsoft.com/office/officeart/2005/8/layout/chevron1"/>
    <dgm:cxn modelId="{37181246-B37C-49E1-8F1C-847679207A3C}"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DC97271-21AF-4AD0-A8AC-2B519FCA41D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A78817-1CFC-4049-B996-0E31940DEED6}">
      <dgm:prSet phldrT="[Text]" custT="1"/>
      <dgm:spPr>
        <a:solidFill>
          <a:schemeClr val="accent2">
            <a:lumMod val="75000"/>
          </a:schemeClr>
        </a:solidFill>
      </dgm:spPr>
      <dgm:t>
        <a:bodyPr/>
        <a:lstStyle/>
        <a:p>
          <a:pPr algn="ctr" rtl="1"/>
          <a:r>
            <a:rPr lang="fa-IR" sz="1800" dirty="0" smtClean="0">
              <a:solidFill>
                <a:schemeClr val="tx1"/>
              </a:solidFill>
              <a:cs typeface="B Yekan" panose="00000400000000000000" pitchFamily="2" charset="-78"/>
            </a:rPr>
            <a:t>مدلسازی تاشه</a:t>
          </a:r>
          <a:endParaRPr lang="en-US" sz="1800" dirty="0">
            <a:solidFill>
              <a:schemeClr val="tx1"/>
            </a:solidFill>
            <a:cs typeface="B Yekan" panose="00000400000000000000" pitchFamily="2" charset="-78"/>
          </a:endParaRPr>
        </a:p>
      </dgm:t>
    </dgm:pt>
    <dgm:pt modelId="{3E7A54AA-85DA-4522-9C11-1527B5893046}" type="parTrans" cxnId="{53855A2E-4597-4597-B5F1-3D9F065086BA}">
      <dgm:prSet/>
      <dgm:spPr/>
      <dgm:t>
        <a:bodyPr/>
        <a:lstStyle/>
        <a:p>
          <a:endParaRPr lang="en-US" sz="1800">
            <a:solidFill>
              <a:schemeClr val="bg1"/>
            </a:solidFill>
            <a:cs typeface="B Yekan" panose="00000400000000000000" pitchFamily="2" charset="-78"/>
          </a:endParaRPr>
        </a:p>
      </dgm:t>
    </dgm:pt>
    <dgm:pt modelId="{CD799680-2690-4A15-AE67-99E9D8B9E6DC}" type="sibTrans" cxnId="{53855A2E-4597-4597-B5F1-3D9F065086BA}">
      <dgm:prSet/>
      <dgm:spPr/>
      <dgm:t>
        <a:bodyPr/>
        <a:lstStyle/>
        <a:p>
          <a:endParaRPr lang="en-US" sz="1800">
            <a:solidFill>
              <a:schemeClr val="bg1"/>
            </a:solidFill>
            <a:cs typeface="B Yekan" panose="00000400000000000000" pitchFamily="2" charset="-78"/>
          </a:endParaRPr>
        </a:p>
      </dgm:t>
    </dgm:pt>
    <dgm:pt modelId="{2EE99BA3-5CB5-40BF-B146-ACA2423263CF}">
      <dgm:prSet phldrT="[Text]" custT="1"/>
      <dgm:spPr>
        <a:solidFill>
          <a:srgbClr val="F9C86F"/>
        </a:solidFill>
      </dgm:spPr>
      <dgm:t>
        <a:bodyPr/>
        <a:lstStyle/>
        <a:p>
          <a:pPr rtl="1"/>
          <a:r>
            <a:rPr lang="fa-IR" sz="1800" dirty="0" smtClean="0">
              <a:solidFill>
                <a:schemeClr val="tx1"/>
              </a:solidFill>
              <a:cs typeface="B Yekan" panose="00000400000000000000" pitchFamily="2" charset="-78"/>
            </a:rPr>
            <a:t>نرم افزار </a:t>
          </a:r>
          <a:r>
            <a:rPr lang="en-US" sz="1800" dirty="0" smtClean="0">
              <a:solidFill>
                <a:schemeClr val="tx1"/>
              </a:solidFill>
              <a:cs typeface="B Yekan" panose="00000400000000000000" pitchFamily="2" charset="-78"/>
            </a:rPr>
            <a:t>FORMIAN</a:t>
          </a:r>
          <a:endParaRPr lang="en-US" sz="1800" dirty="0">
            <a:solidFill>
              <a:schemeClr val="tx1"/>
            </a:solidFill>
            <a:cs typeface="B Yekan" panose="00000400000000000000" pitchFamily="2" charset="-78"/>
          </a:endParaRPr>
        </a:p>
      </dgm:t>
    </dgm:pt>
    <dgm:pt modelId="{653CF2DD-F04E-4D95-B551-265B91836929}" type="parTrans" cxnId="{38D400C2-BAA8-428D-8FD8-265AB390BBB9}">
      <dgm:prSet/>
      <dgm:spPr/>
      <dgm:t>
        <a:bodyPr/>
        <a:lstStyle/>
        <a:p>
          <a:endParaRPr lang="en-US" sz="1800">
            <a:solidFill>
              <a:schemeClr val="bg1"/>
            </a:solidFill>
            <a:cs typeface="B Yekan" panose="00000400000000000000" pitchFamily="2" charset="-78"/>
          </a:endParaRPr>
        </a:p>
      </dgm:t>
    </dgm:pt>
    <dgm:pt modelId="{26A30E94-39FA-4D7D-963F-DEDD211224BB}" type="sibTrans" cxnId="{38D400C2-BAA8-428D-8FD8-265AB390BBB9}">
      <dgm:prSet/>
      <dgm:spPr/>
      <dgm:t>
        <a:bodyPr/>
        <a:lstStyle/>
        <a:p>
          <a:endParaRPr lang="en-US" sz="1800">
            <a:solidFill>
              <a:schemeClr val="bg1"/>
            </a:solidFill>
            <a:cs typeface="B Yekan" panose="00000400000000000000" pitchFamily="2" charset="-78"/>
          </a:endParaRPr>
        </a:p>
      </dgm:t>
    </dgm:pt>
    <dgm:pt modelId="{0CCB90E6-88BA-49D0-9F54-BE641EAFD7F1}">
      <dgm:prSet phldrT="[Text]" custT="1"/>
      <dgm:spPr>
        <a:solidFill>
          <a:srgbClr val="F9C86F"/>
        </a:solidFill>
      </dgm:spPr>
      <dgm:t>
        <a:bodyPr/>
        <a:lstStyle/>
        <a:p>
          <a:pPr rtl="1"/>
          <a:r>
            <a:rPr lang="fa-IR" sz="1800" dirty="0" smtClean="0">
              <a:solidFill>
                <a:schemeClr val="tx1"/>
              </a:solidFill>
              <a:cs typeface="B Yekan" panose="00000400000000000000" pitchFamily="2" charset="-78"/>
            </a:rPr>
            <a:t>چلیک تک لایه با نقش لملا</a:t>
          </a:r>
          <a:endParaRPr lang="en-US" sz="1800" dirty="0">
            <a:solidFill>
              <a:schemeClr val="tx1"/>
            </a:solidFill>
            <a:cs typeface="B Yekan" panose="00000400000000000000" pitchFamily="2" charset="-78"/>
          </a:endParaRPr>
        </a:p>
      </dgm:t>
    </dgm:pt>
    <dgm:pt modelId="{DCD9BE44-CE81-4EBB-8E7F-DE7B8A607341}" type="parTrans" cxnId="{9681D305-5CB4-4BCC-9B45-C082AAB6CCDE}">
      <dgm:prSet/>
      <dgm:spPr/>
      <dgm:t>
        <a:bodyPr/>
        <a:lstStyle/>
        <a:p>
          <a:endParaRPr lang="en-US" sz="1800">
            <a:solidFill>
              <a:schemeClr val="bg1"/>
            </a:solidFill>
            <a:cs typeface="B Yekan" panose="00000400000000000000" pitchFamily="2" charset="-78"/>
          </a:endParaRPr>
        </a:p>
      </dgm:t>
    </dgm:pt>
    <dgm:pt modelId="{519DC3A2-1B66-411D-9006-09386F6DE296}" type="sibTrans" cxnId="{9681D305-5CB4-4BCC-9B45-C082AAB6CCDE}">
      <dgm:prSet/>
      <dgm:spPr/>
      <dgm:t>
        <a:bodyPr/>
        <a:lstStyle/>
        <a:p>
          <a:endParaRPr lang="en-US" sz="1800">
            <a:solidFill>
              <a:schemeClr val="bg1"/>
            </a:solidFill>
            <a:cs typeface="B Yekan" panose="00000400000000000000" pitchFamily="2" charset="-78"/>
          </a:endParaRPr>
        </a:p>
      </dgm:t>
    </dgm:pt>
    <dgm:pt modelId="{C685D577-A433-48ED-BD29-8911420EF1F1}">
      <dgm:prSet phldrT="[Text]" custT="1"/>
      <dgm:spPr>
        <a:solidFill>
          <a:schemeClr val="accent2">
            <a:lumMod val="75000"/>
          </a:schemeClr>
        </a:solidFill>
      </dgm:spPr>
      <dgm:t>
        <a:bodyPr/>
        <a:lstStyle/>
        <a:p>
          <a:pPr algn="ctr" rtl="1"/>
          <a:r>
            <a:rPr lang="fa-IR" sz="1800" dirty="0" smtClean="0">
              <a:solidFill>
                <a:schemeClr val="tx1"/>
              </a:solidFill>
              <a:cs typeface="B Yekan" panose="00000400000000000000" pitchFamily="2" charset="-78"/>
            </a:rPr>
            <a:t>مدلسازی المان محدود</a:t>
          </a:r>
          <a:endParaRPr lang="en-US" sz="1800" dirty="0">
            <a:solidFill>
              <a:schemeClr val="tx1"/>
            </a:solidFill>
            <a:cs typeface="B Yekan" panose="00000400000000000000" pitchFamily="2" charset="-78"/>
          </a:endParaRPr>
        </a:p>
      </dgm:t>
    </dgm:pt>
    <dgm:pt modelId="{20FA76C3-79C0-4781-BF87-27F6A3D3F15A}" type="parTrans" cxnId="{165E049D-1628-42E6-BA67-C5BDF3D8A722}">
      <dgm:prSet/>
      <dgm:spPr/>
      <dgm:t>
        <a:bodyPr/>
        <a:lstStyle/>
        <a:p>
          <a:endParaRPr lang="en-US" sz="1800">
            <a:solidFill>
              <a:schemeClr val="bg1"/>
            </a:solidFill>
            <a:cs typeface="B Yekan" panose="00000400000000000000" pitchFamily="2" charset="-78"/>
          </a:endParaRPr>
        </a:p>
      </dgm:t>
    </dgm:pt>
    <dgm:pt modelId="{6EDDDE72-DE55-44B1-B321-514A7E368F1E}" type="sibTrans" cxnId="{165E049D-1628-42E6-BA67-C5BDF3D8A722}">
      <dgm:prSet/>
      <dgm:spPr/>
      <dgm:t>
        <a:bodyPr/>
        <a:lstStyle/>
        <a:p>
          <a:endParaRPr lang="en-US" sz="1800">
            <a:solidFill>
              <a:schemeClr val="bg1"/>
            </a:solidFill>
            <a:cs typeface="B Yekan" panose="00000400000000000000" pitchFamily="2" charset="-78"/>
          </a:endParaRPr>
        </a:p>
      </dgm:t>
    </dgm:pt>
    <dgm:pt modelId="{7455DF44-9BE9-465F-AD6F-99FB952AE027}">
      <dgm:prSet phldrT="[Text]" custT="1"/>
      <dgm:spPr>
        <a:solidFill>
          <a:srgbClr val="F9C86F"/>
        </a:solidFill>
      </dgm:spPr>
      <dgm:t>
        <a:bodyPr/>
        <a:lstStyle/>
        <a:p>
          <a:pPr rtl="1"/>
          <a:r>
            <a:rPr lang="fa-IR" sz="1800" dirty="0" smtClean="0">
              <a:solidFill>
                <a:schemeClr val="bg1"/>
              </a:solidFill>
              <a:cs typeface="B Yekan" panose="00000400000000000000" pitchFamily="2" charset="-78"/>
            </a:rPr>
            <a:t>رویکرد ایجاد قوس</a:t>
          </a:r>
          <a:endParaRPr lang="en-US" sz="1800" dirty="0">
            <a:solidFill>
              <a:schemeClr val="bg1"/>
            </a:solidFill>
            <a:cs typeface="B Yekan" panose="00000400000000000000" pitchFamily="2" charset="-78"/>
          </a:endParaRPr>
        </a:p>
      </dgm:t>
    </dgm:pt>
    <dgm:pt modelId="{1378A1A7-A9DE-4BD7-B9D7-E71B1661B8BE}" type="sibTrans" cxnId="{E8DAFE09-FD89-409C-8914-095AD7EB764D}">
      <dgm:prSet/>
      <dgm:spPr/>
      <dgm:t>
        <a:bodyPr/>
        <a:lstStyle/>
        <a:p>
          <a:endParaRPr lang="en-US">
            <a:solidFill>
              <a:schemeClr val="bg1"/>
            </a:solidFill>
            <a:cs typeface="B Yekan" panose="00000400000000000000" pitchFamily="2" charset="-78"/>
          </a:endParaRPr>
        </a:p>
      </dgm:t>
    </dgm:pt>
    <dgm:pt modelId="{A1ED1397-16BF-448E-B2DB-F75659568248}" type="parTrans" cxnId="{E8DAFE09-FD89-409C-8914-095AD7EB764D}">
      <dgm:prSet/>
      <dgm:spPr/>
      <dgm:t>
        <a:bodyPr/>
        <a:lstStyle/>
        <a:p>
          <a:endParaRPr lang="en-US">
            <a:solidFill>
              <a:schemeClr val="bg1"/>
            </a:solidFill>
            <a:cs typeface="B Yekan" panose="00000400000000000000" pitchFamily="2" charset="-78"/>
          </a:endParaRPr>
        </a:p>
      </dgm:t>
    </dgm:pt>
    <dgm:pt modelId="{84B24299-5D1B-4D83-A166-D2A703CF4A5D}">
      <dgm:prSet phldrT="[Text]" custT="1"/>
      <dgm:spPr>
        <a:solidFill>
          <a:srgbClr val="F9C86F"/>
        </a:solidFill>
      </dgm:spPr>
      <dgm:t>
        <a:bodyPr/>
        <a:lstStyle/>
        <a:p>
          <a:pPr rtl="1"/>
          <a:r>
            <a:rPr lang="fa-IR" sz="1800" dirty="0" smtClean="0">
              <a:solidFill>
                <a:schemeClr val="bg1"/>
              </a:solidFill>
              <a:cs typeface="B Yekan" panose="00000400000000000000" pitchFamily="2" charset="-78"/>
            </a:rPr>
            <a:t>اعضا </a:t>
          </a:r>
          <a:r>
            <a:rPr lang="ar-SA" sz="1800" dirty="0" smtClean="0">
              <a:solidFill>
                <a:schemeClr val="bg1"/>
              </a:solidFill>
              <a:cs typeface="B Yekan" panose="00000400000000000000" pitchFamily="2" charset="-78"/>
            </a:rPr>
            <a:t>تیر پیشانی 50 </a:t>
          </a:r>
          <a:r>
            <a:rPr lang="fa-IR" sz="1800" dirty="0" smtClean="0">
              <a:solidFill>
                <a:schemeClr val="bg1"/>
              </a:solidFill>
              <a:cs typeface="B Yekan" panose="00000400000000000000" pitchFamily="2" charset="-78"/>
            </a:rPr>
            <a:t>المان</a:t>
          </a:r>
          <a:endParaRPr lang="en-US" sz="1800" dirty="0">
            <a:solidFill>
              <a:schemeClr val="bg1"/>
            </a:solidFill>
            <a:cs typeface="B Yekan" panose="00000400000000000000" pitchFamily="2" charset="-78"/>
          </a:endParaRPr>
        </a:p>
      </dgm:t>
    </dgm:pt>
    <dgm:pt modelId="{CECD129C-43FC-4954-8990-ED787E7D27D0}" type="sibTrans" cxnId="{9E7BA2AE-9A79-4D1B-9709-1E4A48AD807A}">
      <dgm:prSet/>
      <dgm:spPr/>
      <dgm:t>
        <a:bodyPr/>
        <a:lstStyle/>
        <a:p>
          <a:endParaRPr lang="en-US" sz="2400">
            <a:solidFill>
              <a:schemeClr val="bg1"/>
            </a:solidFill>
            <a:cs typeface="B Yekan" panose="00000400000000000000" pitchFamily="2" charset="-78"/>
          </a:endParaRPr>
        </a:p>
      </dgm:t>
    </dgm:pt>
    <dgm:pt modelId="{8E5CD27C-C900-444B-8D1A-0E1BE924A1C3}" type="parTrans" cxnId="{9E7BA2AE-9A79-4D1B-9709-1E4A48AD807A}">
      <dgm:prSet/>
      <dgm:spPr/>
      <dgm:t>
        <a:bodyPr/>
        <a:lstStyle/>
        <a:p>
          <a:endParaRPr lang="en-US" sz="2400">
            <a:solidFill>
              <a:schemeClr val="bg1"/>
            </a:solidFill>
            <a:cs typeface="B Yekan" panose="00000400000000000000" pitchFamily="2" charset="-78"/>
          </a:endParaRPr>
        </a:p>
      </dgm:t>
    </dgm:pt>
    <dgm:pt modelId="{CFD5451C-F3EF-44E7-9D43-3EFACD1330F6}">
      <dgm:prSet phldrT="[Text]" custT="1"/>
      <dgm:spPr>
        <a:solidFill>
          <a:srgbClr val="F9C86F"/>
        </a:solidFill>
      </dgm:spPr>
      <dgm:t>
        <a:bodyPr/>
        <a:lstStyle/>
        <a:p>
          <a:pPr rtl="1"/>
          <a:r>
            <a:rPr lang="fa-IR" sz="1800" dirty="0" smtClean="0">
              <a:solidFill>
                <a:schemeClr val="tx1"/>
              </a:solidFill>
              <a:cs typeface="B Yekan" panose="00000400000000000000" pitchFamily="2" charset="-78"/>
            </a:rPr>
            <a:t>اعضا </a:t>
          </a:r>
          <a:r>
            <a:rPr lang="ar-SA" sz="1800" dirty="0" smtClean="0">
              <a:solidFill>
                <a:schemeClr val="tx1"/>
              </a:solidFill>
              <a:cs typeface="B Yekan" panose="00000400000000000000" pitchFamily="2" charset="-78"/>
            </a:rPr>
            <a:t>تیر میانی 25 المان </a:t>
          </a:r>
          <a:endParaRPr lang="en-US" sz="1800" dirty="0">
            <a:solidFill>
              <a:schemeClr val="tx1"/>
            </a:solidFill>
            <a:cs typeface="B Yekan" panose="00000400000000000000" pitchFamily="2" charset="-78"/>
          </a:endParaRPr>
        </a:p>
      </dgm:t>
    </dgm:pt>
    <dgm:pt modelId="{1581DA90-9A6D-4D10-8408-305431852406}" type="sibTrans" cxnId="{F7C66D2B-66B6-4335-9AF8-F001E462354A}">
      <dgm:prSet/>
      <dgm:spPr/>
      <dgm:t>
        <a:bodyPr/>
        <a:lstStyle/>
        <a:p>
          <a:endParaRPr lang="en-US" sz="2400">
            <a:solidFill>
              <a:schemeClr val="bg1"/>
            </a:solidFill>
            <a:cs typeface="B Yekan" panose="00000400000000000000" pitchFamily="2" charset="-78"/>
          </a:endParaRPr>
        </a:p>
      </dgm:t>
    </dgm:pt>
    <dgm:pt modelId="{FC8FF458-F3A3-4A85-A816-D95AC791D74C}" type="parTrans" cxnId="{F7C66D2B-66B6-4335-9AF8-F001E462354A}">
      <dgm:prSet/>
      <dgm:spPr/>
      <dgm:t>
        <a:bodyPr/>
        <a:lstStyle/>
        <a:p>
          <a:endParaRPr lang="en-US" sz="2400">
            <a:solidFill>
              <a:schemeClr val="bg1"/>
            </a:solidFill>
            <a:cs typeface="B Yekan" panose="00000400000000000000" pitchFamily="2" charset="-78"/>
          </a:endParaRPr>
        </a:p>
      </dgm:t>
    </dgm:pt>
    <dgm:pt modelId="{B4257D37-AF3D-4A34-91F6-32CD2D9F3324}">
      <dgm:prSet phldrT="[Text]" custT="1"/>
      <dgm:spPr>
        <a:solidFill>
          <a:srgbClr val="F9C86F"/>
        </a:solidFill>
      </dgm:spPr>
      <dgm:t>
        <a:bodyPr/>
        <a:lstStyle/>
        <a:p>
          <a:pPr rtl="1"/>
          <a:r>
            <a:rPr lang="fa-IR" sz="1800" dirty="0" smtClean="0">
              <a:solidFill>
                <a:schemeClr val="tx1"/>
              </a:solidFill>
              <a:cs typeface="B Yekan" panose="00000400000000000000" pitchFamily="2" charset="-78"/>
            </a:rPr>
            <a:t>نرم افزار </a:t>
          </a:r>
          <a:r>
            <a:rPr lang="en-US" sz="1800" dirty="0" smtClean="0">
              <a:solidFill>
                <a:schemeClr val="tx1"/>
              </a:solidFill>
              <a:cs typeface="B Yekan" panose="00000400000000000000" pitchFamily="2" charset="-78"/>
            </a:rPr>
            <a:t>ABAQUS</a:t>
          </a:r>
          <a:endParaRPr lang="en-US" sz="1800" dirty="0">
            <a:solidFill>
              <a:schemeClr val="tx1"/>
            </a:solidFill>
            <a:cs typeface="B Yekan" panose="00000400000000000000" pitchFamily="2" charset="-78"/>
          </a:endParaRPr>
        </a:p>
      </dgm:t>
    </dgm:pt>
    <dgm:pt modelId="{4337DFF9-5CF2-4FAC-90FC-DC9A011762BB}" type="sibTrans" cxnId="{73090245-2696-4D7A-A050-23B990514E07}">
      <dgm:prSet/>
      <dgm:spPr/>
      <dgm:t>
        <a:bodyPr/>
        <a:lstStyle/>
        <a:p>
          <a:endParaRPr lang="en-US" sz="2400">
            <a:solidFill>
              <a:schemeClr val="bg1"/>
            </a:solidFill>
            <a:cs typeface="B Yekan" panose="00000400000000000000" pitchFamily="2" charset="-78"/>
          </a:endParaRPr>
        </a:p>
      </dgm:t>
    </dgm:pt>
    <dgm:pt modelId="{C77E123A-DF7B-40B4-93DE-26382DE8CD59}" type="parTrans" cxnId="{73090245-2696-4D7A-A050-23B990514E07}">
      <dgm:prSet/>
      <dgm:spPr/>
      <dgm:t>
        <a:bodyPr/>
        <a:lstStyle/>
        <a:p>
          <a:endParaRPr lang="en-US" sz="2400">
            <a:solidFill>
              <a:schemeClr val="bg1"/>
            </a:solidFill>
            <a:cs typeface="B Yekan" panose="00000400000000000000" pitchFamily="2" charset="-78"/>
          </a:endParaRPr>
        </a:p>
      </dgm:t>
    </dgm:pt>
    <dgm:pt modelId="{49BE6F85-AC57-4D2E-BB5E-1381F3E4315A}">
      <dgm:prSet phldrT="[Text]" custT="1"/>
      <dgm:spPr>
        <a:solidFill>
          <a:srgbClr val="F9C86F"/>
        </a:solidFill>
      </dgm:spPr>
      <dgm:t>
        <a:bodyPr/>
        <a:lstStyle/>
        <a:p>
          <a:pPr rtl="1"/>
          <a:r>
            <a:rPr lang="ar-SA" sz="1800" dirty="0" smtClean="0">
              <a:solidFill>
                <a:schemeClr val="tx1"/>
              </a:solidFill>
              <a:cs typeface="B Yekan" panose="00000400000000000000" pitchFamily="2" charset="-78"/>
            </a:rPr>
            <a:t>تحلیل غیرخطی هندسی و مصالح با استفاده از</a:t>
          </a:r>
          <a:r>
            <a:rPr lang="fa-IR" sz="1800" dirty="0" smtClean="0">
              <a:solidFill>
                <a:schemeClr val="tx1"/>
              </a:solidFill>
              <a:cs typeface="B Yekan" panose="00000400000000000000" pitchFamily="2" charset="-78"/>
            </a:rPr>
            <a:t> روش</a:t>
          </a:r>
          <a:r>
            <a:rPr lang="ar-SA" sz="1800" dirty="0" smtClean="0">
              <a:solidFill>
                <a:schemeClr val="tx1"/>
              </a:solidFill>
              <a:cs typeface="B Yekan" panose="00000400000000000000" pitchFamily="2" charset="-78"/>
            </a:rPr>
            <a:t> "</a:t>
          </a:r>
          <a:r>
            <a:rPr lang="en-US" sz="1800" dirty="0" smtClean="0">
              <a:solidFill>
                <a:schemeClr val="tx1"/>
              </a:solidFill>
              <a:cs typeface="B Yekan" panose="00000400000000000000" pitchFamily="2" charset="-78"/>
            </a:rPr>
            <a:t>Riks </a:t>
          </a:r>
          <a:r>
            <a:rPr lang="ar-SA" sz="1800" dirty="0" smtClean="0">
              <a:solidFill>
                <a:schemeClr val="tx1"/>
              </a:solidFill>
              <a:cs typeface="B Yekan" panose="00000400000000000000" pitchFamily="2" charset="-78"/>
            </a:rPr>
            <a:t>اصلاح‌شده"</a:t>
          </a:r>
          <a:endParaRPr lang="en-US" sz="1800" dirty="0">
            <a:solidFill>
              <a:schemeClr val="tx1"/>
            </a:solidFill>
            <a:cs typeface="B Yekan" panose="00000400000000000000" pitchFamily="2" charset="-78"/>
          </a:endParaRPr>
        </a:p>
      </dgm:t>
    </dgm:pt>
    <dgm:pt modelId="{C6992839-835A-44BA-9F3B-3F6790EC5BAC}" type="parTrans" cxnId="{C5901E43-C876-4CED-AF84-F5A80D25F5EA}">
      <dgm:prSet/>
      <dgm:spPr/>
      <dgm:t>
        <a:bodyPr/>
        <a:lstStyle/>
        <a:p>
          <a:endParaRPr lang="en-US">
            <a:solidFill>
              <a:schemeClr val="bg1"/>
            </a:solidFill>
            <a:cs typeface="B Yekan" panose="00000400000000000000" pitchFamily="2" charset="-78"/>
          </a:endParaRPr>
        </a:p>
      </dgm:t>
    </dgm:pt>
    <dgm:pt modelId="{46967C32-64D7-499C-88CE-F9F914D99905}" type="sibTrans" cxnId="{C5901E43-C876-4CED-AF84-F5A80D25F5EA}">
      <dgm:prSet/>
      <dgm:spPr/>
      <dgm:t>
        <a:bodyPr/>
        <a:lstStyle/>
        <a:p>
          <a:endParaRPr lang="en-US">
            <a:solidFill>
              <a:schemeClr val="bg1"/>
            </a:solidFill>
            <a:cs typeface="B Yekan" panose="00000400000000000000" pitchFamily="2" charset="-78"/>
          </a:endParaRPr>
        </a:p>
      </dgm:t>
    </dgm:pt>
    <dgm:pt modelId="{380CC44F-2DF9-49E1-A0B9-67A14A98201F}">
      <dgm:prSet phldrT="[Text]" custT="1"/>
      <dgm:spPr>
        <a:solidFill>
          <a:srgbClr val="F9C86F"/>
        </a:solidFill>
      </dgm:spPr>
      <dgm:t>
        <a:bodyPr/>
        <a:lstStyle/>
        <a:p>
          <a:pPr rtl="1"/>
          <a:r>
            <a:rPr lang="fa-IR" sz="1800" dirty="0" smtClean="0">
              <a:solidFill>
                <a:schemeClr val="tx1"/>
              </a:solidFill>
              <a:cs typeface="B Yekan" panose="00000400000000000000" pitchFamily="2" charset="-78"/>
            </a:rPr>
            <a:t>المان های تیری تیموشنکو با درون یابی غیر خطی (</a:t>
          </a:r>
          <a:r>
            <a:rPr lang="en-US" sz="1800" dirty="0" smtClean="0">
              <a:solidFill>
                <a:schemeClr val="tx1"/>
              </a:solidFill>
              <a:latin typeface="Times New Roman" panose="02020603050405020304" pitchFamily="18" charset="0"/>
              <a:cs typeface="B Yekan" panose="00000400000000000000" pitchFamily="2" charset="-78"/>
            </a:rPr>
            <a:t>B32</a:t>
          </a:r>
          <a:r>
            <a:rPr lang="fa-IR" sz="1800" dirty="0" smtClean="0">
              <a:solidFill>
                <a:schemeClr val="tx1"/>
              </a:solidFill>
              <a:cs typeface="B Yekan" panose="00000400000000000000" pitchFamily="2" charset="-78"/>
            </a:rPr>
            <a:t>)</a:t>
          </a:r>
          <a:endParaRPr lang="en-US" sz="1800" dirty="0">
            <a:solidFill>
              <a:schemeClr val="tx1"/>
            </a:solidFill>
            <a:cs typeface="B Yekan" panose="00000400000000000000" pitchFamily="2" charset="-78"/>
          </a:endParaRPr>
        </a:p>
      </dgm:t>
    </dgm:pt>
    <dgm:pt modelId="{7B62DE58-6FD8-467F-ACCA-8900573C46D4}" type="parTrans" cxnId="{D97CEE6E-5BE0-40E7-889C-F6B3DAA1AAF2}">
      <dgm:prSet/>
      <dgm:spPr/>
      <dgm:t>
        <a:bodyPr/>
        <a:lstStyle/>
        <a:p>
          <a:endParaRPr lang="en-US">
            <a:solidFill>
              <a:schemeClr val="bg1"/>
            </a:solidFill>
            <a:cs typeface="B Yekan" panose="00000400000000000000" pitchFamily="2" charset="-78"/>
          </a:endParaRPr>
        </a:p>
      </dgm:t>
    </dgm:pt>
    <dgm:pt modelId="{A93C5D1D-8BBE-48A1-B4A3-9F64CC98C3EB}" type="sibTrans" cxnId="{D97CEE6E-5BE0-40E7-889C-F6B3DAA1AAF2}">
      <dgm:prSet/>
      <dgm:spPr/>
      <dgm:t>
        <a:bodyPr/>
        <a:lstStyle/>
        <a:p>
          <a:endParaRPr lang="en-US">
            <a:solidFill>
              <a:schemeClr val="bg1"/>
            </a:solidFill>
            <a:cs typeface="B Yekan" panose="00000400000000000000" pitchFamily="2" charset="-78"/>
          </a:endParaRPr>
        </a:p>
      </dgm:t>
    </dgm:pt>
    <dgm:pt modelId="{8BDE781E-5111-4178-96A5-A7B2A559746B}" type="pres">
      <dgm:prSet presAssocID="{9DC97271-21AF-4AD0-A8AC-2B519FCA41DE}" presName="linear" presStyleCnt="0">
        <dgm:presLayoutVars>
          <dgm:animLvl val="lvl"/>
          <dgm:resizeHandles val="exact"/>
        </dgm:presLayoutVars>
      </dgm:prSet>
      <dgm:spPr/>
      <dgm:t>
        <a:bodyPr/>
        <a:lstStyle/>
        <a:p>
          <a:endParaRPr lang="en-US"/>
        </a:p>
      </dgm:t>
    </dgm:pt>
    <dgm:pt modelId="{78D40493-A862-4940-B2F0-2080759DAF43}" type="pres">
      <dgm:prSet presAssocID="{DFA78817-1CFC-4049-B996-0E31940DEED6}" presName="parentText" presStyleLbl="node1" presStyleIdx="0" presStyleCnt="2">
        <dgm:presLayoutVars>
          <dgm:chMax val="0"/>
          <dgm:bulletEnabled val="1"/>
        </dgm:presLayoutVars>
      </dgm:prSet>
      <dgm:spPr/>
      <dgm:t>
        <a:bodyPr/>
        <a:lstStyle/>
        <a:p>
          <a:endParaRPr lang="en-US"/>
        </a:p>
      </dgm:t>
    </dgm:pt>
    <dgm:pt modelId="{A2B5F44E-3773-4EC8-8E2F-97C38DAE1679}" type="pres">
      <dgm:prSet presAssocID="{DFA78817-1CFC-4049-B996-0E31940DEED6}" presName="childText" presStyleLbl="revTx" presStyleIdx="0" presStyleCnt="2" custScaleX="141565" custScaleY="132510">
        <dgm:presLayoutVars>
          <dgm:bulletEnabled val="1"/>
        </dgm:presLayoutVars>
      </dgm:prSet>
      <dgm:spPr/>
      <dgm:t>
        <a:bodyPr/>
        <a:lstStyle/>
        <a:p>
          <a:endParaRPr lang="en-US"/>
        </a:p>
      </dgm:t>
    </dgm:pt>
    <dgm:pt modelId="{1233BB10-C29C-4DC5-B0AE-3604B13A735D}" type="pres">
      <dgm:prSet presAssocID="{C685D577-A433-48ED-BD29-8911420EF1F1}" presName="parentText" presStyleLbl="node1" presStyleIdx="1" presStyleCnt="2">
        <dgm:presLayoutVars>
          <dgm:chMax val="0"/>
          <dgm:bulletEnabled val="1"/>
        </dgm:presLayoutVars>
      </dgm:prSet>
      <dgm:spPr/>
      <dgm:t>
        <a:bodyPr/>
        <a:lstStyle/>
        <a:p>
          <a:endParaRPr lang="en-US"/>
        </a:p>
      </dgm:t>
    </dgm:pt>
    <dgm:pt modelId="{BCC4191E-8A6C-4224-973E-4F345D20077F}" type="pres">
      <dgm:prSet presAssocID="{C685D577-A433-48ED-BD29-8911420EF1F1}" presName="childText" presStyleLbl="revTx" presStyleIdx="1" presStyleCnt="2">
        <dgm:presLayoutVars>
          <dgm:bulletEnabled val="1"/>
        </dgm:presLayoutVars>
      </dgm:prSet>
      <dgm:spPr/>
      <dgm:t>
        <a:bodyPr/>
        <a:lstStyle/>
        <a:p>
          <a:endParaRPr lang="en-US"/>
        </a:p>
      </dgm:t>
    </dgm:pt>
  </dgm:ptLst>
  <dgm:cxnLst>
    <dgm:cxn modelId="{9E7BA2AE-9A79-4D1B-9709-1E4A48AD807A}" srcId="{C685D577-A433-48ED-BD29-8911420EF1F1}" destId="{84B24299-5D1B-4D83-A166-D2A703CF4A5D}" srcOrd="4" destOrd="0" parTransId="{8E5CD27C-C900-444B-8D1A-0E1BE924A1C3}" sibTransId="{CECD129C-43FC-4954-8990-ED787E7D27D0}"/>
    <dgm:cxn modelId="{38D400C2-BAA8-428D-8FD8-265AB390BBB9}" srcId="{DFA78817-1CFC-4049-B996-0E31940DEED6}" destId="{2EE99BA3-5CB5-40BF-B146-ACA2423263CF}" srcOrd="0" destOrd="0" parTransId="{653CF2DD-F04E-4D95-B551-265B91836929}" sibTransId="{26A30E94-39FA-4D7D-963F-DEDD211224BB}"/>
    <dgm:cxn modelId="{73090245-2696-4D7A-A050-23B990514E07}" srcId="{C685D577-A433-48ED-BD29-8911420EF1F1}" destId="{B4257D37-AF3D-4A34-91F6-32CD2D9F3324}" srcOrd="0" destOrd="0" parTransId="{C77E123A-DF7B-40B4-93DE-26382DE8CD59}" sibTransId="{4337DFF9-5CF2-4FAC-90FC-DC9A011762BB}"/>
    <dgm:cxn modelId="{01609EC8-628A-4AE3-8E2B-C35826E1F315}" type="presOf" srcId="{49BE6F85-AC57-4D2E-BB5E-1381F3E4315A}" destId="{BCC4191E-8A6C-4224-973E-4F345D20077F}" srcOrd="0" destOrd="1" presId="urn:microsoft.com/office/officeart/2005/8/layout/vList2"/>
    <dgm:cxn modelId="{C5901E43-C876-4CED-AF84-F5A80D25F5EA}" srcId="{C685D577-A433-48ED-BD29-8911420EF1F1}" destId="{49BE6F85-AC57-4D2E-BB5E-1381F3E4315A}" srcOrd="1" destOrd="0" parTransId="{C6992839-835A-44BA-9F3B-3F6790EC5BAC}" sibTransId="{46967C32-64D7-499C-88CE-F9F914D99905}"/>
    <dgm:cxn modelId="{11EC23AF-9D3D-466F-9BFB-6F6F66AFC8E6}" type="presOf" srcId="{9DC97271-21AF-4AD0-A8AC-2B519FCA41DE}" destId="{8BDE781E-5111-4178-96A5-A7B2A559746B}" srcOrd="0" destOrd="0" presId="urn:microsoft.com/office/officeart/2005/8/layout/vList2"/>
    <dgm:cxn modelId="{D97CEE6E-5BE0-40E7-889C-F6B3DAA1AAF2}" srcId="{C685D577-A433-48ED-BD29-8911420EF1F1}" destId="{380CC44F-2DF9-49E1-A0B9-67A14A98201F}" srcOrd="2" destOrd="0" parTransId="{7B62DE58-6FD8-467F-ACCA-8900573C46D4}" sibTransId="{A93C5D1D-8BBE-48A1-B4A3-9F64CC98C3EB}"/>
    <dgm:cxn modelId="{55707683-A7E9-4F47-943B-72DD59B5DA09}" type="presOf" srcId="{2EE99BA3-5CB5-40BF-B146-ACA2423263CF}" destId="{A2B5F44E-3773-4EC8-8E2F-97C38DAE1679}" srcOrd="0" destOrd="0" presId="urn:microsoft.com/office/officeart/2005/8/layout/vList2"/>
    <dgm:cxn modelId="{A266FC78-A5DA-403C-BF83-54C131B688AB}" type="presOf" srcId="{84B24299-5D1B-4D83-A166-D2A703CF4A5D}" destId="{BCC4191E-8A6C-4224-973E-4F345D20077F}" srcOrd="0" destOrd="4" presId="urn:microsoft.com/office/officeart/2005/8/layout/vList2"/>
    <dgm:cxn modelId="{6E490256-9AB7-4AC9-AB28-464D5DB34C05}" type="presOf" srcId="{B4257D37-AF3D-4A34-91F6-32CD2D9F3324}" destId="{BCC4191E-8A6C-4224-973E-4F345D20077F}" srcOrd="0" destOrd="0" presId="urn:microsoft.com/office/officeart/2005/8/layout/vList2"/>
    <dgm:cxn modelId="{9681D305-5CB4-4BCC-9B45-C082AAB6CCDE}" srcId="{DFA78817-1CFC-4049-B996-0E31940DEED6}" destId="{0CCB90E6-88BA-49D0-9F54-BE641EAFD7F1}" srcOrd="1" destOrd="0" parTransId="{DCD9BE44-CE81-4EBB-8E7F-DE7B8A607341}" sibTransId="{519DC3A2-1B66-411D-9006-09386F6DE296}"/>
    <dgm:cxn modelId="{E8DAFE09-FD89-409C-8914-095AD7EB764D}" srcId="{C685D577-A433-48ED-BD29-8911420EF1F1}" destId="{7455DF44-9BE9-465F-AD6F-99FB952AE027}" srcOrd="5" destOrd="0" parTransId="{A1ED1397-16BF-448E-B2DB-F75659568248}" sibTransId="{1378A1A7-A9DE-4BD7-B9D7-E71B1661B8BE}"/>
    <dgm:cxn modelId="{304C2404-37D7-475B-9DF0-429EDB55E480}" type="presOf" srcId="{DFA78817-1CFC-4049-B996-0E31940DEED6}" destId="{78D40493-A862-4940-B2F0-2080759DAF43}" srcOrd="0" destOrd="0" presId="urn:microsoft.com/office/officeart/2005/8/layout/vList2"/>
    <dgm:cxn modelId="{157AB69B-7F29-4FDC-AF9E-0D2F13275E04}" type="presOf" srcId="{CFD5451C-F3EF-44E7-9D43-3EFACD1330F6}" destId="{BCC4191E-8A6C-4224-973E-4F345D20077F}" srcOrd="0" destOrd="3" presId="urn:microsoft.com/office/officeart/2005/8/layout/vList2"/>
    <dgm:cxn modelId="{F7C66D2B-66B6-4335-9AF8-F001E462354A}" srcId="{C685D577-A433-48ED-BD29-8911420EF1F1}" destId="{CFD5451C-F3EF-44E7-9D43-3EFACD1330F6}" srcOrd="3" destOrd="0" parTransId="{FC8FF458-F3A3-4A85-A816-D95AC791D74C}" sibTransId="{1581DA90-9A6D-4D10-8408-305431852406}"/>
    <dgm:cxn modelId="{AB83197A-1099-4EB5-885C-997D66B5B89E}" type="presOf" srcId="{380CC44F-2DF9-49E1-A0B9-67A14A98201F}" destId="{BCC4191E-8A6C-4224-973E-4F345D20077F}" srcOrd="0" destOrd="2" presId="urn:microsoft.com/office/officeart/2005/8/layout/vList2"/>
    <dgm:cxn modelId="{92CE39F3-5D7A-427B-A672-0DABDB5C378D}" type="presOf" srcId="{7455DF44-9BE9-465F-AD6F-99FB952AE027}" destId="{BCC4191E-8A6C-4224-973E-4F345D20077F}" srcOrd="0" destOrd="5" presId="urn:microsoft.com/office/officeart/2005/8/layout/vList2"/>
    <dgm:cxn modelId="{03047BBF-9FEB-47E2-B26F-ADF86BD570AD}" type="presOf" srcId="{C685D577-A433-48ED-BD29-8911420EF1F1}" destId="{1233BB10-C29C-4DC5-B0AE-3604B13A735D}" srcOrd="0" destOrd="0" presId="urn:microsoft.com/office/officeart/2005/8/layout/vList2"/>
    <dgm:cxn modelId="{165E049D-1628-42E6-BA67-C5BDF3D8A722}" srcId="{9DC97271-21AF-4AD0-A8AC-2B519FCA41DE}" destId="{C685D577-A433-48ED-BD29-8911420EF1F1}" srcOrd="1" destOrd="0" parTransId="{20FA76C3-79C0-4781-BF87-27F6A3D3F15A}" sibTransId="{6EDDDE72-DE55-44B1-B321-514A7E368F1E}"/>
    <dgm:cxn modelId="{8A4DF9F1-AEDD-4404-BD4D-B785A88934F2}" type="presOf" srcId="{0CCB90E6-88BA-49D0-9F54-BE641EAFD7F1}" destId="{A2B5F44E-3773-4EC8-8E2F-97C38DAE1679}" srcOrd="0" destOrd="1" presId="urn:microsoft.com/office/officeart/2005/8/layout/vList2"/>
    <dgm:cxn modelId="{53855A2E-4597-4597-B5F1-3D9F065086BA}" srcId="{9DC97271-21AF-4AD0-A8AC-2B519FCA41DE}" destId="{DFA78817-1CFC-4049-B996-0E31940DEED6}" srcOrd="0" destOrd="0" parTransId="{3E7A54AA-85DA-4522-9C11-1527B5893046}" sibTransId="{CD799680-2690-4A15-AE67-99E9D8B9E6DC}"/>
    <dgm:cxn modelId="{276D3668-33A1-47B5-8FA4-993FF3D9D68F}" type="presParOf" srcId="{8BDE781E-5111-4178-96A5-A7B2A559746B}" destId="{78D40493-A862-4940-B2F0-2080759DAF43}" srcOrd="0" destOrd="0" presId="urn:microsoft.com/office/officeart/2005/8/layout/vList2"/>
    <dgm:cxn modelId="{743CBA28-DBF3-4225-B527-228EDC7F12C4}" type="presParOf" srcId="{8BDE781E-5111-4178-96A5-A7B2A559746B}" destId="{A2B5F44E-3773-4EC8-8E2F-97C38DAE1679}" srcOrd="1" destOrd="0" presId="urn:microsoft.com/office/officeart/2005/8/layout/vList2"/>
    <dgm:cxn modelId="{670ADC04-936C-4D23-8563-E4CF16F68F7B}" type="presParOf" srcId="{8BDE781E-5111-4178-96A5-A7B2A559746B}" destId="{1233BB10-C29C-4DC5-B0AE-3604B13A735D}" srcOrd="2" destOrd="0" presId="urn:microsoft.com/office/officeart/2005/8/layout/vList2"/>
    <dgm:cxn modelId="{934D7208-191E-4745-AE89-BCEBA1F1E9D4}" type="presParOf" srcId="{8BDE781E-5111-4178-96A5-A7B2A559746B}" destId="{BCC4191E-8A6C-4224-973E-4F345D20077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FF7979"/>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6F7090B3-464A-49CD-9152-78CBF2AF06AB}"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077AB87A-DA25-47ED-8224-AB123EDE39A3}" type="presOf" srcId="{C9FA7927-A1A9-4FD5-896A-5AEF1F20A204}" destId="{14E5EC22-48F7-4E3D-BA2B-751015AAE6D5}" srcOrd="0" destOrd="0" presId="urn:microsoft.com/office/officeart/2005/8/layout/chevron1"/>
    <dgm:cxn modelId="{759FAE44-F72F-4812-8F3D-69CFAFD7971B}"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08F062B9-F01A-4806-902C-29C14AF13747}" type="presOf" srcId="{20DF95A4-E9E6-4F71-A167-7D03D12BC781}" destId="{87B31B31-8076-4C72-9B22-018AAC544E22}" srcOrd="0" destOrd="0" presId="urn:microsoft.com/office/officeart/2005/8/layout/chevron1"/>
    <dgm:cxn modelId="{328A5938-F149-4907-81D0-85B511BDC08F}" type="presOf" srcId="{50B49954-086F-4E83-9B29-1E8A44D14FC5}" destId="{3198CE94-BB9E-4E8C-8DC8-CFF99BF32357}" srcOrd="0" destOrd="0" presId="urn:microsoft.com/office/officeart/2005/8/layout/chevron1"/>
    <dgm:cxn modelId="{425B6204-AA20-4E7C-B9C4-619564E7724C}"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A5BEB202-9C05-4C43-9C4E-EAEF4C0A73AB}" type="presOf" srcId="{3B7E504F-B290-4181-ABEC-EA978959F005}" destId="{F24D9A7C-0EFC-45A0-97FE-D6067614D276}"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71A07456-E620-4BAB-999B-642D291A7151}" type="presParOf" srcId="{C443A260-2F55-45C2-859D-7C3416F3F469}" destId="{F24D9A7C-0EFC-45A0-97FE-D6067614D276}" srcOrd="0" destOrd="0" presId="urn:microsoft.com/office/officeart/2005/8/layout/chevron1"/>
    <dgm:cxn modelId="{0189099A-1EAF-4123-9196-5A3B08187AA6}" type="presParOf" srcId="{C443A260-2F55-45C2-859D-7C3416F3F469}" destId="{6ADC5E81-64A5-43DB-A4C7-0AB22A52BDF2}" srcOrd="1" destOrd="0" presId="urn:microsoft.com/office/officeart/2005/8/layout/chevron1"/>
    <dgm:cxn modelId="{E26BA584-BA3F-4876-906B-6D2AD9213BC0}" type="presParOf" srcId="{C443A260-2F55-45C2-859D-7C3416F3F469}" destId="{14E5EC22-48F7-4E3D-BA2B-751015AAE6D5}" srcOrd="2" destOrd="0" presId="urn:microsoft.com/office/officeart/2005/8/layout/chevron1"/>
    <dgm:cxn modelId="{C10E7568-57E1-4238-B1F3-F3CC9672D2AF}" type="presParOf" srcId="{C443A260-2F55-45C2-859D-7C3416F3F469}" destId="{0D1FC3D5-EAFA-468C-8751-60BA433A6B66}" srcOrd="3" destOrd="0" presId="urn:microsoft.com/office/officeart/2005/8/layout/chevron1"/>
    <dgm:cxn modelId="{73B1BE97-3055-41E1-9129-D9F3AFC42014}" type="presParOf" srcId="{C443A260-2F55-45C2-859D-7C3416F3F469}" destId="{87B31B31-8076-4C72-9B22-018AAC544E22}" srcOrd="4" destOrd="0" presId="urn:microsoft.com/office/officeart/2005/8/layout/chevron1"/>
    <dgm:cxn modelId="{E7E2FEDC-C44B-413E-8D5B-912E51A1C02C}" type="presParOf" srcId="{C443A260-2F55-45C2-859D-7C3416F3F469}" destId="{17DC3C71-244E-41C9-9109-B8FC8FA4384B}" srcOrd="5" destOrd="0" presId="urn:microsoft.com/office/officeart/2005/8/layout/chevron1"/>
    <dgm:cxn modelId="{4BFC5828-1899-4888-9EE8-A70D72046948}" type="presParOf" srcId="{C443A260-2F55-45C2-859D-7C3416F3F469}" destId="{9DCAEFE7-C6CD-4694-B8CF-C561A73DDAD9}" srcOrd="6" destOrd="0" presId="urn:microsoft.com/office/officeart/2005/8/layout/chevron1"/>
    <dgm:cxn modelId="{D6DB0A44-DD31-4168-A383-C9EABB27F06E}" type="presParOf" srcId="{C443A260-2F55-45C2-859D-7C3416F3F469}" destId="{1D8399B2-1710-4ED5-8B8E-0D1BD96F62F4}" srcOrd="7" destOrd="0" presId="urn:microsoft.com/office/officeart/2005/8/layout/chevron1"/>
    <dgm:cxn modelId="{DF41EEA4-84F7-4991-8CBF-72A9C72C49A4}" type="presParOf" srcId="{C443A260-2F55-45C2-859D-7C3416F3F469}" destId="{2A611251-22BE-4BB7-9A7E-083ACBC448EB}" srcOrd="8" destOrd="0" presId="urn:microsoft.com/office/officeart/2005/8/layout/chevron1"/>
    <dgm:cxn modelId="{626B9DBC-362B-42ED-AF81-FFB309FC7159}" type="presParOf" srcId="{C443A260-2F55-45C2-859D-7C3416F3F469}" destId="{1E10C5D2-3A29-4EDC-9182-296D9D6719A8}" srcOrd="9" destOrd="0" presId="urn:microsoft.com/office/officeart/2005/8/layout/chevron1"/>
    <dgm:cxn modelId="{BA71CDEB-581A-48BF-9017-579CC2C45AE6}"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F7443F19-13D9-4FFB-86F0-A1CCB929DB1C}" type="presOf" srcId="{50B49954-086F-4E83-9B29-1E8A44D14FC5}" destId="{3198CE94-BB9E-4E8C-8DC8-CFF99BF32357}" srcOrd="0" destOrd="0" presId="urn:microsoft.com/office/officeart/2005/8/layout/chevron1"/>
    <dgm:cxn modelId="{C58762CA-3104-4D71-B77C-B7B586FE95BD}" type="presOf" srcId="{20DF95A4-E9E6-4F71-A167-7D03D12BC781}" destId="{87B31B31-8076-4C72-9B22-018AAC544E22}"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15C0DFC9-904E-4300-9D50-30D5DEE210EA}"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D693BB08-DF9C-48C2-8CB4-442685E00A6B}"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EEE17FA5-8407-4E0A-917E-A8462C9DFD2E}" type="presOf" srcId="{0F546D4B-FDE1-4D5E-B5B6-781A8412F840}" destId="{C443A260-2F55-45C2-859D-7C3416F3F469}" srcOrd="0" destOrd="0" presId="urn:microsoft.com/office/officeart/2005/8/layout/chevron1"/>
    <dgm:cxn modelId="{D736A333-6999-4F9B-A505-6D9078C4C39D}"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C4D8932F-3595-477C-8D8A-9758432632F7}"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EE4383F-8A97-4572-A388-D6473CD7C522}" type="presParOf" srcId="{C443A260-2F55-45C2-859D-7C3416F3F469}" destId="{F24D9A7C-0EFC-45A0-97FE-D6067614D276}" srcOrd="0" destOrd="0" presId="urn:microsoft.com/office/officeart/2005/8/layout/chevron1"/>
    <dgm:cxn modelId="{60357228-B617-410F-AE17-32A2FE54F433}" type="presParOf" srcId="{C443A260-2F55-45C2-859D-7C3416F3F469}" destId="{6ADC5E81-64A5-43DB-A4C7-0AB22A52BDF2}" srcOrd="1" destOrd="0" presId="urn:microsoft.com/office/officeart/2005/8/layout/chevron1"/>
    <dgm:cxn modelId="{E643032B-4C19-44BC-B624-A32DB7D062B5}" type="presParOf" srcId="{C443A260-2F55-45C2-859D-7C3416F3F469}" destId="{14E5EC22-48F7-4E3D-BA2B-751015AAE6D5}" srcOrd="2" destOrd="0" presId="urn:microsoft.com/office/officeart/2005/8/layout/chevron1"/>
    <dgm:cxn modelId="{EB4A4764-A859-40E9-A37E-8DAD90371DFC}" type="presParOf" srcId="{C443A260-2F55-45C2-859D-7C3416F3F469}" destId="{0D1FC3D5-EAFA-468C-8751-60BA433A6B66}" srcOrd="3" destOrd="0" presId="urn:microsoft.com/office/officeart/2005/8/layout/chevron1"/>
    <dgm:cxn modelId="{743389AD-94DB-4BAF-9824-D78B63698B90}" type="presParOf" srcId="{C443A260-2F55-45C2-859D-7C3416F3F469}" destId="{87B31B31-8076-4C72-9B22-018AAC544E22}" srcOrd="4" destOrd="0" presId="urn:microsoft.com/office/officeart/2005/8/layout/chevron1"/>
    <dgm:cxn modelId="{73949611-C272-47DB-A9F8-44A55579CB2E}" type="presParOf" srcId="{C443A260-2F55-45C2-859D-7C3416F3F469}" destId="{17DC3C71-244E-41C9-9109-B8FC8FA4384B}" srcOrd="5" destOrd="0" presId="urn:microsoft.com/office/officeart/2005/8/layout/chevron1"/>
    <dgm:cxn modelId="{BA88AA8E-F496-4D12-981C-0E18D8756A02}" type="presParOf" srcId="{C443A260-2F55-45C2-859D-7C3416F3F469}" destId="{9DCAEFE7-C6CD-4694-B8CF-C561A73DDAD9}" srcOrd="6" destOrd="0" presId="urn:microsoft.com/office/officeart/2005/8/layout/chevron1"/>
    <dgm:cxn modelId="{A6815ADC-CC52-488C-94E2-E46A51D6B424}" type="presParOf" srcId="{C443A260-2F55-45C2-859D-7C3416F3F469}" destId="{1D8399B2-1710-4ED5-8B8E-0D1BD96F62F4}" srcOrd="7" destOrd="0" presId="urn:microsoft.com/office/officeart/2005/8/layout/chevron1"/>
    <dgm:cxn modelId="{4BBDC199-808B-45EB-8401-180BDB561F76}" type="presParOf" srcId="{C443A260-2F55-45C2-859D-7C3416F3F469}" destId="{2A611251-22BE-4BB7-9A7E-083ACBC448EB}" srcOrd="8" destOrd="0" presId="urn:microsoft.com/office/officeart/2005/8/layout/chevron1"/>
    <dgm:cxn modelId="{D0E9B5AF-477A-4CD4-9C02-A723D788F696}" type="presParOf" srcId="{C443A260-2F55-45C2-859D-7C3416F3F469}" destId="{1E10C5D2-3A29-4EDC-9182-296D9D6719A8}" srcOrd="9" destOrd="0" presId="urn:microsoft.com/office/officeart/2005/8/layout/chevron1"/>
    <dgm:cxn modelId="{3F2F097A-D7F2-4E03-914A-D88EAFF787EC}"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7055AA86-EC83-400E-A7C4-1665F4C729E4}"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9E9B33D1-253D-48AB-8443-F3E5212C11E4}" type="presOf" srcId="{3B7E504F-B290-4181-ABEC-EA978959F005}" destId="{F24D9A7C-0EFC-45A0-97FE-D6067614D276}" srcOrd="0" destOrd="0" presId="urn:microsoft.com/office/officeart/2005/8/layout/chevron1"/>
    <dgm:cxn modelId="{BD70784F-51AC-4791-8A54-422B8D31ABC0}" type="presOf" srcId="{4DE3432D-A19A-42FF-B945-BCEEEF99DF35}" destId="{9DCAEFE7-C6CD-4694-B8CF-C561A73DDAD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952BF36F-E210-4ABC-BDA5-FE1685DC81B2}" type="presOf" srcId="{20DF95A4-E9E6-4F71-A167-7D03D12BC781}" destId="{87B31B31-8076-4C72-9B22-018AAC544E22}" srcOrd="0" destOrd="0" presId="urn:microsoft.com/office/officeart/2005/8/layout/chevron1"/>
    <dgm:cxn modelId="{78D06DCA-0754-4EF4-BF58-58BF72A4F3BA}" type="presOf" srcId="{C9FA7927-A1A9-4FD5-896A-5AEF1F20A204}" destId="{14E5EC22-48F7-4E3D-BA2B-751015AAE6D5}" srcOrd="0" destOrd="0" presId="urn:microsoft.com/office/officeart/2005/8/layout/chevron1"/>
    <dgm:cxn modelId="{9708470F-DDEE-450F-BC0D-86F46D6AE38D}"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93BC3054-8F74-4828-A59D-E615115D5C4C}" type="presOf" srcId="{50B49954-086F-4E83-9B29-1E8A44D14FC5}" destId="{3198CE94-BB9E-4E8C-8DC8-CFF99BF32357}"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015F5FD-644D-4636-9992-470059B8F7FA}" type="presParOf" srcId="{C443A260-2F55-45C2-859D-7C3416F3F469}" destId="{F24D9A7C-0EFC-45A0-97FE-D6067614D276}" srcOrd="0" destOrd="0" presId="urn:microsoft.com/office/officeart/2005/8/layout/chevron1"/>
    <dgm:cxn modelId="{0BD0F36D-534D-41A0-B69E-1FEC76DDF2A7}" type="presParOf" srcId="{C443A260-2F55-45C2-859D-7C3416F3F469}" destId="{6ADC5E81-64A5-43DB-A4C7-0AB22A52BDF2}" srcOrd="1" destOrd="0" presId="urn:microsoft.com/office/officeart/2005/8/layout/chevron1"/>
    <dgm:cxn modelId="{2F90B2E5-7E86-4FB0-B7A8-F0FB8572F61B}" type="presParOf" srcId="{C443A260-2F55-45C2-859D-7C3416F3F469}" destId="{14E5EC22-48F7-4E3D-BA2B-751015AAE6D5}" srcOrd="2" destOrd="0" presId="urn:microsoft.com/office/officeart/2005/8/layout/chevron1"/>
    <dgm:cxn modelId="{FC80DCFE-ED11-47DA-85E9-FDE7A02E4655}" type="presParOf" srcId="{C443A260-2F55-45C2-859D-7C3416F3F469}" destId="{0D1FC3D5-EAFA-468C-8751-60BA433A6B66}" srcOrd="3" destOrd="0" presId="urn:microsoft.com/office/officeart/2005/8/layout/chevron1"/>
    <dgm:cxn modelId="{64BCC7B1-D305-46F6-A078-172B2DEBBD7A}" type="presParOf" srcId="{C443A260-2F55-45C2-859D-7C3416F3F469}" destId="{87B31B31-8076-4C72-9B22-018AAC544E22}" srcOrd="4" destOrd="0" presId="urn:microsoft.com/office/officeart/2005/8/layout/chevron1"/>
    <dgm:cxn modelId="{A9640CA8-3585-4F78-AD44-C7F2AF718066}" type="presParOf" srcId="{C443A260-2F55-45C2-859D-7C3416F3F469}" destId="{17DC3C71-244E-41C9-9109-B8FC8FA4384B}" srcOrd="5" destOrd="0" presId="urn:microsoft.com/office/officeart/2005/8/layout/chevron1"/>
    <dgm:cxn modelId="{DA2DA81B-1FFD-479D-B8DC-BC5CF198E674}" type="presParOf" srcId="{C443A260-2F55-45C2-859D-7C3416F3F469}" destId="{9DCAEFE7-C6CD-4694-B8CF-C561A73DDAD9}" srcOrd="6" destOrd="0" presId="urn:microsoft.com/office/officeart/2005/8/layout/chevron1"/>
    <dgm:cxn modelId="{0443E42A-2610-47A3-BFA4-AD2F2A86A0F4}" type="presParOf" srcId="{C443A260-2F55-45C2-859D-7C3416F3F469}" destId="{1D8399B2-1710-4ED5-8B8E-0D1BD96F62F4}" srcOrd="7" destOrd="0" presId="urn:microsoft.com/office/officeart/2005/8/layout/chevron1"/>
    <dgm:cxn modelId="{5E14C50B-1DBB-443B-8701-77F397CF5926}" type="presParOf" srcId="{C443A260-2F55-45C2-859D-7C3416F3F469}" destId="{2A611251-22BE-4BB7-9A7E-083ACBC448EB}" srcOrd="8" destOrd="0" presId="urn:microsoft.com/office/officeart/2005/8/layout/chevron1"/>
    <dgm:cxn modelId="{B46478BA-CCF6-4FC2-B084-292352187E27}" type="presParOf" srcId="{C443A260-2F55-45C2-859D-7C3416F3F469}" destId="{1E10C5D2-3A29-4EDC-9182-296D9D6719A8}" srcOrd="9" destOrd="0" presId="urn:microsoft.com/office/officeart/2005/8/layout/chevron1"/>
    <dgm:cxn modelId="{3489B970-C11C-49E8-8C23-BF82405637FC}"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DC97271-21AF-4AD0-A8AC-2B519FCA41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0E284D0-CE10-4847-800D-8278D2449CEB}">
      <dgm:prSet phldrT="[Text]" custT="1"/>
      <dgm:spPr>
        <a:solidFill>
          <a:schemeClr val="accent4">
            <a:lumMod val="60000"/>
            <a:lumOff val="40000"/>
          </a:schemeClr>
        </a:solidFill>
      </dgm:spPr>
      <dgm:t>
        <a:bodyPr/>
        <a:lstStyle/>
        <a:p>
          <a:pPr algn="ctr" rtl="1"/>
          <a:r>
            <a:rPr lang="fa-IR" sz="1600" dirty="0" smtClean="0">
              <a:solidFill>
                <a:schemeClr val="accent2">
                  <a:lumMod val="75000"/>
                </a:schemeClr>
              </a:solidFill>
              <a:cs typeface="B Yekan" panose="00000400000000000000" pitchFamily="2" charset="-78"/>
            </a:rPr>
            <a:t>نرم افزار مورد استفاده: </a:t>
          </a:r>
          <a:r>
            <a:rPr lang="en-US" sz="1600" dirty="0" smtClean="0">
              <a:solidFill>
                <a:schemeClr val="accent2">
                  <a:lumMod val="75000"/>
                </a:schemeClr>
              </a:solidFill>
              <a:cs typeface="B Yekan" panose="00000400000000000000" pitchFamily="2" charset="-78"/>
            </a:rPr>
            <a:t>ABAQUS</a:t>
          </a:r>
          <a:endParaRPr lang="en-US" sz="1600" dirty="0">
            <a:solidFill>
              <a:schemeClr val="accent2">
                <a:lumMod val="75000"/>
              </a:schemeClr>
            </a:solidFill>
            <a:cs typeface="B Yekan" panose="00000400000000000000" pitchFamily="2" charset="-78"/>
          </a:endParaRPr>
        </a:p>
      </dgm:t>
    </dgm:pt>
    <dgm:pt modelId="{EA3B3333-51B8-4853-A112-FB0C425D5593}" type="parTrans" cxnId="{94E20FEA-151C-441C-B61A-118548917A9C}">
      <dgm:prSet/>
      <dgm:spPr/>
      <dgm:t>
        <a:bodyPr/>
        <a:lstStyle/>
        <a:p>
          <a:endParaRPr lang="en-US" sz="1800">
            <a:cs typeface="B Yekan" panose="00000400000000000000" pitchFamily="2" charset="-78"/>
          </a:endParaRPr>
        </a:p>
      </dgm:t>
    </dgm:pt>
    <dgm:pt modelId="{B10E1CBC-9452-493B-8036-1F6D7E1214BC}" type="sibTrans" cxnId="{94E20FEA-151C-441C-B61A-118548917A9C}">
      <dgm:prSet/>
      <dgm:spPr/>
      <dgm:t>
        <a:bodyPr/>
        <a:lstStyle/>
        <a:p>
          <a:endParaRPr lang="en-US" sz="1800">
            <a:cs typeface="B Yekan" panose="00000400000000000000" pitchFamily="2" charset="-78"/>
          </a:endParaRPr>
        </a:p>
      </dgm:t>
    </dgm:pt>
    <dgm:pt modelId="{3031363B-6B2E-409D-A358-30007BD3B226}">
      <dgm:prSet phldrT="[Text]" custT="1"/>
      <dgm:spPr>
        <a:solidFill>
          <a:schemeClr val="accent4">
            <a:lumMod val="60000"/>
            <a:lumOff val="40000"/>
          </a:schemeClr>
        </a:solidFill>
      </dgm:spPr>
      <dgm:t>
        <a:bodyPr/>
        <a:lstStyle/>
        <a:p>
          <a:pPr algn="ctr" rtl="1"/>
          <a:r>
            <a:rPr lang="fa-IR" sz="1800" dirty="0" smtClean="0">
              <a:solidFill>
                <a:schemeClr val="accent2">
                  <a:lumMod val="75000"/>
                </a:schemeClr>
              </a:solidFill>
              <a:cs typeface="B Yekan" panose="00000400000000000000" pitchFamily="2" charset="-78"/>
            </a:rPr>
            <a:t>المان های پوسته ای با درون یابی خطی (</a:t>
          </a:r>
          <a:r>
            <a:rPr lang="en-US" sz="1800" dirty="0" smtClean="0">
              <a:solidFill>
                <a:schemeClr val="accent2">
                  <a:lumMod val="75000"/>
                </a:schemeClr>
              </a:solidFill>
              <a:latin typeface="Times New Roman" panose="02020603050405020304" pitchFamily="18" charset="0"/>
              <a:cs typeface="Times New Roman" panose="02020603050405020304" pitchFamily="18" charset="0"/>
            </a:rPr>
            <a:t>SR4</a:t>
          </a:r>
          <a:r>
            <a:rPr lang="fa-IR" sz="1800" dirty="0" smtClean="0">
              <a:solidFill>
                <a:schemeClr val="accent2">
                  <a:lumMod val="75000"/>
                </a:schemeClr>
              </a:solidFill>
              <a:cs typeface="B Yekan" panose="00000400000000000000" pitchFamily="2" charset="-78"/>
            </a:rPr>
            <a:t>)</a:t>
          </a:r>
          <a:endParaRPr lang="en-US" sz="1800" dirty="0">
            <a:solidFill>
              <a:schemeClr val="accent2">
                <a:lumMod val="75000"/>
              </a:schemeClr>
            </a:solidFill>
            <a:cs typeface="B Yekan" panose="00000400000000000000" pitchFamily="2" charset="-78"/>
          </a:endParaRPr>
        </a:p>
      </dgm:t>
    </dgm:pt>
    <dgm:pt modelId="{84ACDC6D-57CD-461B-92C8-C76D237B6598}" type="parTrans" cxnId="{333EA163-68D0-44A9-B3FC-DFEF4993F531}">
      <dgm:prSet/>
      <dgm:spPr/>
      <dgm:t>
        <a:bodyPr/>
        <a:lstStyle/>
        <a:p>
          <a:endParaRPr lang="en-US" sz="1800">
            <a:cs typeface="B Yekan" panose="00000400000000000000" pitchFamily="2" charset="-78"/>
          </a:endParaRPr>
        </a:p>
      </dgm:t>
    </dgm:pt>
    <dgm:pt modelId="{9449FAF9-27EF-497A-B110-7E89E647F436}" type="sibTrans" cxnId="{333EA163-68D0-44A9-B3FC-DFEF4993F531}">
      <dgm:prSet/>
      <dgm:spPr/>
      <dgm:t>
        <a:bodyPr/>
        <a:lstStyle/>
        <a:p>
          <a:endParaRPr lang="en-US" sz="1800">
            <a:cs typeface="B Yekan" panose="00000400000000000000" pitchFamily="2" charset="-78"/>
          </a:endParaRPr>
        </a:p>
      </dgm:t>
    </dgm:pt>
    <dgm:pt modelId="{D1FC04E5-68E3-44E7-BE9E-B1FA30D2AA24}" type="pres">
      <dgm:prSet presAssocID="{9DC97271-21AF-4AD0-A8AC-2B519FCA41DE}" presName="linear" presStyleCnt="0">
        <dgm:presLayoutVars>
          <dgm:dir val="rev"/>
          <dgm:animLvl val="lvl"/>
          <dgm:resizeHandles val="exact"/>
        </dgm:presLayoutVars>
      </dgm:prSet>
      <dgm:spPr/>
      <dgm:t>
        <a:bodyPr/>
        <a:lstStyle/>
        <a:p>
          <a:endParaRPr lang="en-US"/>
        </a:p>
      </dgm:t>
    </dgm:pt>
    <dgm:pt modelId="{ADEBE6A0-4D94-49E1-89FC-589162C8CD1A}" type="pres">
      <dgm:prSet presAssocID="{90E284D0-CE10-4847-800D-8278D2449CEB}" presName="parentLin" presStyleCnt="0"/>
      <dgm:spPr/>
    </dgm:pt>
    <dgm:pt modelId="{0853A9F7-0411-471D-AA62-975D37C08F2E}" type="pres">
      <dgm:prSet presAssocID="{90E284D0-CE10-4847-800D-8278D2449CEB}" presName="parentLeftMargin" presStyleLbl="node1" presStyleIdx="0" presStyleCnt="2"/>
      <dgm:spPr/>
      <dgm:t>
        <a:bodyPr/>
        <a:lstStyle/>
        <a:p>
          <a:endParaRPr lang="en-US"/>
        </a:p>
      </dgm:t>
    </dgm:pt>
    <dgm:pt modelId="{0115449E-575E-4476-871F-5492BAB7C50C}" type="pres">
      <dgm:prSet presAssocID="{90E284D0-CE10-4847-800D-8278D2449CEB}" presName="parentText" presStyleLbl="node1" presStyleIdx="0" presStyleCnt="2" custScaleX="141565" custScaleY="132510">
        <dgm:presLayoutVars>
          <dgm:chMax val="0"/>
          <dgm:bulletEnabled val="1"/>
        </dgm:presLayoutVars>
      </dgm:prSet>
      <dgm:spPr/>
      <dgm:t>
        <a:bodyPr/>
        <a:lstStyle/>
        <a:p>
          <a:endParaRPr lang="en-US"/>
        </a:p>
      </dgm:t>
    </dgm:pt>
    <dgm:pt modelId="{9BF31D94-46E5-4132-8AA2-C42D4E835CB1}" type="pres">
      <dgm:prSet presAssocID="{90E284D0-CE10-4847-800D-8278D2449CEB}" presName="negativeSpace" presStyleCnt="0"/>
      <dgm:spPr/>
    </dgm:pt>
    <dgm:pt modelId="{E283EDC5-9FDB-45E2-8DB7-7EF0CA1B22B8}" type="pres">
      <dgm:prSet presAssocID="{90E284D0-CE10-4847-800D-8278D2449CEB}" presName="childText" presStyleLbl="conFgAcc1" presStyleIdx="0" presStyleCnt="2">
        <dgm:presLayoutVars>
          <dgm:bulletEnabled val="1"/>
        </dgm:presLayoutVars>
      </dgm:prSet>
      <dgm:spPr/>
    </dgm:pt>
    <dgm:pt modelId="{450BDAB1-B591-403E-870D-11001358A48D}" type="pres">
      <dgm:prSet presAssocID="{B10E1CBC-9452-493B-8036-1F6D7E1214BC}" presName="spaceBetweenRectangles" presStyleCnt="0"/>
      <dgm:spPr/>
    </dgm:pt>
    <dgm:pt modelId="{BCB14110-D641-4FE9-8AC2-E60C356A226D}" type="pres">
      <dgm:prSet presAssocID="{3031363B-6B2E-409D-A358-30007BD3B226}" presName="parentLin" presStyleCnt="0"/>
      <dgm:spPr/>
    </dgm:pt>
    <dgm:pt modelId="{86256B1A-2C8D-4499-85F6-FA75A4A1ED08}" type="pres">
      <dgm:prSet presAssocID="{3031363B-6B2E-409D-A358-30007BD3B226}" presName="parentLeftMargin" presStyleLbl="node1" presStyleIdx="0" presStyleCnt="2"/>
      <dgm:spPr/>
      <dgm:t>
        <a:bodyPr/>
        <a:lstStyle/>
        <a:p>
          <a:endParaRPr lang="en-US"/>
        </a:p>
      </dgm:t>
    </dgm:pt>
    <dgm:pt modelId="{15B0005A-BB1F-402B-9A01-3E41142816EF}" type="pres">
      <dgm:prSet presAssocID="{3031363B-6B2E-409D-A358-30007BD3B226}" presName="parentText" presStyleLbl="node1" presStyleIdx="1" presStyleCnt="2" custScaleX="138230" custScaleY="136487">
        <dgm:presLayoutVars>
          <dgm:chMax val="0"/>
          <dgm:bulletEnabled val="1"/>
        </dgm:presLayoutVars>
      </dgm:prSet>
      <dgm:spPr/>
      <dgm:t>
        <a:bodyPr/>
        <a:lstStyle/>
        <a:p>
          <a:endParaRPr lang="en-US"/>
        </a:p>
      </dgm:t>
    </dgm:pt>
    <dgm:pt modelId="{23AA2F33-DD9C-4502-B3BE-9F425C1AF1E4}" type="pres">
      <dgm:prSet presAssocID="{3031363B-6B2E-409D-A358-30007BD3B226}" presName="negativeSpace" presStyleCnt="0"/>
      <dgm:spPr/>
    </dgm:pt>
    <dgm:pt modelId="{461D189E-05EE-4F56-B688-C2F97686E322}" type="pres">
      <dgm:prSet presAssocID="{3031363B-6B2E-409D-A358-30007BD3B226}" presName="childText" presStyleLbl="conFgAcc1" presStyleIdx="1" presStyleCnt="2">
        <dgm:presLayoutVars>
          <dgm:bulletEnabled val="1"/>
        </dgm:presLayoutVars>
      </dgm:prSet>
      <dgm:spPr/>
      <dgm:t>
        <a:bodyPr/>
        <a:lstStyle/>
        <a:p>
          <a:endParaRPr lang="en-US"/>
        </a:p>
      </dgm:t>
    </dgm:pt>
  </dgm:ptLst>
  <dgm:cxnLst>
    <dgm:cxn modelId="{35BE94B4-D782-44C4-960F-20D6C820571C}" type="presOf" srcId="{9DC97271-21AF-4AD0-A8AC-2B519FCA41DE}" destId="{D1FC04E5-68E3-44E7-BE9E-B1FA30D2AA24}" srcOrd="0" destOrd="0" presId="urn:microsoft.com/office/officeart/2005/8/layout/list1"/>
    <dgm:cxn modelId="{333EA163-68D0-44A9-B3FC-DFEF4993F531}" srcId="{9DC97271-21AF-4AD0-A8AC-2B519FCA41DE}" destId="{3031363B-6B2E-409D-A358-30007BD3B226}" srcOrd="1" destOrd="0" parTransId="{84ACDC6D-57CD-461B-92C8-C76D237B6598}" sibTransId="{9449FAF9-27EF-497A-B110-7E89E647F436}"/>
    <dgm:cxn modelId="{4898694F-1564-48EE-B521-B816FC53FEA4}" type="presOf" srcId="{90E284D0-CE10-4847-800D-8278D2449CEB}" destId="{0115449E-575E-4476-871F-5492BAB7C50C}" srcOrd="1" destOrd="0" presId="urn:microsoft.com/office/officeart/2005/8/layout/list1"/>
    <dgm:cxn modelId="{1F74AEAC-7B13-494B-80EA-D4F5CD05BCC3}" type="presOf" srcId="{3031363B-6B2E-409D-A358-30007BD3B226}" destId="{15B0005A-BB1F-402B-9A01-3E41142816EF}" srcOrd="1" destOrd="0" presId="urn:microsoft.com/office/officeart/2005/8/layout/list1"/>
    <dgm:cxn modelId="{94E20FEA-151C-441C-B61A-118548917A9C}" srcId="{9DC97271-21AF-4AD0-A8AC-2B519FCA41DE}" destId="{90E284D0-CE10-4847-800D-8278D2449CEB}" srcOrd="0" destOrd="0" parTransId="{EA3B3333-51B8-4853-A112-FB0C425D5593}" sibTransId="{B10E1CBC-9452-493B-8036-1F6D7E1214BC}"/>
    <dgm:cxn modelId="{A044C2CC-0D1A-4094-B67E-DACD2BF13781}" type="presOf" srcId="{3031363B-6B2E-409D-A358-30007BD3B226}" destId="{86256B1A-2C8D-4499-85F6-FA75A4A1ED08}" srcOrd="0" destOrd="0" presId="urn:microsoft.com/office/officeart/2005/8/layout/list1"/>
    <dgm:cxn modelId="{738DAE94-57A7-455C-AF00-25FAC930BCE2}" type="presOf" srcId="{90E284D0-CE10-4847-800D-8278D2449CEB}" destId="{0853A9F7-0411-471D-AA62-975D37C08F2E}" srcOrd="0" destOrd="0" presId="urn:microsoft.com/office/officeart/2005/8/layout/list1"/>
    <dgm:cxn modelId="{893FBAFC-E349-46F9-84F3-612011010F88}" type="presParOf" srcId="{D1FC04E5-68E3-44E7-BE9E-B1FA30D2AA24}" destId="{ADEBE6A0-4D94-49E1-89FC-589162C8CD1A}" srcOrd="0" destOrd="0" presId="urn:microsoft.com/office/officeart/2005/8/layout/list1"/>
    <dgm:cxn modelId="{3E03278A-B9C5-4F6F-9E14-70E36C6B3EAA}" type="presParOf" srcId="{ADEBE6A0-4D94-49E1-89FC-589162C8CD1A}" destId="{0853A9F7-0411-471D-AA62-975D37C08F2E}" srcOrd="0" destOrd="0" presId="urn:microsoft.com/office/officeart/2005/8/layout/list1"/>
    <dgm:cxn modelId="{ABBCA1CC-A5C6-4A58-8076-A98F95E2FFCC}" type="presParOf" srcId="{ADEBE6A0-4D94-49E1-89FC-589162C8CD1A}" destId="{0115449E-575E-4476-871F-5492BAB7C50C}" srcOrd="1" destOrd="0" presId="urn:microsoft.com/office/officeart/2005/8/layout/list1"/>
    <dgm:cxn modelId="{4B03B347-22F7-4E8D-A308-79880174D39B}" type="presParOf" srcId="{D1FC04E5-68E3-44E7-BE9E-B1FA30D2AA24}" destId="{9BF31D94-46E5-4132-8AA2-C42D4E835CB1}" srcOrd="1" destOrd="0" presId="urn:microsoft.com/office/officeart/2005/8/layout/list1"/>
    <dgm:cxn modelId="{EABE0820-2CCC-4016-875E-33CE431A2921}" type="presParOf" srcId="{D1FC04E5-68E3-44E7-BE9E-B1FA30D2AA24}" destId="{E283EDC5-9FDB-45E2-8DB7-7EF0CA1B22B8}" srcOrd="2" destOrd="0" presId="urn:microsoft.com/office/officeart/2005/8/layout/list1"/>
    <dgm:cxn modelId="{54FEC321-AA72-4EF3-AB82-AEB1E7030BB2}" type="presParOf" srcId="{D1FC04E5-68E3-44E7-BE9E-B1FA30D2AA24}" destId="{450BDAB1-B591-403E-870D-11001358A48D}" srcOrd="3" destOrd="0" presId="urn:microsoft.com/office/officeart/2005/8/layout/list1"/>
    <dgm:cxn modelId="{ACE09767-A614-4B46-8A87-C1DEC3615DCB}" type="presParOf" srcId="{D1FC04E5-68E3-44E7-BE9E-B1FA30D2AA24}" destId="{BCB14110-D641-4FE9-8AC2-E60C356A226D}" srcOrd="4" destOrd="0" presId="urn:microsoft.com/office/officeart/2005/8/layout/list1"/>
    <dgm:cxn modelId="{C3650385-3153-4ED9-98AD-0A0562B7F7DA}" type="presParOf" srcId="{BCB14110-D641-4FE9-8AC2-E60C356A226D}" destId="{86256B1A-2C8D-4499-85F6-FA75A4A1ED08}" srcOrd="0" destOrd="0" presId="urn:microsoft.com/office/officeart/2005/8/layout/list1"/>
    <dgm:cxn modelId="{0BA00C2A-F5E1-4A12-A6E0-96CE077EF5DF}" type="presParOf" srcId="{BCB14110-D641-4FE9-8AC2-E60C356A226D}" destId="{15B0005A-BB1F-402B-9A01-3E41142816EF}" srcOrd="1" destOrd="0" presId="urn:microsoft.com/office/officeart/2005/8/layout/list1"/>
    <dgm:cxn modelId="{CC0C7A62-27AD-48ED-823A-3939F02BF3DC}" type="presParOf" srcId="{D1FC04E5-68E3-44E7-BE9E-B1FA30D2AA24}" destId="{23AA2F33-DD9C-4502-B3BE-9F425C1AF1E4}" srcOrd="5" destOrd="0" presId="urn:microsoft.com/office/officeart/2005/8/layout/list1"/>
    <dgm:cxn modelId="{EE329A60-2CC8-4C31-A74F-087CDC48C949}" type="presParOf" srcId="{D1FC04E5-68E3-44E7-BE9E-B1FA30D2AA24}" destId="{461D189E-05EE-4F56-B688-C2F97686E32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B1E8856-D21E-4ED3-9AF0-CB2AAF36F951}"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7CDB9EF9-797D-4F67-AECE-8D55D091D412}">
      <dgm:prSet phldrT="[Text]"/>
      <dgm:spPr/>
      <dgm:t>
        <a:bodyPr/>
        <a:lstStyle/>
        <a:p>
          <a:r>
            <a:rPr lang="fa-IR" dirty="0" smtClean="0">
              <a:cs typeface="B Yekan" panose="00000400000000000000" pitchFamily="2" charset="-78"/>
            </a:rPr>
            <a:t>چالش ها</a:t>
          </a:r>
          <a:endParaRPr lang="en-US" dirty="0">
            <a:cs typeface="B Yekan" panose="00000400000000000000" pitchFamily="2" charset="-78"/>
          </a:endParaRPr>
        </a:p>
      </dgm:t>
    </dgm:pt>
    <dgm:pt modelId="{56921569-D45D-462C-B5F9-D9D840622B73}" type="parTrans" cxnId="{C3C60D08-B901-4081-87A3-BB788090B7FB}">
      <dgm:prSet/>
      <dgm:spPr/>
      <dgm:t>
        <a:bodyPr/>
        <a:lstStyle/>
        <a:p>
          <a:endParaRPr lang="en-US">
            <a:cs typeface="B Yekan" panose="00000400000000000000" pitchFamily="2" charset="-78"/>
          </a:endParaRPr>
        </a:p>
      </dgm:t>
    </dgm:pt>
    <dgm:pt modelId="{A2D8CED7-E2E4-4812-8F60-E55F3F6BE129}" type="sibTrans" cxnId="{C3C60D08-B901-4081-87A3-BB788090B7FB}">
      <dgm:prSet/>
      <dgm:spPr/>
      <dgm:t>
        <a:bodyPr/>
        <a:lstStyle/>
        <a:p>
          <a:endParaRPr lang="en-US">
            <a:cs typeface="B Yekan" panose="00000400000000000000" pitchFamily="2" charset="-78"/>
          </a:endParaRPr>
        </a:p>
      </dgm:t>
    </dgm:pt>
    <dgm:pt modelId="{E9C95876-3448-41C6-82E3-A93A50B9157C}">
      <dgm:prSet phldrT="[Text]"/>
      <dgm:spPr>
        <a:ln w="28575">
          <a:solidFill>
            <a:srgbClr val="FF9900"/>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a-IR" dirty="0" smtClean="0">
              <a:cs typeface="B Yekan" panose="00000400000000000000" pitchFamily="2" charset="-78"/>
            </a:rPr>
            <a:t>بروز خطا به علت</a:t>
          </a:r>
          <a:endParaRPr lang="en-US" dirty="0" smtClean="0">
            <a:cs typeface="B Yekan" panose="00000400000000000000" pitchFamily="2" charset="-78"/>
          </a:endParaRPr>
        </a:p>
        <a:p>
          <a:pPr defTabSz="933450">
            <a:lnSpc>
              <a:spcPct val="90000"/>
            </a:lnSpc>
            <a:spcBef>
              <a:spcPct val="0"/>
            </a:spcBef>
            <a:spcAft>
              <a:spcPct val="35000"/>
            </a:spcAft>
          </a:pPr>
          <a:r>
            <a:rPr lang="fa-IR" dirty="0" smtClean="0">
              <a:cs typeface="B Yekan" panose="00000400000000000000" pitchFamily="2" charset="-78"/>
            </a:rPr>
            <a:t>مدل سازی در دو نرم افزار متفاوت </a:t>
          </a:r>
          <a:endParaRPr lang="en-US" dirty="0">
            <a:cs typeface="B Yekan" panose="00000400000000000000" pitchFamily="2" charset="-78"/>
          </a:endParaRPr>
        </a:p>
      </dgm:t>
    </dgm:pt>
    <dgm:pt modelId="{39AC8CFA-3966-400C-9119-D2084A9BCC0C}" type="parTrans" cxnId="{4321AF1D-8956-43B0-A721-E39EC2E9380C}">
      <dgm:prSet/>
      <dgm:spPr>
        <a:ln w="19050">
          <a:solidFill>
            <a:srgbClr val="FF9900"/>
          </a:solidFill>
        </a:ln>
      </dgm:spPr>
      <dgm:t>
        <a:bodyPr/>
        <a:lstStyle/>
        <a:p>
          <a:endParaRPr lang="en-US">
            <a:cs typeface="B Yekan" panose="00000400000000000000" pitchFamily="2" charset="-78"/>
          </a:endParaRPr>
        </a:p>
      </dgm:t>
    </dgm:pt>
    <dgm:pt modelId="{81E67785-A9C8-42AC-BF9B-7575DF098FD0}" type="sibTrans" cxnId="{4321AF1D-8956-43B0-A721-E39EC2E9380C}">
      <dgm:prSet/>
      <dgm:spPr/>
      <dgm:t>
        <a:bodyPr/>
        <a:lstStyle/>
        <a:p>
          <a:endParaRPr lang="en-US">
            <a:cs typeface="B Yekan" panose="00000400000000000000" pitchFamily="2" charset="-78"/>
          </a:endParaRPr>
        </a:p>
      </dgm:t>
    </dgm:pt>
    <dgm:pt modelId="{EDBA82B5-AAFE-4A6A-9927-015DDE08FC00}">
      <dgm:prSet phldrT="[Text]"/>
      <dgm:spPr>
        <a:ln w="28575">
          <a:solidFill>
            <a:srgbClr val="FF9900"/>
          </a:solidFill>
        </a:ln>
      </dgm:spPr>
      <dgm:t>
        <a:bodyPr/>
        <a:lstStyle/>
        <a:p>
          <a:r>
            <a:rPr lang="fa-IR" dirty="0" smtClean="0">
              <a:cs typeface="B Yekan" panose="00000400000000000000" pitchFamily="2" charset="-78"/>
            </a:rPr>
            <a:t>مطابقت با اجرا</a:t>
          </a:r>
          <a:endParaRPr lang="en-US" dirty="0">
            <a:cs typeface="B Yekan" panose="00000400000000000000" pitchFamily="2" charset="-78"/>
          </a:endParaRPr>
        </a:p>
      </dgm:t>
    </dgm:pt>
    <dgm:pt modelId="{2976481A-6C5D-4EB4-8084-B8F90021A7B0}" type="parTrans" cxnId="{41BF24A6-B92C-4EEC-A27B-3D677FF5A3C7}">
      <dgm:prSet>
        <dgm:style>
          <a:lnRef idx="1">
            <a:schemeClr val="accent2"/>
          </a:lnRef>
          <a:fillRef idx="0">
            <a:schemeClr val="accent2"/>
          </a:fillRef>
          <a:effectRef idx="0">
            <a:schemeClr val="accent2"/>
          </a:effectRef>
          <a:fontRef idx="minor">
            <a:schemeClr val="tx1"/>
          </a:fontRef>
        </dgm:style>
      </dgm:prSet>
      <dgm:spPr>
        <a:ln w="19050"/>
      </dgm:spPr>
      <dgm:t>
        <a:bodyPr/>
        <a:lstStyle/>
        <a:p>
          <a:endParaRPr lang="en-US"/>
        </a:p>
      </dgm:t>
    </dgm:pt>
    <dgm:pt modelId="{3077804A-8C31-42E1-9D8B-CA5EA7C04799}" type="sibTrans" cxnId="{41BF24A6-B92C-4EEC-A27B-3D677FF5A3C7}">
      <dgm:prSet/>
      <dgm:spPr/>
      <dgm:t>
        <a:bodyPr/>
        <a:lstStyle/>
        <a:p>
          <a:endParaRPr lang="en-US"/>
        </a:p>
      </dgm:t>
    </dgm:pt>
    <dgm:pt modelId="{2EBBBBED-09CE-4550-8029-AB02FF253DD3}">
      <dgm:prSet>
        <dgm:style>
          <a:lnRef idx="2">
            <a:schemeClr val="accent2"/>
          </a:lnRef>
          <a:fillRef idx="1">
            <a:schemeClr val="lt1"/>
          </a:fillRef>
          <a:effectRef idx="0">
            <a:schemeClr val="accent2"/>
          </a:effectRef>
          <a:fontRef idx="minor">
            <a:schemeClr val="dk1"/>
          </a:fontRef>
        </dgm:style>
      </dgm:prSet>
      <dgm:spPr>
        <a:ln w="28575">
          <a:solidFill>
            <a:srgbClr val="FF9900"/>
          </a:solidFill>
        </a:ln>
      </dgm:spPr>
      <dgm:t>
        <a:bodyPr/>
        <a:lstStyle/>
        <a:p>
          <a:r>
            <a:rPr lang="fa-IR" dirty="0" smtClean="0">
              <a:cs typeface="B Yekan" panose="00000400000000000000" pitchFamily="2" charset="-78"/>
            </a:rPr>
            <a:t>حجم بالای مدل ها و طولانی شدن زمان تحلیل ها</a:t>
          </a:r>
          <a:endParaRPr lang="en-US" dirty="0">
            <a:cs typeface="B Yekan" panose="00000400000000000000" pitchFamily="2" charset="-78"/>
          </a:endParaRPr>
        </a:p>
      </dgm:t>
    </dgm:pt>
    <dgm:pt modelId="{A2752559-F6C6-456A-B348-23430CB39EB7}" type="parTrans" cxnId="{A33A15C6-575A-45F0-8C6C-D4AA6649109E}">
      <dgm:prSet/>
      <dgm:spPr/>
      <dgm:t>
        <a:bodyPr/>
        <a:lstStyle/>
        <a:p>
          <a:endParaRPr lang="en-US"/>
        </a:p>
      </dgm:t>
    </dgm:pt>
    <dgm:pt modelId="{84495962-DE9A-477B-A43B-44C00D002E1D}" type="sibTrans" cxnId="{A33A15C6-575A-45F0-8C6C-D4AA6649109E}">
      <dgm:prSet/>
      <dgm:spPr/>
      <dgm:t>
        <a:bodyPr/>
        <a:lstStyle/>
        <a:p>
          <a:endParaRPr lang="en-US"/>
        </a:p>
      </dgm:t>
    </dgm:pt>
    <dgm:pt modelId="{D69A6071-72A7-40F7-B572-9A0260C0843B}" type="pres">
      <dgm:prSet presAssocID="{2B1E8856-D21E-4ED3-9AF0-CB2AAF36F951}" presName="diagram" presStyleCnt="0">
        <dgm:presLayoutVars>
          <dgm:chPref val="1"/>
          <dgm:dir val="rev"/>
          <dgm:animOne val="branch"/>
          <dgm:animLvl val="lvl"/>
          <dgm:resizeHandles/>
        </dgm:presLayoutVars>
      </dgm:prSet>
      <dgm:spPr/>
      <dgm:t>
        <a:bodyPr/>
        <a:lstStyle/>
        <a:p>
          <a:endParaRPr lang="en-US"/>
        </a:p>
      </dgm:t>
    </dgm:pt>
    <dgm:pt modelId="{B32F346C-C4AF-4644-99D4-D2EB135B3F03}" type="pres">
      <dgm:prSet presAssocID="{7CDB9EF9-797D-4F67-AECE-8D55D091D412}" presName="root" presStyleCnt="0"/>
      <dgm:spPr/>
      <dgm:t>
        <a:bodyPr/>
        <a:lstStyle/>
        <a:p>
          <a:endParaRPr lang="en-US"/>
        </a:p>
      </dgm:t>
    </dgm:pt>
    <dgm:pt modelId="{BEBA67E7-CC82-4422-9926-DD83732BB689}" type="pres">
      <dgm:prSet presAssocID="{7CDB9EF9-797D-4F67-AECE-8D55D091D412}" presName="rootComposite" presStyleCnt="0"/>
      <dgm:spPr/>
      <dgm:t>
        <a:bodyPr/>
        <a:lstStyle/>
        <a:p>
          <a:endParaRPr lang="en-US"/>
        </a:p>
      </dgm:t>
    </dgm:pt>
    <dgm:pt modelId="{10963A86-A2F4-4881-8142-D1A7BF89F6E5}" type="pres">
      <dgm:prSet presAssocID="{7CDB9EF9-797D-4F67-AECE-8D55D091D412}" presName="rootText" presStyleLbl="node1" presStyleIdx="0" presStyleCnt="1"/>
      <dgm:spPr/>
      <dgm:t>
        <a:bodyPr/>
        <a:lstStyle/>
        <a:p>
          <a:endParaRPr lang="en-US"/>
        </a:p>
      </dgm:t>
    </dgm:pt>
    <dgm:pt modelId="{225EC98F-F0A3-4121-A1D5-A6610037485A}" type="pres">
      <dgm:prSet presAssocID="{7CDB9EF9-797D-4F67-AECE-8D55D091D412}" presName="rootConnector" presStyleLbl="node1" presStyleIdx="0" presStyleCnt="1"/>
      <dgm:spPr/>
      <dgm:t>
        <a:bodyPr/>
        <a:lstStyle/>
        <a:p>
          <a:endParaRPr lang="en-US"/>
        </a:p>
      </dgm:t>
    </dgm:pt>
    <dgm:pt modelId="{EDAFC6A7-60B6-4070-B9D4-51ABD34603BA}" type="pres">
      <dgm:prSet presAssocID="{7CDB9EF9-797D-4F67-AECE-8D55D091D412}" presName="childShape" presStyleCnt="0"/>
      <dgm:spPr/>
      <dgm:t>
        <a:bodyPr/>
        <a:lstStyle/>
        <a:p>
          <a:endParaRPr lang="en-US"/>
        </a:p>
      </dgm:t>
    </dgm:pt>
    <dgm:pt modelId="{A3A5316C-3F60-4B87-AB04-543DC931ECB0}" type="pres">
      <dgm:prSet presAssocID="{39AC8CFA-3966-400C-9119-D2084A9BCC0C}" presName="Name13" presStyleLbl="parChTrans1D2" presStyleIdx="0" presStyleCnt="3"/>
      <dgm:spPr/>
      <dgm:t>
        <a:bodyPr/>
        <a:lstStyle/>
        <a:p>
          <a:endParaRPr lang="en-US"/>
        </a:p>
      </dgm:t>
    </dgm:pt>
    <dgm:pt modelId="{27157405-D292-4202-824A-C0E4429933BF}" type="pres">
      <dgm:prSet presAssocID="{E9C95876-3448-41C6-82E3-A93A50B9157C}" presName="childText" presStyleLbl="bgAcc1" presStyleIdx="0" presStyleCnt="3" custScaleX="258801">
        <dgm:presLayoutVars>
          <dgm:bulletEnabled val="1"/>
        </dgm:presLayoutVars>
      </dgm:prSet>
      <dgm:spPr/>
      <dgm:t>
        <a:bodyPr/>
        <a:lstStyle/>
        <a:p>
          <a:endParaRPr lang="en-US"/>
        </a:p>
      </dgm:t>
    </dgm:pt>
    <dgm:pt modelId="{BA7B4633-FDD6-4B1E-9121-8D8775128536}" type="pres">
      <dgm:prSet presAssocID="{2976481A-6C5D-4EB4-8084-B8F90021A7B0}" presName="Name13" presStyleLbl="parChTrans1D2" presStyleIdx="1" presStyleCnt="3"/>
      <dgm:spPr/>
      <dgm:t>
        <a:bodyPr/>
        <a:lstStyle/>
        <a:p>
          <a:endParaRPr lang="en-US"/>
        </a:p>
      </dgm:t>
    </dgm:pt>
    <dgm:pt modelId="{215708CF-1ABB-4A9F-8848-CFF18D8C9DA2}" type="pres">
      <dgm:prSet presAssocID="{EDBA82B5-AAFE-4A6A-9927-015DDE08FC00}" presName="childText" presStyleLbl="bgAcc1" presStyleIdx="1" presStyleCnt="3" custScaleX="258801">
        <dgm:presLayoutVars>
          <dgm:bulletEnabled val="1"/>
        </dgm:presLayoutVars>
      </dgm:prSet>
      <dgm:spPr/>
      <dgm:t>
        <a:bodyPr/>
        <a:lstStyle/>
        <a:p>
          <a:endParaRPr lang="en-US"/>
        </a:p>
      </dgm:t>
    </dgm:pt>
    <dgm:pt modelId="{76F133A7-80EC-41CE-85B5-8A70CC1105E3}" type="pres">
      <dgm:prSet presAssocID="{A2752559-F6C6-456A-B348-23430CB39EB7}" presName="Name13" presStyleLbl="parChTrans1D2" presStyleIdx="2" presStyleCnt="3"/>
      <dgm:spPr/>
      <dgm:t>
        <a:bodyPr/>
        <a:lstStyle/>
        <a:p>
          <a:endParaRPr lang="en-US"/>
        </a:p>
      </dgm:t>
    </dgm:pt>
    <dgm:pt modelId="{9D657ADF-47C4-49EC-AEBD-03FD2216239D}" type="pres">
      <dgm:prSet presAssocID="{2EBBBBED-09CE-4550-8029-AB02FF253DD3}" presName="childText" presStyleLbl="bgAcc1" presStyleIdx="2" presStyleCnt="3" custScaleX="257154">
        <dgm:presLayoutVars>
          <dgm:bulletEnabled val="1"/>
        </dgm:presLayoutVars>
      </dgm:prSet>
      <dgm:spPr/>
      <dgm:t>
        <a:bodyPr/>
        <a:lstStyle/>
        <a:p>
          <a:endParaRPr lang="en-US"/>
        </a:p>
      </dgm:t>
    </dgm:pt>
  </dgm:ptLst>
  <dgm:cxnLst>
    <dgm:cxn modelId="{7EA11C21-CFCA-4C86-A101-E051AADBCD2E}" type="presOf" srcId="{EDBA82B5-AAFE-4A6A-9927-015DDE08FC00}" destId="{215708CF-1ABB-4A9F-8848-CFF18D8C9DA2}" srcOrd="0" destOrd="0" presId="urn:microsoft.com/office/officeart/2005/8/layout/hierarchy3"/>
    <dgm:cxn modelId="{6B7EAB5C-2378-4E1A-8CBA-80E2DF16BFDF}" type="presOf" srcId="{2976481A-6C5D-4EB4-8084-B8F90021A7B0}" destId="{BA7B4633-FDD6-4B1E-9121-8D8775128536}" srcOrd="0" destOrd="0" presId="urn:microsoft.com/office/officeart/2005/8/layout/hierarchy3"/>
    <dgm:cxn modelId="{4321AF1D-8956-43B0-A721-E39EC2E9380C}" srcId="{7CDB9EF9-797D-4F67-AECE-8D55D091D412}" destId="{E9C95876-3448-41C6-82E3-A93A50B9157C}" srcOrd="0" destOrd="0" parTransId="{39AC8CFA-3966-400C-9119-D2084A9BCC0C}" sibTransId="{81E67785-A9C8-42AC-BF9B-7575DF098FD0}"/>
    <dgm:cxn modelId="{FA007029-2780-485F-896F-9CA0E8341877}" type="presOf" srcId="{2B1E8856-D21E-4ED3-9AF0-CB2AAF36F951}" destId="{D69A6071-72A7-40F7-B572-9A0260C0843B}" srcOrd="0" destOrd="0" presId="urn:microsoft.com/office/officeart/2005/8/layout/hierarchy3"/>
    <dgm:cxn modelId="{B1DC2DFB-18BF-412B-80F6-B7DE3460491C}" type="presOf" srcId="{2EBBBBED-09CE-4550-8029-AB02FF253DD3}" destId="{9D657ADF-47C4-49EC-AEBD-03FD2216239D}" srcOrd="0" destOrd="0" presId="urn:microsoft.com/office/officeart/2005/8/layout/hierarchy3"/>
    <dgm:cxn modelId="{3F3BC4AB-A537-499F-9B53-82E77AAE116B}" type="presOf" srcId="{7CDB9EF9-797D-4F67-AECE-8D55D091D412}" destId="{225EC98F-F0A3-4121-A1D5-A6610037485A}" srcOrd="1" destOrd="0" presId="urn:microsoft.com/office/officeart/2005/8/layout/hierarchy3"/>
    <dgm:cxn modelId="{B00DB093-C14A-462E-902F-E7CEC883A332}" type="presOf" srcId="{E9C95876-3448-41C6-82E3-A93A50B9157C}" destId="{27157405-D292-4202-824A-C0E4429933BF}" srcOrd="0" destOrd="0" presId="urn:microsoft.com/office/officeart/2005/8/layout/hierarchy3"/>
    <dgm:cxn modelId="{A33A15C6-575A-45F0-8C6C-D4AA6649109E}" srcId="{7CDB9EF9-797D-4F67-AECE-8D55D091D412}" destId="{2EBBBBED-09CE-4550-8029-AB02FF253DD3}" srcOrd="2" destOrd="0" parTransId="{A2752559-F6C6-456A-B348-23430CB39EB7}" sibTransId="{84495962-DE9A-477B-A43B-44C00D002E1D}"/>
    <dgm:cxn modelId="{9261D39D-BA4D-493A-B7A9-5BD11D75BF9D}" type="presOf" srcId="{7CDB9EF9-797D-4F67-AECE-8D55D091D412}" destId="{10963A86-A2F4-4881-8142-D1A7BF89F6E5}" srcOrd="0" destOrd="0" presId="urn:microsoft.com/office/officeart/2005/8/layout/hierarchy3"/>
    <dgm:cxn modelId="{C3C60D08-B901-4081-87A3-BB788090B7FB}" srcId="{2B1E8856-D21E-4ED3-9AF0-CB2AAF36F951}" destId="{7CDB9EF9-797D-4F67-AECE-8D55D091D412}" srcOrd="0" destOrd="0" parTransId="{56921569-D45D-462C-B5F9-D9D840622B73}" sibTransId="{A2D8CED7-E2E4-4812-8F60-E55F3F6BE129}"/>
    <dgm:cxn modelId="{0543BD8C-12D8-43B8-9D30-A479554CC932}" type="presOf" srcId="{A2752559-F6C6-456A-B348-23430CB39EB7}" destId="{76F133A7-80EC-41CE-85B5-8A70CC1105E3}" srcOrd="0" destOrd="0" presId="urn:microsoft.com/office/officeart/2005/8/layout/hierarchy3"/>
    <dgm:cxn modelId="{41BF24A6-B92C-4EEC-A27B-3D677FF5A3C7}" srcId="{7CDB9EF9-797D-4F67-AECE-8D55D091D412}" destId="{EDBA82B5-AAFE-4A6A-9927-015DDE08FC00}" srcOrd="1" destOrd="0" parTransId="{2976481A-6C5D-4EB4-8084-B8F90021A7B0}" sibTransId="{3077804A-8C31-42E1-9D8B-CA5EA7C04799}"/>
    <dgm:cxn modelId="{5FA0DA7D-24E2-4E63-8B3B-916062A4F9DE}" type="presOf" srcId="{39AC8CFA-3966-400C-9119-D2084A9BCC0C}" destId="{A3A5316C-3F60-4B87-AB04-543DC931ECB0}" srcOrd="0" destOrd="0" presId="urn:microsoft.com/office/officeart/2005/8/layout/hierarchy3"/>
    <dgm:cxn modelId="{0B403FC2-E7D1-4001-BC10-3C4ED8B35413}" type="presParOf" srcId="{D69A6071-72A7-40F7-B572-9A0260C0843B}" destId="{B32F346C-C4AF-4644-99D4-D2EB135B3F03}" srcOrd="0" destOrd="0" presId="urn:microsoft.com/office/officeart/2005/8/layout/hierarchy3"/>
    <dgm:cxn modelId="{83B7E532-49E0-400A-9D17-722B6DED1738}" type="presParOf" srcId="{B32F346C-C4AF-4644-99D4-D2EB135B3F03}" destId="{BEBA67E7-CC82-4422-9926-DD83732BB689}" srcOrd="0" destOrd="0" presId="urn:microsoft.com/office/officeart/2005/8/layout/hierarchy3"/>
    <dgm:cxn modelId="{AB1090D6-FC3E-42A5-954B-A4CD63DBF1C1}" type="presParOf" srcId="{BEBA67E7-CC82-4422-9926-DD83732BB689}" destId="{10963A86-A2F4-4881-8142-D1A7BF89F6E5}" srcOrd="0" destOrd="0" presId="urn:microsoft.com/office/officeart/2005/8/layout/hierarchy3"/>
    <dgm:cxn modelId="{7F94349C-6F2B-4AF8-9D7E-1341B820620F}" type="presParOf" srcId="{BEBA67E7-CC82-4422-9926-DD83732BB689}" destId="{225EC98F-F0A3-4121-A1D5-A6610037485A}" srcOrd="1" destOrd="0" presId="urn:microsoft.com/office/officeart/2005/8/layout/hierarchy3"/>
    <dgm:cxn modelId="{A5BDE8CC-BE11-410C-AC26-01D8E7797CA5}" type="presParOf" srcId="{B32F346C-C4AF-4644-99D4-D2EB135B3F03}" destId="{EDAFC6A7-60B6-4070-B9D4-51ABD34603BA}" srcOrd="1" destOrd="0" presId="urn:microsoft.com/office/officeart/2005/8/layout/hierarchy3"/>
    <dgm:cxn modelId="{28E366EB-B3F1-4923-A6D5-CA522CD9D37D}" type="presParOf" srcId="{EDAFC6A7-60B6-4070-B9D4-51ABD34603BA}" destId="{A3A5316C-3F60-4B87-AB04-543DC931ECB0}" srcOrd="0" destOrd="0" presId="urn:microsoft.com/office/officeart/2005/8/layout/hierarchy3"/>
    <dgm:cxn modelId="{D0AE7014-D67B-41AD-A523-4E1E70504C2A}" type="presParOf" srcId="{EDAFC6A7-60B6-4070-B9D4-51ABD34603BA}" destId="{27157405-D292-4202-824A-C0E4429933BF}" srcOrd="1" destOrd="0" presId="urn:microsoft.com/office/officeart/2005/8/layout/hierarchy3"/>
    <dgm:cxn modelId="{5966467A-25C5-4400-813B-4C21DE5BBBF3}" type="presParOf" srcId="{EDAFC6A7-60B6-4070-B9D4-51ABD34603BA}" destId="{BA7B4633-FDD6-4B1E-9121-8D8775128536}" srcOrd="2" destOrd="0" presId="urn:microsoft.com/office/officeart/2005/8/layout/hierarchy3"/>
    <dgm:cxn modelId="{5294CF91-3043-49F5-8DED-B34221CB3B0D}" type="presParOf" srcId="{EDAFC6A7-60B6-4070-B9D4-51ABD34603BA}" destId="{215708CF-1ABB-4A9F-8848-CFF18D8C9DA2}" srcOrd="3" destOrd="0" presId="urn:microsoft.com/office/officeart/2005/8/layout/hierarchy3"/>
    <dgm:cxn modelId="{88DBD73A-F9F7-475E-9F49-ED0B74C6F23B}" type="presParOf" srcId="{EDAFC6A7-60B6-4070-B9D4-51ABD34603BA}" destId="{76F133A7-80EC-41CE-85B5-8A70CC1105E3}" srcOrd="4" destOrd="0" presId="urn:microsoft.com/office/officeart/2005/8/layout/hierarchy3"/>
    <dgm:cxn modelId="{287F55D8-1D18-42BB-A7E9-A7E56B37A8C2}" type="presParOf" srcId="{EDAFC6A7-60B6-4070-B9D4-51ABD34603BA}" destId="{9D657ADF-47C4-49EC-AEBD-03FD2216239D}"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68D608A9-C3C6-4997-AAAE-CC9080E02CB1}" type="presOf" srcId="{50B49954-086F-4E83-9B29-1E8A44D14FC5}" destId="{3198CE94-BB9E-4E8C-8DC8-CFF99BF32357}" srcOrd="0" destOrd="0" presId="urn:microsoft.com/office/officeart/2005/8/layout/chevron1"/>
    <dgm:cxn modelId="{62080C33-2B96-4283-8420-F58859432F87}" type="presOf" srcId="{C9FA7927-A1A9-4FD5-896A-5AEF1F20A204}" destId="{14E5EC22-48F7-4E3D-BA2B-751015AAE6D5}" srcOrd="0" destOrd="0" presId="urn:microsoft.com/office/officeart/2005/8/layout/chevron1"/>
    <dgm:cxn modelId="{7E7886CA-8713-4121-A172-2EDD950E78D4}"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8596784A-5410-4983-AC90-9A3065CC2388}" type="presOf" srcId="{20DF95A4-E9E6-4F71-A167-7D03D12BC781}" destId="{87B31B31-8076-4C72-9B22-018AAC544E22}"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C2D1FB80-196F-4F76-A402-169454F52026}"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E09177C6-E066-4DCC-9ED9-70C816A36438}" type="presOf" srcId="{4DE3432D-A19A-42FF-B945-BCEEEF99DF35}" destId="{9DCAEFE7-C6CD-4694-B8CF-C561A73DDAD9}" srcOrd="0" destOrd="0" presId="urn:microsoft.com/office/officeart/2005/8/layout/chevron1"/>
    <dgm:cxn modelId="{EA841B95-A53B-4797-830C-C714F19338EF}"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A729654C-A7E4-413F-AF4A-50257DDF89F4}" type="presParOf" srcId="{C443A260-2F55-45C2-859D-7C3416F3F469}" destId="{F24D9A7C-0EFC-45A0-97FE-D6067614D276}" srcOrd="0" destOrd="0" presId="urn:microsoft.com/office/officeart/2005/8/layout/chevron1"/>
    <dgm:cxn modelId="{1E0A30FE-DC00-4CE6-9676-A75C2A83DE14}" type="presParOf" srcId="{C443A260-2F55-45C2-859D-7C3416F3F469}" destId="{6ADC5E81-64A5-43DB-A4C7-0AB22A52BDF2}" srcOrd="1" destOrd="0" presId="urn:microsoft.com/office/officeart/2005/8/layout/chevron1"/>
    <dgm:cxn modelId="{FB58607C-8923-4FDA-920F-6923C18973D4}" type="presParOf" srcId="{C443A260-2F55-45C2-859D-7C3416F3F469}" destId="{14E5EC22-48F7-4E3D-BA2B-751015AAE6D5}" srcOrd="2" destOrd="0" presId="urn:microsoft.com/office/officeart/2005/8/layout/chevron1"/>
    <dgm:cxn modelId="{7E1ED569-79F8-4023-A722-FB891FE30CAE}" type="presParOf" srcId="{C443A260-2F55-45C2-859D-7C3416F3F469}" destId="{0D1FC3D5-EAFA-468C-8751-60BA433A6B66}" srcOrd="3" destOrd="0" presId="urn:microsoft.com/office/officeart/2005/8/layout/chevron1"/>
    <dgm:cxn modelId="{02FB9C35-9F69-4E2C-A5D7-3FD12888F9FE}" type="presParOf" srcId="{C443A260-2F55-45C2-859D-7C3416F3F469}" destId="{87B31B31-8076-4C72-9B22-018AAC544E22}" srcOrd="4" destOrd="0" presId="urn:microsoft.com/office/officeart/2005/8/layout/chevron1"/>
    <dgm:cxn modelId="{767277C1-5AA2-478B-8955-260769AB06AC}" type="presParOf" srcId="{C443A260-2F55-45C2-859D-7C3416F3F469}" destId="{17DC3C71-244E-41C9-9109-B8FC8FA4384B}" srcOrd="5" destOrd="0" presId="urn:microsoft.com/office/officeart/2005/8/layout/chevron1"/>
    <dgm:cxn modelId="{FC2276FF-7402-4824-8346-A172D74AD655}" type="presParOf" srcId="{C443A260-2F55-45C2-859D-7C3416F3F469}" destId="{9DCAEFE7-C6CD-4694-B8CF-C561A73DDAD9}" srcOrd="6" destOrd="0" presId="urn:microsoft.com/office/officeart/2005/8/layout/chevron1"/>
    <dgm:cxn modelId="{8C9E89AC-6CE4-497A-AC8B-399C0543B2B0}" type="presParOf" srcId="{C443A260-2F55-45C2-859D-7C3416F3F469}" destId="{1D8399B2-1710-4ED5-8B8E-0D1BD96F62F4}" srcOrd="7" destOrd="0" presId="urn:microsoft.com/office/officeart/2005/8/layout/chevron1"/>
    <dgm:cxn modelId="{2D06BF76-119A-4235-B567-DE862403CB6A}" type="presParOf" srcId="{C443A260-2F55-45C2-859D-7C3416F3F469}" destId="{2A611251-22BE-4BB7-9A7E-083ACBC448EB}" srcOrd="8" destOrd="0" presId="urn:microsoft.com/office/officeart/2005/8/layout/chevron1"/>
    <dgm:cxn modelId="{8F1DDE58-36A2-4CD4-9CFE-43B2BCE65C36}" type="presParOf" srcId="{C443A260-2F55-45C2-859D-7C3416F3F469}" destId="{1E10C5D2-3A29-4EDC-9182-296D9D6719A8}" srcOrd="9" destOrd="0" presId="urn:microsoft.com/office/officeart/2005/8/layout/chevron1"/>
    <dgm:cxn modelId="{237E9B12-AD23-435D-9363-B1DC141F13D8}"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E2F89A34-D2BC-41EE-98B8-B8B69AEBEFDE}" type="presOf" srcId="{3B7E504F-B290-4181-ABEC-EA978959F005}" destId="{F24D9A7C-0EFC-45A0-97FE-D6067614D276}" srcOrd="0" destOrd="0" presId="urn:microsoft.com/office/officeart/2005/8/layout/chevron1"/>
    <dgm:cxn modelId="{B67DCD81-7F9B-40EF-AE37-B4401CC38C4A}" type="presOf" srcId="{50B49954-086F-4E83-9B29-1E8A44D14FC5}" destId="{3198CE94-BB9E-4E8C-8DC8-CFF99BF32357}" srcOrd="0" destOrd="0" presId="urn:microsoft.com/office/officeart/2005/8/layout/chevron1"/>
    <dgm:cxn modelId="{A3C59F48-5782-49CC-B7FD-27A32903D039}" type="presOf" srcId="{4DE3432D-A19A-42FF-B945-BCEEEF99DF35}" destId="{9DCAEFE7-C6CD-4694-B8CF-C561A73DDAD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4F4AC611-B6AA-4E8E-A64C-90CD4824E255}" type="presOf" srcId="{3FD7C7B5-7803-48CF-B39B-0CEA670AF461}" destId="{2A611251-22BE-4BB7-9A7E-083ACBC448EB}" srcOrd="0" destOrd="0" presId="urn:microsoft.com/office/officeart/2005/8/layout/chevron1"/>
    <dgm:cxn modelId="{99DC668D-9D5E-4C23-90AE-FFF2E66AD0C9}"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FE9BE2B0-0BC4-49DF-B95B-8CA028D81E39}" type="presOf" srcId="{20DF95A4-E9E6-4F71-A167-7D03D12BC781}" destId="{87B31B31-8076-4C72-9B22-018AAC544E22}" srcOrd="0" destOrd="0" presId="urn:microsoft.com/office/officeart/2005/8/layout/chevron1"/>
    <dgm:cxn modelId="{173AE741-8C84-42CA-864F-9701E6F45D8D}"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750F5B0B-FECA-4E92-BFAC-341E0BC75924}" type="presParOf" srcId="{C443A260-2F55-45C2-859D-7C3416F3F469}" destId="{F24D9A7C-0EFC-45A0-97FE-D6067614D276}" srcOrd="0" destOrd="0" presId="urn:microsoft.com/office/officeart/2005/8/layout/chevron1"/>
    <dgm:cxn modelId="{C173BE77-48C9-49E2-BAE0-8CBE75D81D15}" type="presParOf" srcId="{C443A260-2F55-45C2-859D-7C3416F3F469}" destId="{6ADC5E81-64A5-43DB-A4C7-0AB22A52BDF2}" srcOrd="1" destOrd="0" presId="urn:microsoft.com/office/officeart/2005/8/layout/chevron1"/>
    <dgm:cxn modelId="{0063981D-0678-4332-A603-D66FA32FEB93}" type="presParOf" srcId="{C443A260-2F55-45C2-859D-7C3416F3F469}" destId="{14E5EC22-48F7-4E3D-BA2B-751015AAE6D5}" srcOrd="2" destOrd="0" presId="urn:microsoft.com/office/officeart/2005/8/layout/chevron1"/>
    <dgm:cxn modelId="{F6CA112F-3701-44B8-A53B-67199A697A16}" type="presParOf" srcId="{C443A260-2F55-45C2-859D-7C3416F3F469}" destId="{0D1FC3D5-EAFA-468C-8751-60BA433A6B66}" srcOrd="3" destOrd="0" presId="urn:microsoft.com/office/officeart/2005/8/layout/chevron1"/>
    <dgm:cxn modelId="{3DA7B416-01C1-4D1E-A1E0-43D9DE1AA758}" type="presParOf" srcId="{C443A260-2F55-45C2-859D-7C3416F3F469}" destId="{87B31B31-8076-4C72-9B22-018AAC544E22}" srcOrd="4" destOrd="0" presId="urn:microsoft.com/office/officeart/2005/8/layout/chevron1"/>
    <dgm:cxn modelId="{4EE6CD2C-10D4-4CBF-95AF-6212A808FC33}" type="presParOf" srcId="{C443A260-2F55-45C2-859D-7C3416F3F469}" destId="{17DC3C71-244E-41C9-9109-B8FC8FA4384B}" srcOrd="5" destOrd="0" presId="urn:microsoft.com/office/officeart/2005/8/layout/chevron1"/>
    <dgm:cxn modelId="{16FDDF09-9468-4EC6-8F3A-68B5E35C75C4}" type="presParOf" srcId="{C443A260-2F55-45C2-859D-7C3416F3F469}" destId="{9DCAEFE7-C6CD-4694-B8CF-C561A73DDAD9}" srcOrd="6" destOrd="0" presId="urn:microsoft.com/office/officeart/2005/8/layout/chevron1"/>
    <dgm:cxn modelId="{9F0CF083-B396-44E0-A847-B2DB14B97A35}" type="presParOf" srcId="{C443A260-2F55-45C2-859D-7C3416F3F469}" destId="{1D8399B2-1710-4ED5-8B8E-0D1BD96F62F4}" srcOrd="7" destOrd="0" presId="urn:microsoft.com/office/officeart/2005/8/layout/chevron1"/>
    <dgm:cxn modelId="{F8C4E531-C93B-4C88-ABAC-3D169EFAD647}" type="presParOf" srcId="{C443A260-2F55-45C2-859D-7C3416F3F469}" destId="{2A611251-22BE-4BB7-9A7E-083ACBC448EB}" srcOrd="8" destOrd="0" presId="urn:microsoft.com/office/officeart/2005/8/layout/chevron1"/>
    <dgm:cxn modelId="{FC7B24A9-D3DF-4268-8D5B-87DA9AA17078}" type="presParOf" srcId="{C443A260-2F55-45C2-859D-7C3416F3F469}" destId="{1E10C5D2-3A29-4EDC-9182-296D9D6719A8}" srcOrd="9" destOrd="0" presId="urn:microsoft.com/office/officeart/2005/8/layout/chevron1"/>
    <dgm:cxn modelId="{CAD7BE3F-FA3F-4D10-9A75-F46E10D1B106}"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60127BDA-29C9-4DEA-956D-48D23401C7AA}" type="presOf" srcId="{4DE3432D-A19A-42FF-B945-BCEEEF99DF35}" destId="{9DCAEFE7-C6CD-4694-B8CF-C561A73DDAD9}" srcOrd="0" destOrd="0" presId="urn:microsoft.com/office/officeart/2005/8/layout/chevron1"/>
    <dgm:cxn modelId="{4EF78A05-3130-42E9-922E-8EA059991B2B}"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3875C5DD-3105-4B57-9169-941AAB741991}" type="presOf" srcId="{50B49954-086F-4E83-9B29-1E8A44D14FC5}" destId="{3198CE94-BB9E-4E8C-8DC8-CFF99BF32357}" srcOrd="0" destOrd="0" presId="urn:microsoft.com/office/officeart/2005/8/layout/chevron1"/>
    <dgm:cxn modelId="{FF4B5CB5-F782-448A-8E54-B69577ACA884}" type="presOf" srcId="{3FD7C7B5-7803-48CF-B39B-0CEA670AF461}" destId="{2A611251-22BE-4BB7-9A7E-083ACBC448EB}"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CD22221-5A34-4BC6-8B48-709C52A97A5E}" type="presOf" srcId="{C9FA7927-A1A9-4FD5-896A-5AEF1F20A204}" destId="{14E5EC22-48F7-4E3D-BA2B-751015AAE6D5}"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12F8094-9D2C-4484-837D-C8688217605B}" type="presOf" srcId="{3B7E504F-B290-4181-ABEC-EA978959F005}" destId="{F24D9A7C-0EFC-45A0-97FE-D6067614D276}" srcOrd="0" destOrd="0" presId="urn:microsoft.com/office/officeart/2005/8/layout/chevron1"/>
    <dgm:cxn modelId="{7FC986B0-97A2-4174-B450-FDB452CE360E}" type="presOf" srcId="{20DF95A4-E9E6-4F71-A167-7D03D12BC781}" destId="{87B31B31-8076-4C72-9B22-018AAC544E22}"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D7E6FBBC-6F8E-4458-B950-CF40BFE98F08}" type="presParOf" srcId="{C443A260-2F55-45C2-859D-7C3416F3F469}" destId="{F24D9A7C-0EFC-45A0-97FE-D6067614D276}" srcOrd="0" destOrd="0" presId="urn:microsoft.com/office/officeart/2005/8/layout/chevron1"/>
    <dgm:cxn modelId="{F5A6E4BA-9866-4840-8BE0-D04C669C0E6B}" type="presParOf" srcId="{C443A260-2F55-45C2-859D-7C3416F3F469}" destId="{6ADC5E81-64A5-43DB-A4C7-0AB22A52BDF2}" srcOrd="1" destOrd="0" presId="urn:microsoft.com/office/officeart/2005/8/layout/chevron1"/>
    <dgm:cxn modelId="{1BB079D4-33A3-4516-A85E-63774E438930}" type="presParOf" srcId="{C443A260-2F55-45C2-859D-7C3416F3F469}" destId="{14E5EC22-48F7-4E3D-BA2B-751015AAE6D5}" srcOrd="2" destOrd="0" presId="urn:microsoft.com/office/officeart/2005/8/layout/chevron1"/>
    <dgm:cxn modelId="{C13A1A2A-40DD-4287-81CA-97AF99146330}" type="presParOf" srcId="{C443A260-2F55-45C2-859D-7C3416F3F469}" destId="{0D1FC3D5-EAFA-468C-8751-60BA433A6B66}" srcOrd="3" destOrd="0" presId="urn:microsoft.com/office/officeart/2005/8/layout/chevron1"/>
    <dgm:cxn modelId="{B17FD202-B4A7-4CA9-AFA1-380E807D6EDA}" type="presParOf" srcId="{C443A260-2F55-45C2-859D-7C3416F3F469}" destId="{87B31B31-8076-4C72-9B22-018AAC544E22}" srcOrd="4" destOrd="0" presId="urn:microsoft.com/office/officeart/2005/8/layout/chevron1"/>
    <dgm:cxn modelId="{E597E59A-2F2A-48B8-8640-49F79BED446B}" type="presParOf" srcId="{C443A260-2F55-45C2-859D-7C3416F3F469}" destId="{17DC3C71-244E-41C9-9109-B8FC8FA4384B}" srcOrd="5" destOrd="0" presId="urn:microsoft.com/office/officeart/2005/8/layout/chevron1"/>
    <dgm:cxn modelId="{685A0F4E-8749-4DCA-A425-236A63A82EA4}" type="presParOf" srcId="{C443A260-2F55-45C2-859D-7C3416F3F469}" destId="{9DCAEFE7-C6CD-4694-B8CF-C561A73DDAD9}" srcOrd="6" destOrd="0" presId="urn:microsoft.com/office/officeart/2005/8/layout/chevron1"/>
    <dgm:cxn modelId="{C06ED54B-66A2-4E6B-9E49-5C41C5361469}" type="presParOf" srcId="{C443A260-2F55-45C2-859D-7C3416F3F469}" destId="{1D8399B2-1710-4ED5-8B8E-0D1BD96F62F4}" srcOrd="7" destOrd="0" presId="urn:microsoft.com/office/officeart/2005/8/layout/chevron1"/>
    <dgm:cxn modelId="{0D7AB31B-B0CC-49A5-9CAF-35A956296C0B}" type="presParOf" srcId="{C443A260-2F55-45C2-859D-7C3416F3F469}" destId="{2A611251-22BE-4BB7-9A7E-083ACBC448EB}" srcOrd="8" destOrd="0" presId="urn:microsoft.com/office/officeart/2005/8/layout/chevron1"/>
    <dgm:cxn modelId="{B2B057E6-B640-464E-810F-1127E190B785}" type="presParOf" srcId="{C443A260-2F55-45C2-859D-7C3416F3F469}" destId="{1E10C5D2-3A29-4EDC-9182-296D9D6719A8}" srcOrd="9" destOrd="0" presId="urn:microsoft.com/office/officeart/2005/8/layout/chevron1"/>
    <dgm:cxn modelId="{7238AFB6-B84A-450E-A04A-34B52B375668}"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18B92CBF-C6B2-4389-BC95-47D340F505A0}" type="presOf" srcId="{0F546D4B-FDE1-4D5E-B5B6-781A8412F840}" destId="{C443A260-2F55-45C2-859D-7C3416F3F469}" srcOrd="0" destOrd="0" presId="urn:microsoft.com/office/officeart/2005/8/layout/chevron1"/>
    <dgm:cxn modelId="{2381BB3B-CEC8-4508-BDF9-80FFDF1CA1DC}" type="presOf" srcId="{20DF95A4-E9E6-4F71-A167-7D03D12BC781}" destId="{87B31B31-8076-4C72-9B22-018AAC544E22}" srcOrd="0" destOrd="0" presId="urn:microsoft.com/office/officeart/2005/8/layout/chevron1"/>
    <dgm:cxn modelId="{BB1B4121-7AC5-486E-83B1-E9AFD5E347C8}" type="presOf" srcId="{3FD7C7B5-7803-48CF-B39B-0CEA670AF461}" destId="{2A611251-22BE-4BB7-9A7E-083ACBC448EB}"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59A688F2-FBA5-498C-8BBB-CCAE8B214E02}" type="presOf" srcId="{3B7E504F-B290-4181-ABEC-EA978959F005}" destId="{F24D9A7C-0EFC-45A0-97FE-D6067614D276}" srcOrd="0" destOrd="0" presId="urn:microsoft.com/office/officeart/2005/8/layout/chevron1"/>
    <dgm:cxn modelId="{2DA65707-2DF5-476E-A5FB-6E823D89A71D}" type="presOf" srcId="{4DE3432D-A19A-42FF-B945-BCEEEF99DF35}" destId="{9DCAEFE7-C6CD-4694-B8CF-C561A73DDAD9}" srcOrd="0" destOrd="0" presId="urn:microsoft.com/office/officeart/2005/8/layout/chevron1"/>
    <dgm:cxn modelId="{55EC9989-4C53-4C3A-9622-A5FC2C1858EC}" type="presOf" srcId="{50B49954-086F-4E83-9B29-1E8A44D14FC5}" destId="{3198CE94-BB9E-4E8C-8DC8-CFF99BF32357}"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F06E6F45-9669-4766-90EB-DAF40E6197F4}" srcId="{0F546D4B-FDE1-4D5E-B5B6-781A8412F840}" destId="{4DE3432D-A19A-42FF-B945-BCEEEF99DF35}" srcOrd="3" destOrd="0" parTransId="{3D8944A3-3D9A-4E25-BD29-2EC58EE91E10}" sibTransId="{83510DC7-8286-4623-937D-06FD7DC1FF87}"/>
    <dgm:cxn modelId="{FE1FA19E-6EFF-4B95-B13F-C7F058734B83}"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9E64E4FC-2EE8-4182-864F-399333D5F8C6}" type="presParOf" srcId="{C443A260-2F55-45C2-859D-7C3416F3F469}" destId="{F24D9A7C-0EFC-45A0-97FE-D6067614D276}" srcOrd="0" destOrd="0" presId="urn:microsoft.com/office/officeart/2005/8/layout/chevron1"/>
    <dgm:cxn modelId="{C63B3965-34D3-4582-9454-EBF55F49CDB5}" type="presParOf" srcId="{C443A260-2F55-45C2-859D-7C3416F3F469}" destId="{6ADC5E81-64A5-43DB-A4C7-0AB22A52BDF2}" srcOrd="1" destOrd="0" presId="urn:microsoft.com/office/officeart/2005/8/layout/chevron1"/>
    <dgm:cxn modelId="{C2DA4DFA-8110-4D3B-BA67-FA4C941BCACD}" type="presParOf" srcId="{C443A260-2F55-45C2-859D-7C3416F3F469}" destId="{14E5EC22-48F7-4E3D-BA2B-751015AAE6D5}" srcOrd="2" destOrd="0" presId="urn:microsoft.com/office/officeart/2005/8/layout/chevron1"/>
    <dgm:cxn modelId="{0FFC7B84-5C36-4F93-9CA2-A45BD4A10CEC}" type="presParOf" srcId="{C443A260-2F55-45C2-859D-7C3416F3F469}" destId="{0D1FC3D5-EAFA-468C-8751-60BA433A6B66}" srcOrd="3" destOrd="0" presId="urn:microsoft.com/office/officeart/2005/8/layout/chevron1"/>
    <dgm:cxn modelId="{BD8F37EA-B5C5-4D80-8095-519D64492D3E}" type="presParOf" srcId="{C443A260-2F55-45C2-859D-7C3416F3F469}" destId="{87B31B31-8076-4C72-9B22-018AAC544E22}" srcOrd="4" destOrd="0" presId="urn:microsoft.com/office/officeart/2005/8/layout/chevron1"/>
    <dgm:cxn modelId="{C78FE3CA-8D85-4000-9196-0F7D9D34A51A}" type="presParOf" srcId="{C443A260-2F55-45C2-859D-7C3416F3F469}" destId="{17DC3C71-244E-41C9-9109-B8FC8FA4384B}" srcOrd="5" destOrd="0" presId="urn:microsoft.com/office/officeart/2005/8/layout/chevron1"/>
    <dgm:cxn modelId="{C4CAC886-3F61-4B09-AABB-D0FB5B5F8CF1}" type="presParOf" srcId="{C443A260-2F55-45C2-859D-7C3416F3F469}" destId="{9DCAEFE7-C6CD-4694-B8CF-C561A73DDAD9}" srcOrd="6" destOrd="0" presId="urn:microsoft.com/office/officeart/2005/8/layout/chevron1"/>
    <dgm:cxn modelId="{841BBCBF-AC4F-42B7-A749-B474E2E54DBD}" type="presParOf" srcId="{C443A260-2F55-45C2-859D-7C3416F3F469}" destId="{1D8399B2-1710-4ED5-8B8E-0D1BD96F62F4}" srcOrd="7" destOrd="0" presId="urn:microsoft.com/office/officeart/2005/8/layout/chevron1"/>
    <dgm:cxn modelId="{9BAB5D88-6876-4258-80F0-FBFA1BAEE5B1}" type="presParOf" srcId="{C443A260-2F55-45C2-859D-7C3416F3F469}" destId="{2A611251-22BE-4BB7-9A7E-083ACBC448EB}" srcOrd="8" destOrd="0" presId="urn:microsoft.com/office/officeart/2005/8/layout/chevron1"/>
    <dgm:cxn modelId="{425B94AE-AE8D-4BC8-ABB7-6C79D0BB90D6}" type="presParOf" srcId="{C443A260-2F55-45C2-859D-7C3416F3F469}" destId="{1E10C5D2-3A29-4EDC-9182-296D9D6719A8}" srcOrd="9" destOrd="0" presId="urn:microsoft.com/office/officeart/2005/8/layout/chevron1"/>
    <dgm:cxn modelId="{6FA30C8D-DBF4-4617-B959-FC62CF3C5AB8}"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03F63895-87E7-4481-9CEA-57FEAF947C17}" type="presOf" srcId="{3FD7C7B5-7803-48CF-B39B-0CEA670AF461}" destId="{2A611251-22BE-4BB7-9A7E-083ACBC448EB}" srcOrd="0" destOrd="0" presId="urn:microsoft.com/office/officeart/2005/8/layout/chevron1"/>
    <dgm:cxn modelId="{5A80D520-742A-4965-AAB6-0250B8086479}" type="presOf" srcId="{20DF95A4-E9E6-4F71-A167-7D03D12BC781}" destId="{87B31B31-8076-4C72-9B22-018AAC544E22}" srcOrd="0" destOrd="0" presId="urn:microsoft.com/office/officeart/2005/8/layout/chevron1"/>
    <dgm:cxn modelId="{22B91695-4D37-4A9F-B32E-8A305F117F11}"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947A33E2-5008-4F7F-9823-43FD9E2A4A50}" type="presOf" srcId="{0F546D4B-FDE1-4D5E-B5B6-781A8412F840}" destId="{C443A260-2F55-45C2-859D-7C3416F3F469}" srcOrd="0" destOrd="0" presId="urn:microsoft.com/office/officeart/2005/8/layout/chevron1"/>
    <dgm:cxn modelId="{3F07986B-2A63-4FF9-9BF1-B18EAE1DBF83}" type="presOf" srcId="{4DE3432D-A19A-42FF-B945-BCEEEF99DF35}" destId="{9DCAEFE7-C6CD-4694-B8CF-C561A73DDAD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2D2692A5-3510-4AE0-A1B7-095C7DA8AF61}" type="presOf" srcId="{3B7E504F-B290-4181-ABEC-EA978959F005}" destId="{F24D9A7C-0EFC-45A0-97FE-D6067614D276}"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86FD2AAD-649D-4D70-AE85-924E030449C3}"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E552EEC-B4B3-4AD4-9965-31E49B4A946F}" srcId="{0F546D4B-FDE1-4D5E-B5B6-781A8412F840}" destId="{3B7E504F-B290-4181-ABEC-EA978959F005}" srcOrd="0" destOrd="0" parTransId="{DDE2E4DD-33C2-46C4-A905-7C5B6DB5FEFB}" sibTransId="{123ED8E1-ECFE-4721-A4F0-8F241FF8C080}"/>
    <dgm:cxn modelId="{04CE8484-F948-4841-902E-222D436712B4}" type="presParOf" srcId="{C443A260-2F55-45C2-859D-7C3416F3F469}" destId="{F24D9A7C-0EFC-45A0-97FE-D6067614D276}" srcOrd="0" destOrd="0" presId="urn:microsoft.com/office/officeart/2005/8/layout/chevron1"/>
    <dgm:cxn modelId="{4D56A576-F33B-44FA-B508-0ED8EF062B3E}" type="presParOf" srcId="{C443A260-2F55-45C2-859D-7C3416F3F469}" destId="{6ADC5E81-64A5-43DB-A4C7-0AB22A52BDF2}" srcOrd="1" destOrd="0" presId="urn:microsoft.com/office/officeart/2005/8/layout/chevron1"/>
    <dgm:cxn modelId="{545BE46D-7036-4A0E-9B71-77E1EEA15481}" type="presParOf" srcId="{C443A260-2F55-45C2-859D-7C3416F3F469}" destId="{14E5EC22-48F7-4E3D-BA2B-751015AAE6D5}" srcOrd="2" destOrd="0" presId="urn:microsoft.com/office/officeart/2005/8/layout/chevron1"/>
    <dgm:cxn modelId="{CF2E30E8-7EEE-437D-ABFC-77376300472B}" type="presParOf" srcId="{C443A260-2F55-45C2-859D-7C3416F3F469}" destId="{0D1FC3D5-EAFA-468C-8751-60BA433A6B66}" srcOrd="3" destOrd="0" presId="urn:microsoft.com/office/officeart/2005/8/layout/chevron1"/>
    <dgm:cxn modelId="{5F687686-F2FE-457D-981F-094E4DEF0B03}" type="presParOf" srcId="{C443A260-2F55-45C2-859D-7C3416F3F469}" destId="{87B31B31-8076-4C72-9B22-018AAC544E22}" srcOrd="4" destOrd="0" presId="urn:microsoft.com/office/officeart/2005/8/layout/chevron1"/>
    <dgm:cxn modelId="{9E739FFA-6BBF-434E-971E-4EC00DD70513}" type="presParOf" srcId="{C443A260-2F55-45C2-859D-7C3416F3F469}" destId="{17DC3C71-244E-41C9-9109-B8FC8FA4384B}" srcOrd="5" destOrd="0" presId="urn:microsoft.com/office/officeart/2005/8/layout/chevron1"/>
    <dgm:cxn modelId="{A9749769-F56B-4248-BD08-0CE08346A76C}" type="presParOf" srcId="{C443A260-2F55-45C2-859D-7C3416F3F469}" destId="{9DCAEFE7-C6CD-4694-B8CF-C561A73DDAD9}" srcOrd="6" destOrd="0" presId="urn:microsoft.com/office/officeart/2005/8/layout/chevron1"/>
    <dgm:cxn modelId="{53DCE05E-8FD6-4DC5-B870-DDA2576F15D6}" type="presParOf" srcId="{C443A260-2F55-45C2-859D-7C3416F3F469}" destId="{1D8399B2-1710-4ED5-8B8E-0D1BD96F62F4}" srcOrd="7" destOrd="0" presId="urn:microsoft.com/office/officeart/2005/8/layout/chevron1"/>
    <dgm:cxn modelId="{4D3437C2-FC51-4CAD-BAC3-01AD078907E3}" type="presParOf" srcId="{C443A260-2F55-45C2-859D-7C3416F3F469}" destId="{2A611251-22BE-4BB7-9A7E-083ACBC448EB}" srcOrd="8" destOrd="0" presId="urn:microsoft.com/office/officeart/2005/8/layout/chevron1"/>
    <dgm:cxn modelId="{E2DEB1FA-433C-4E06-AE3D-D1EBCA63AD19}" type="presParOf" srcId="{C443A260-2F55-45C2-859D-7C3416F3F469}" destId="{1E10C5D2-3A29-4EDC-9182-296D9D6719A8}" srcOrd="9" destOrd="0" presId="urn:microsoft.com/office/officeart/2005/8/layout/chevron1"/>
    <dgm:cxn modelId="{CB54ED92-314C-41C9-8EC4-88766B920DCC}"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2AC8A706-CC73-4E19-8BD4-BA2E45C0BE9E}" type="presOf" srcId="{50B49954-086F-4E83-9B29-1E8A44D14FC5}" destId="{3198CE94-BB9E-4E8C-8DC8-CFF99BF32357}" srcOrd="0" destOrd="0" presId="urn:microsoft.com/office/officeart/2005/8/layout/chevron1"/>
    <dgm:cxn modelId="{BB778025-3472-4D21-8D48-DB482F0CDE1C}" type="presOf" srcId="{C9FA7927-A1A9-4FD5-896A-5AEF1F20A204}" destId="{14E5EC22-48F7-4E3D-BA2B-751015AAE6D5}" srcOrd="0" destOrd="0" presId="urn:microsoft.com/office/officeart/2005/8/layout/chevron1"/>
    <dgm:cxn modelId="{EC0AE4CF-AF75-43E3-B522-AD38ACA96B95}"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198747A6-B05D-4CC1-A645-FFA2B58A85D7}" type="presOf" srcId="{3FD7C7B5-7803-48CF-B39B-0CEA670AF461}" destId="{2A611251-22BE-4BB7-9A7E-083ACBC448EB}"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12B15541-84F5-4920-AF6C-B2710244BEDF}" type="presOf" srcId="{20DF95A4-E9E6-4F71-A167-7D03D12BC781}" destId="{87B31B31-8076-4C72-9B22-018AAC544E22}"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2C2BCE99-46C5-42E2-90CA-C7674321A9B1}" type="presOf" srcId="{0F546D4B-FDE1-4D5E-B5B6-781A8412F840}" destId="{C443A260-2F55-45C2-859D-7C3416F3F469}" srcOrd="0" destOrd="0" presId="urn:microsoft.com/office/officeart/2005/8/layout/chevron1"/>
    <dgm:cxn modelId="{38E9D6C8-69B7-42E0-BB6F-3B3D4206BD44}"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DD24FFE5-E1B8-4ABF-8A36-A3E491984E8E}" type="presParOf" srcId="{C443A260-2F55-45C2-859D-7C3416F3F469}" destId="{F24D9A7C-0EFC-45A0-97FE-D6067614D276}" srcOrd="0" destOrd="0" presId="urn:microsoft.com/office/officeart/2005/8/layout/chevron1"/>
    <dgm:cxn modelId="{1B88F55D-2D7D-4C5B-9AD5-F47B7449750A}" type="presParOf" srcId="{C443A260-2F55-45C2-859D-7C3416F3F469}" destId="{6ADC5E81-64A5-43DB-A4C7-0AB22A52BDF2}" srcOrd="1" destOrd="0" presId="urn:microsoft.com/office/officeart/2005/8/layout/chevron1"/>
    <dgm:cxn modelId="{CC0C855A-2414-4150-ADCB-CE82EC386DD2}" type="presParOf" srcId="{C443A260-2F55-45C2-859D-7C3416F3F469}" destId="{14E5EC22-48F7-4E3D-BA2B-751015AAE6D5}" srcOrd="2" destOrd="0" presId="urn:microsoft.com/office/officeart/2005/8/layout/chevron1"/>
    <dgm:cxn modelId="{493A4B97-9E9B-4589-95DA-F37E6BEC30AD}" type="presParOf" srcId="{C443A260-2F55-45C2-859D-7C3416F3F469}" destId="{0D1FC3D5-EAFA-468C-8751-60BA433A6B66}" srcOrd="3" destOrd="0" presId="urn:microsoft.com/office/officeart/2005/8/layout/chevron1"/>
    <dgm:cxn modelId="{F2446BFB-A588-41FA-8C6C-F69B45C0D367}" type="presParOf" srcId="{C443A260-2F55-45C2-859D-7C3416F3F469}" destId="{87B31B31-8076-4C72-9B22-018AAC544E22}" srcOrd="4" destOrd="0" presId="urn:microsoft.com/office/officeart/2005/8/layout/chevron1"/>
    <dgm:cxn modelId="{0F5922C9-8596-4470-9D9D-B4EBDBB52FE4}" type="presParOf" srcId="{C443A260-2F55-45C2-859D-7C3416F3F469}" destId="{17DC3C71-244E-41C9-9109-B8FC8FA4384B}" srcOrd="5" destOrd="0" presId="urn:microsoft.com/office/officeart/2005/8/layout/chevron1"/>
    <dgm:cxn modelId="{9A30AAC7-49CA-4280-8E9D-C36367813BA2}" type="presParOf" srcId="{C443A260-2F55-45C2-859D-7C3416F3F469}" destId="{9DCAEFE7-C6CD-4694-B8CF-C561A73DDAD9}" srcOrd="6" destOrd="0" presId="urn:microsoft.com/office/officeart/2005/8/layout/chevron1"/>
    <dgm:cxn modelId="{E3B907FD-13C6-4203-9940-5188160624F7}" type="presParOf" srcId="{C443A260-2F55-45C2-859D-7C3416F3F469}" destId="{1D8399B2-1710-4ED5-8B8E-0D1BD96F62F4}" srcOrd="7" destOrd="0" presId="urn:microsoft.com/office/officeart/2005/8/layout/chevron1"/>
    <dgm:cxn modelId="{ADF20DF7-3AFE-44B9-8E6B-982F4375BBF8}" type="presParOf" srcId="{C443A260-2F55-45C2-859D-7C3416F3F469}" destId="{2A611251-22BE-4BB7-9A7E-083ACBC448EB}" srcOrd="8" destOrd="0" presId="urn:microsoft.com/office/officeart/2005/8/layout/chevron1"/>
    <dgm:cxn modelId="{B55FBD19-004A-49FD-9313-026ACC523238}" type="presParOf" srcId="{C443A260-2F55-45C2-859D-7C3416F3F469}" destId="{1E10C5D2-3A29-4EDC-9182-296D9D6719A8}" srcOrd="9" destOrd="0" presId="urn:microsoft.com/office/officeart/2005/8/layout/chevron1"/>
    <dgm:cxn modelId="{10560045-1CB6-43B8-A550-F7DF75CD3FAE}"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7DC03A-250A-4A3E-B204-B81CC3FBF54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847E54D-45BE-4204-8E06-DA28AF203C16}">
      <dgm:prSet phldrT="[Text]" custT="1"/>
      <dgm:spPr>
        <a:solidFill>
          <a:srgbClr val="FB3B49"/>
        </a:solidFill>
        <a:ln>
          <a:solidFill>
            <a:schemeClr val="tx1"/>
          </a:solidFill>
        </a:ln>
      </dgm:spPr>
      <dgm:t>
        <a:bodyPr/>
        <a:lstStyle/>
        <a:p>
          <a:pPr rtl="1"/>
          <a:r>
            <a:rPr lang="fa-IR" sz="2000" b="1" dirty="0" smtClean="0">
              <a:solidFill>
                <a:schemeClr val="tx1"/>
              </a:solidFill>
              <a:cs typeface="B Yekan" panose="00000400000000000000" pitchFamily="2" charset="-78"/>
            </a:rPr>
            <a:t>مدلسازی واقع گرایانه</a:t>
          </a:r>
          <a:endParaRPr lang="en-US" sz="2000" b="1" dirty="0">
            <a:solidFill>
              <a:schemeClr val="tx1"/>
            </a:solidFill>
            <a:cs typeface="B Yekan" panose="00000400000000000000" pitchFamily="2" charset="-78"/>
          </a:endParaRPr>
        </a:p>
      </dgm:t>
    </dgm:pt>
    <dgm:pt modelId="{F064AFD0-CF76-4DAF-869C-E8EA0A9BBB7E}" type="parTrans" cxnId="{2175085F-FBF5-4258-8168-7E2414E1A102}">
      <dgm:prSet/>
      <dgm:spPr/>
      <dgm:t>
        <a:bodyPr/>
        <a:lstStyle/>
        <a:p>
          <a:endParaRPr lang="en-US">
            <a:cs typeface="B Yekan" panose="00000400000000000000" pitchFamily="2" charset="-78"/>
          </a:endParaRPr>
        </a:p>
      </dgm:t>
    </dgm:pt>
    <dgm:pt modelId="{76B7721A-A900-4FD8-BEA7-2741811AB412}" type="sibTrans" cxnId="{2175085F-FBF5-4258-8168-7E2414E1A102}">
      <dgm:prSet/>
      <dgm:spPr/>
      <dgm:t>
        <a:bodyPr/>
        <a:lstStyle/>
        <a:p>
          <a:endParaRPr lang="en-US">
            <a:cs typeface="B Yekan" panose="00000400000000000000" pitchFamily="2" charset="-78"/>
          </a:endParaRPr>
        </a:p>
      </dgm:t>
    </dgm:pt>
    <dgm:pt modelId="{DF635B29-981B-428B-B8CA-62541A01EF1C}">
      <dgm:prSet phldrT="[Text]" custT="1"/>
      <dgm:spPr>
        <a:solidFill>
          <a:srgbClr val="FF7979"/>
        </a:solidFill>
      </dgm:spPr>
      <dgm:t>
        <a:bodyPr/>
        <a:lstStyle/>
        <a:p>
          <a:r>
            <a:rPr lang="fa-IR" sz="2000" b="1" dirty="0" smtClean="0">
              <a:cs typeface="B Yekan" panose="00000400000000000000" pitchFamily="2" charset="-78"/>
            </a:rPr>
            <a:t>هندسه</a:t>
          </a:r>
          <a:endParaRPr lang="en-US" sz="2000" b="1" dirty="0">
            <a:cs typeface="B Yekan" panose="00000400000000000000" pitchFamily="2" charset="-78"/>
          </a:endParaRPr>
        </a:p>
      </dgm:t>
    </dgm:pt>
    <dgm:pt modelId="{EA2A3EF3-A752-4D87-8A31-A990379AF299}" type="parTrans" cxnId="{469F2DB7-4AA6-4B18-A7C4-880397AC0BDD}">
      <dgm:prSet/>
      <dgm:spPr>
        <a:solidFill>
          <a:schemeClr val="tx1"/>
        </a:solidFill>
        <a:ln w="28575">
          <a:solidFill>
            <a:srgbClr val="E11D2B"/>
          </a:solidFill>
        </a:ln>
      </dgm:spPr>
      <dgm:t>
        <a:bodyPr/>
        <a:lstStyle/>
        <a:p>
          <a:endParaRPr lang="en-US">
            <a:cs typeface="B Yekan" panose="00000400000000000000" pitchFamily="2" charset="-78"/>
          </a:endParaRPr>
        </a:p>
      </dgm:t>
    </dgm:pt>
    <dgm:pt modelId="{14938DFD-1D27-48F7-A8C5-160C17A4EA48}" type="sibTrans" cxnId="{469F2DB7-4AA6-4B18-A7C4-880397AC0BDD}">
      <dgm:prSet/>
      <dgm:spPr/>
      <dgm:t>
        <a:bodyPr/>
        <a:lstStyle/>
        <a:p>
          <a:endParaRPr lang="en-US">
            <a:cs typeface="B Yekan" panose="00000400000000000000" pitchFamily="2" charset="-78"/>
          </a:endParaRPr>
        </a:p>
      </dgm:t>
    </dgm:pt>
    <dgm:pt modelId="{4C86F9F5-5C22-464C-AA04-08396F0DC48E}">
      <dgm:prSet phldrT="[Text]" custT="1"/>
      <dgm:spPr>
        <a:solidFill>
          <a:srgbClr val="FF7979"/>
        </a:solidFill>
      </dgm:spPr>
      <dgm:t>
        <a:bodyPr/>
        <a:lstStyle/>
        <a:p>
          <a:r>
            <a:rPr lang="fa-IR" sz="2000" b="1" dirty="0" smtClean="0">
              <a:cs typeface="B Yekan" panose="00000400000000000000" pitchFamily="2" charset="-78"/>
            </a:rPr>
            <a:t>بارها</a:t>
          </a:r>
          <a:endParaRPr lang="en-US" sz="2000" b="1" dirty="0">
            <a:cs typeface="B Yekan" panose="00000400000000000000" pitchFamily="2" charset="-78"/>
          </a:endParaRPr>
        </a:p>
      </dgm:t>
    </dgm:pt>
    <dgm:pt modelId="{B2245E88-52FD-4E7C-B67A-E225071DEC4F}" type="parTrans" cxnId="{B4D3CEB9-B72F-4205-A3C2-9FBAE39B056C}">
      <dgm:prSet/>
      <dgm:spPr>
        <a:solidFill>
          <a:schemeClr val="tx1"/>
        </a:solidFill>
        <a:ln w="28575">
          <a:solidFill>
            <a:srgbClr val="FF7979"/>
          </a:solidFill>
        </a:ln>
      </dgm:spPr>
      <dgm:t>
        <a:bodyPr/>
        <a:lstStyle/>
        <a:p>
          <a:endParaRPr lang="en-US">
            <a:cs typeface="B Yekan" panose="00000400000000000000" pitchFamily="2" charset="-78"/>
          </a:endParaRPr>
        </a:p>
      </dgm:t>
    </dgm:pt>
    <dgm:pt modelId="{76ECA58C-3085-4FD0-8C2C-35856BE2E8C1}" type="sibTrans" cxnId="{B4D3CEB9-B72F-4205-A3C2-9FBAE39B056C}">
      <dgm:prSet/>
      <dgm:spPr/>
      <dgm:t>
        <a:bodyPr/>
        <a:lstStyle/>
        <a:p>
          <a:endParaRPr lang="en-US">
            <a:cs typeface="B Yekan" panose="00000400000000000000" pitchFamily="2" charset="-78"/>
          </a:endParaRPr>
        </a:p>
      </dgm:t>
    </dgm:pt>
    <dgm:pt modelId="{94760A64-764B-40AE-836B-1D0A5CAFBDE7}">
      <dgm:prSet phldrT="[Text]" custT="1"/>
      <dgm:spPr>
        <a:solidFill>
          <a:srgbClr val="FF7979"/>
        </a:solidFill>
      </dgm:spPr>
      <dgm:t>
        <a:bodyPr/>
        <a:lstStyle/>
        <a:p>
          <a:r>
            <a:rPr lang="fa-IR" sz="2000" b="1" dirty="0" smtClean="0">
              <a:cs typeface="B Yekan" panose="00000400000000000000" pitchFamily="2" charset="-78"/>
            </a:rPr>
            <a:t>مصالح</a:t>
          </a:r>
          <a:endParaRPr lang="en-US" sz="1800" b="1" dirty="0">
            <a:cs typeface="B Yekan" panose="00000400000000000000" pitchFamily="2" charset="-78"/>
          </a:endParaRPr>
        </a:p>
      </dgm:t>
    </dgm:pt>
    <dgm:pt modelId="{3D6ABC6A-7F47-41A3-B1C7-F0847D1BE35F}" type="parTrans" cxnId="{47C72152-C8A5-44EC-ACF7-14B913AF2F14}">
      <dgm:prSet/>
      <dgm:spPr>
        <a:solidFill>
          <a:schemeClr val="tx1"/>
        </a:solidFill>
        <a:ln w="28575">
          <a:solidFill>
            <a:srgbClr val="E11D2B"/>
          </a:solidFill>
        </a:ln>
      </dgm:spPr>
      <dgm:t>
        <a:bodyPr/>
        <a:lstStyle/>
        <a:p>
          <a:endParaRPr lang="en-US">
            <a:cs typeface="B Yekan" panose="00000400000000000000" pitchFamily="2" charset="-78"/>
          </a:endParaRPr>
        </a:p>
      </dgm:t>
    </dgm:pt>
    <dgm:pt modelId="{7C3B5E26-0DF9-4534-89F1-AF4AD52FE9EF}" type="sibTrans" cxnId="{47C72152-C8A5-44EC-ACF7-14B913AF2F14}">
      <dgm:prSet/>
      <dgm:spPr/>
      <dgm:t>
        <a:bodyPr/>
        <a:lstStyle/>
        <a:p>
          <a:endParaRPr lang="en-US">
            <a:cs typeface="B Yekan" panose="00000400000000000000" pitchFamily="2" charset="-78"/>
          </a:endParaRPr>
        </a:p>
      </dgm:t>
    </dgm:pt>
    <dgm:pt modelId="{FDF6C183-C16B-4ABE-B68D-A767721B72D8}">
      <dgm:prSet phldrT="[Text]" custT="1"/>
      <dgm:spPr>
        <a:solidFill>
          <a:srgbClr val="FF7979"/>
        </a:solidFill>
      </dgm:spPr>
      <dgm:t>
        <a:bodyPr/>
        <a:lstStyle/>
        <a:p>
          <a:r>
            <a:rPr lang="fa-IR" sz="2000" b="1" dirty="0" smtClean="0">
              <a:cs typeface="B Yekan" panose="00000400000000000000" pitchFamily="2" charset="-78"/>
            </a:rPr>
            <a:t>مشخصات تحلیل ها</a:t>
          </a:r>
          <a:endParaRPr lang="en-US" sz="2000" b="1" dirty="0">
            <a:cs typeface="B Yekan" panose="00000400000000000000" pitchFamily="2" charset="-78"/>
          </a:endParaRPr>
        </a:p>
      </dgm:t>
    </dgm:pt>
    <dgm:pt modelId="{66137D11-3E7D-40A5-815F-74D4E91F9C87}" type="parTrans" cxnId="{745AC3BB-0349-422B-A4F9-83FEF21D1171}">
      <dgm:prSet/>
      <dgm:spPr>
        <a:solidFill>
          <a:schemeClr val="tx1"/>
        </a:solidFill>
        <a:ln w="28575">
          <a:solidFill>
            <a:srgbClr val="E11D2B"/>
          </a:solidFill>
        </a:ln>
      </dgm:spPr>
      <dgm:t>
        <a:bodyPr/>
        <a:lstStyle/>
        <a:p>
          <a:endParaRPr lang="en-US">
            <a:cs typeface="B Yekan" panose="00000400000000000000" pitchFamily="2" charset="-78"/>
          </a:endParaRPr>
        </a:p>
      </dgm:t>
    </dgm:pt>
    <dgm:pt modelId="{FD2E2644-82F7-40D9-B217-EABBB9497761}" type="sibTrans" cxnId="{745AC3BB-0349-422B-A4F9-83FEF21D1171}">
      <dgm:prSet/>
      <dgm:spPr/>
      <dgm:t>
        <a:bodyPr/>
        <a:lstStyle/>
        <a:p>
          <a:endParaRPr lang="en-US">
            <a:cs typeface="B Yekan" panose="00000400000000000000" pitchFamily="2" charset="-78"/>
          </a:endParaRPr>
        </a:p>
      </dgm:t>
    </dgm:pt>
    <dgm:pt modelId="{B370D7CB-8265-409B-919D-0E9C07D1B588}">
      <dgm:prSet phldrT="[Text]" custT="1"/>
      <dgm:spPr>
        <a:solidFill>
          <a:srgbClr val="E11D2B"/>
        </a:solidFill>
      </dgm:spPr>
      <dgm:t>
        <a:bodyPr/>
        <a:lstStyle/>
        <a:p>
          <a:r>
            <a:rPr lang="fa-IR" sz="2000" b="1" dirty="0" smtClean="0">
              <a:cs typeface="B Yekan" panose="00000400000000000000" pitchFamily="2" charset="-78"/>
            </a:rPr>
            <a:t>اندرکنش ها</a:t>
          </a:r>
          <a:endParaRPr lang="en-US" sz="2000" b="1" dirty="0">
            <a:cs typeface="B Yekan" panose="00000400000000000000" pitchFamily="2" charset="-78"/>
          </a:endParaRPr>
        </a:p>
      </dgm:t>
    </dgm:pt>
    <dgm:pt modelId="{416A9346-112D-41D5-B178-18434581F4D2}" type="parTrans" cxnId="{6FCEBEFA-121E-4A38-A4C5-DFCDF809224A}">
      <dgm:prSet/>
      <dgm:spPr>
        <a:solidFill>
          <a:schemeClr val="tx1"/>
        </a:solidFill>
        <a:ln w="28575">
          <a:solidFill>
            <a:srgbClr val="FF7979"/>
          </a:solidFill>
        </a:ln>
      </dgm:spPr>
      <dgm:t>
        <a:bodyPr/>
        <a:lstStyle/>
        <a:p>
          <a:endParaRPr lang="en-US">
            <a:cs typeface="B Yekan" panose="00000400000000000000" pitchFamily="2" charset="-78"/>
          </a:endParaRPr>
        </a:p>
      </dgm:t>
    </dgm:pt>
    <dgm:pt modelId="{76685BD1-6FF6-477F-AF9C-7B4F186A6AE2}" type="sibTrans" cxnId="{6FCEBEFA-121E-4A38-A4C5-DFCDF809224A}">
      <dgm:prSet/>
      <dgm:spPr/>
      <dgm:t>
        <a:bodyPr/>
        <a:lstStyle/>
        <a:p>
          <a:endParaRPr lang="en-US">
            <a:cs typeface="B Yekan" panose="00000400000000000000" pitchFamily="2" charset="-78"/>
          </a:endParaRPr>
        </a:p>
      </dgm:t>
    </dgm:pt>
    <dgm:pt modelId="{EEB1A9C7-C378-402D-9D5A-EDF41B49AB23}" type="pres">
      <dgm:prSet presAssocID="{357DC03A-250A-4A3E-B204-B81CC3FBF544}" presName="cycle" presStyleCnt="0">
        <dgm:presLayoutVars>
          <dgm:chMax val="1"/>
          <dgm:dir/>
          <dgm:animLvl val="ctr"/>
          <dgm:resizeHandles val="exact"/>
        </dgm:presLayoutVars>
      </dgm:prSet>
      <dgm:spPr/>
      <dgm:t>
        <a:bodyPr/>
        <a:lstStyle/>
        <a:p>
          <a:endParaRPr lang="en-US"/>
        </a:p>
      </dgm:t>
    </dgm:pt>
    <dgm:pt modelId="{E41285D8-8B7D-45E8-A5DC-EDD70B058BC1}" type="pres">
      <dgm:prSet presAssocID="{D847E54D-45BE-4204-8E06-DA28AF203C16}" presName="centerShape" presStyleLbl="node0" presStyleIdx="0" presStyleCnt="1" custScaleX="121258" custScaleY="116951"/>
      <dgm:spPr/>
      <dgm:t>
        <a:bodyPr/>
        <a:lstStyle/>
        <a:p>
          <a:endParaRPr lang="en-US"/>
        </a:p>
      </dgm:t>
    </dgm:pt>
    <dgm:pt modelId="{38D5236D-8A6F-456F-A568-994CFBC32ECD}" type="pres">
      <dgm:prSet presAssocID="{EA2A3EF3-A752-4D87-8A31-A990379AF299}" presName="parTrans" presStyleLbl="bgSibTrans2D1" presStyleIdx="0" presStyleCnt="5"/>
      <dgm:spPr/>
      <dgm:t>
        <a:bodyPr/>
        <a:lstStyle/>
        <a:p>
          <a:endParaRPr lang="en-US"/>
        </a:p>
      </dgm:t>
    </dgm:pt>
    <dgm:pt modelId="{82F87854-FD46-4EE4-AC4B-53D3E7BCD032}" type="pres">
      <dgm:prSet presAssocID="{DF635B29-981B-428B-B8CA-62541A01EF1C}" presName="node" presStyleLbl="node1" presStyleIdx="0" presStyleCnt="5">
        <dgm:presLayoutVars>
          <dgm:bulletEnabled val="1"/>
        </dgm:presLayoutVars>
      </dgm:prSet>
      <dgm:spPr/>
      <dgm:t>
        <a:bodyPr/>
        <a:lstStyle/>
        <a:p>
          <a:endParaRPr lang="en-US"/>
        </a:p>
      </dgm:t>
    </dgm:pt>
    <dgm:pt modelId="{9C7F3649-6552-4020-BFBD-9C47638A31DD}" type="pres">
      <dgm:prSet presAssocID="{B2245E88-52FD-4E7C-B67A-E225071DEC4F}" presName="parTrans" presStyleLbl="bgSibTrans2D1" presStyleIdx="1" presStyleCnt="5"/>
      <dgm:spPr/>
      <dgm:t>
        <a:bodyPr/>
        <a:lstStyle/>
        <a:p>
          <a:endParaRPr lang="en-US"/>
        </a:p>
      </dgm:t>
    </dgm:pt>
    <dgm:pt modelId="{582F54D3-F5E3-4A9C-BE22-270F643A8B07}" type="pres">
      <dgm:prSet presAssocID="{4C86F9F5-5C22-464C-AA04-08396F0DC48E}" presName="node" presStyleLbl="node1" presStyleIdx="1" presStyleCnt="5">
        <dgm:presLayoutVars>
          <dgm:bulletEnabled val="1"/>
        </dgm:presLayoutVars>
      </dgm:prSet>
      <dgm:spPr/>
      <dgm:t>
        <a:bodyPr/>
        <a:lstStyle/>
        <a:p>
          <a:endParaRPr lang="en-US"/>
        </a:p>
      </dgm:t>
    </dgm:pt>
    <dgm:pt modelId="{0BE3FB75-FA66-4FE0-BD91-7BAD0693080A}" type="pres">
      <dgm:prSet presAssocID="{3D6ABC6A-7F47-41A3-B1C7-F0847D1BE35F}" presName="parTrans" presStyleLbl="bgSibTrans2D1" presStyleIdx="2" presStyleCnt="5"/>
      <dgm:spPr/>
      <dgm:t>
        <a:bodyPr/>
        <a:lstStyle/>
        <a:p>
          <a:endParaRPr lang="en-US"/>
        </a:p>
      </dgm:t>
    </dgm:pt>
    <dgm:pt modelId="{F6884AAC-58B4-43AF-8042-FCD3F4DF6AD6}" type="pres">
      <dgm:prSet presAssocID="{94760A64-764B-40AE-836B-1D0A5CAFBDE7}" presName="node" presStyleLbl="node1" presStyleIdx="2" presStyleCnt="5">
        <dgm:presLayoutVars>
          <dgm:bulletEnabled val="1"/>
        </dgm:presLayoutVars>
      </dgm:prSet>
      <dgm:spPr/>
      <dgm:t>
        <a:bodyPr/>
        <a:lstStyle/>
        <a:p>
          <a:endParaRPr lang="en-US"/>
        </a:p>
      </dgm:t>
    </dgm:pt>
    <dgm:pt modelId="{BF9EC74C-EB70-4ED9-8453-40E8D3C554FE}" type="pres">
      <dgm:prSet presAssocID="{416A9346-112D-41D5-B178-18434581F4D2}" presName="parTrans" presStyleLbl="bgSibTrans2D1" presStyleIdx="3" presStyleCnt="5"/>
      <dgm:spPr/>
      <dgm:t>
        <a:bodyPr/>
        <a:lstStyle/>
        <a:p>
          <a:endParaRPr lang="en-US"/>
        </a:p>
      </dgm:t>
    </dgm:pt>
    <dgm:pt modelId="{5DAD030D-0F7D-42FA-AFEB-ADB2911A34F9}" type="pres">
      <dgm:prSet presAssocID="{B370D7CB-8265-409B-919D-0E9C07D1B588}" presName="node" presStyleLbl="node1" presStyleIdx="3" presStyleCnt="5" custScaleX="116189" custRadScaleRad="103711" custRadScaleInc="5598">
        <dgm:presLayoutVars>
          <dgm:bulletEnabled val="1"/>
        </dgm:presLayoutVars>
      </dgm:prSet>
      <dgm:spPr/>
      <dgm:t>
        <a:bodyPr/>
        <a:lstStyle/>
        <a:p>
          <a:endParaRPr lang="en-US"/>
        </a:p>
      </dgm:t>
    </dgm:pt>
    <dgm:pt modelId="{C6164C67-68D8-47D1-9EED-A1739D6B985E}" type="pres">
      <dgm:prSet presAssocID="{66137D11-3E7D-40A5-815F-74D4E91F9C87}" presName="parTrans" presStyleLbl="bgSibTrans2D1" presStyleIdx="4" presStyleCnt="5"/>
      <dgm:spPr/>
      <dgm:t>
        <a:bodyPr/>
        <a:lstStyle/>
        <a:p>
          <a:endParaRPr lang="en-US"/>
        </a:p>
      </dgm:t>
    </dgm:pt>
    <dgm:pt modelId="{1E585619-0033-4119-A756-6B4EA807C764}" type="pres">
      <dgm:prSet presAssocID="{FDF6C183-C16B-4ABE-B68D-A767721B72D8}" presName="node" presStyleLbl="node1" presStyleIdx="4" presStyleCnt="5" custScaleX="118729" custScaleY="116255">
        <dgm:presLayoutVars>
          <dgm:bulletEnabled val="1"/>
        </dgm:presLayoutVars>
      </dgm:prSet>
      <dgm:spPr/>
      <dgm:t>
        <a:bodyPr/>
        <a:lstStyle/>
        <a:p>
          <a:endParaRPr lang="en-US"/>
        </a:p>
      </dgm:t>
    </dgm:pt>
  </dgm:ptLst>
  <dgm:cxnLst>
    <dgm:cxn modelId="{745AC3BB-0349-422B-A4F9-83FEF21D1171}" srcId="{D847E54D-45BE-4204-8E06-DA28AF203C16}" destId="{FDF6C183-C16B-4ABE-B68D-A767721B72D8}" srcOrd="4" destOrd="0" parTransId="{66137D11-3E7D-40A5-815F-74D4E91F9C87}" sibTransId="{FD2E2644-82F7-40D9-B217-EABBB9497761}"/>
    <dgm:cxn modelId="{AB43434F-75B1-47EF-B1DE-6C1C9655F2EA}" type="presOf" srcId="{3D6ABC6A-7F47-41A3-B1C7-F0847D1BE35F}" destId="{0BE3FB75-FA66-4FE0-BD91-7BAD0693080A}" srcOrd="0" destOrd="0" presId="urn:microsoft.com/office/officeart/2005/8/layout/radial4"/>
    <dgm:cxn modelId="{ED61408A-DDB4-4DAD-9C16-87187AB0CDAA}" type="presOf" srcId="{D847E54D-45BE-4204-8E06-DA28AF203C16}" destId="{E41285D8-8B7D-45E8-A5DC-EDD70B058BC1}" srcOrd="0" destOrd="0" presId="urn:microsoft.com/office/officeart/2005/8/layout/radial4"/>
    <dgm:cxn modelId="{0617E7AA-8C70-44C5-8CCF-4185786FF9D3}" type="presOf" srcId="{EA2A3EF3-A752-4D87-8A31-A990379AF299}" destId="{38D5236D-8A6F-456F-A568-994CFBC32ECD}" srcOrd="0" destOrd="0" presId="urn:microsoft.com/office/officeart/2005/8/layout/radial4"/>
    <dgm:cxn modelId="{E58C1C5B-7502-40DA-92FC-C7160D08AC91}" type="presOf" srcId="{94760A64-764B-40AE-836B-1D0A5CAFBDE7}" destId="{F6884AAC-58B4-43AF-8042-FCD3F4DF6AD6}" srcOrd="0" destOrd="0" presId="urn:microsoft.com/office/officeart/2005/8/layout/radial4"/>
    <dgm:cxn modelId="{8CBC0457-019F-4944-B8DA-8D17E10C99FF}" type="presOf" srcId="{B370D7CB-8265-409B-919D-0E9C07D1B588}" destId="{5DAD030D-0F7D-42FA-AFEB-ADB2911A34F9}" srcOrd="0" destOrd="0" presId="urn:microsoft.com/office/officeart/2005/8/layout/radial4"/>
    <dgm:cxn modelId="{C746E23E-A8C4-42B7-BADC-CED5169FBDE3}" type="presOf" srcId="{FDF6C183-C16B-4ABE-B68D-A767721B72D8}" destId="{1E585619-0033-4119-A756-6B4EA807C764}" srcOrd="0" destOrd="0" presId="urn:microsoft.com/office/officeart/2005/8/layout/radial4"/>
    <dgm:cxn modelId="{6FCEBEFA-121E-4A38-A4C5-DFCDF809224A}" srcId="{D847E54D-45BE-4204-8E06-DA28AF203C16}" destId="{B370D7CB-8265-409B-919D-0E9C07D1B588}" srcOrd="3" destOrd="0" parTransId="{416A9346-112D-41D5-B178-18434581F4D2}" sibTransId="{76685BD1-6FF6-477F-AF9C-7B4F186A6AE2}"/>
    <dgm:cxn modelId="{8388A4FB-0165-4D01-9865-12D7A112DC2B}" type="presOf" srcId="{416A9346-112D-41D5-B178-18434581F4D2}" destId="{BF9EC74C-EB70-4ED9-8453-40E8D3C554FE}" srcOrd="0" destOrd="0" presId="urn:microsoft.com/office/officeart/2005/8/layout/radial4"/>
    <dgm:cxn modelId="{D3B7AECF-777A-4A9E-9F77-7C4517C70F8A}" type="presOf" srcId="{357DC03A-250A-4A3E-B204-B81CC3FBF544}" destId="{EEB1A9C7-C378-402D-9D5A-EDF41B49AB23}" srcOrd="0" destOrd="0" presId="urn:microsoft.com/office/officeart/2005/8/layout/radial4"/>
    <dgm:cxn modelId="{7E1EDC68-A891-4CC2-B1D6-4BBAA04407D5}" type="presOf" srcId="{DF635B29-981B-428B-B8CA-62541A01EF1C}" destId="{82F87854-FD46-4EE4-AC4B-53D3E7BCD032}" srcOrd="0" destOrd="0" presId="urn:microsoft.com/office/officeart/2005/8/layout/radial4"/>
    <dgm:cxn modelId="{2175085F-FBF5-4258-8168-7E2414E1A102}" srcId="{357DC03A-250A-4A3E-B204-B81CC3FBF544}" destId="{D847E54D-45BE-4204-8E06-DA28AF203C16}" srcOrd="0" destOrd="0" parTransId="{F064AFD0-CF76-4DAF-869C-E8EA0A9BBB7E}" sibTransId="{76B7721A-A900-4FD8-BEA7-2741811AB412}"/>
    <dgm:cxn modelId="{9E35DB8B-2A58-4D25-9A94-371C5149A527}" type="presOf" srcId="{66137D11-3E7D-40A5-815F-74D4E91F9C87}" destId="{C6164C67-68D8-47D1-9EED-A1739D6B985E}" srcOrd="0" destOrd="0" presId="urn:microsoft.com/office/officeart/2005/8/layout/radial4"/>
    <dgm:cxn modelId="{47C72152-C8A5-44EC-ACF7-14B913AF2F14}" srcId="{D847E54D-45BE-4204-8E06-DA28AF203C16}" destId="{94760A64-764B-40AE-836B-1D0A5CAFBDE7}" srcOrd="2" destOrd="0" parTransId="{3D6ABC6A-7F47-41A3-B1C7-F0847D1BE35F}" sibTransId="{7C3B5E26-0DF9-4534-89F1-AF4AD52FE9EF}"/>
    <dgm:cxn modelId="{DEE4281B-A9C6-434D-A76E-EBC3AB18B500}" type="presOf" srcId="{B2245E88-52FD-4E7C-B67A-E225071DEC4F}" destId="{9C7F3649-6552-4020-BFBD-9C47638A31DD}" srcOrd="0" destOrd="0" presId="urn:microsoft.com/office/officeart/2005/8/layout/radial4"/>
    <dgm:cxn modelId="{C76BD3F6-D998-44D5-9BB4-FE5B1B8CE47E}" type="presOf" srcId="{4C86F9F5-5C22-464C-AA04-08396F0DC48E}" destId="{582F54D3-F5E3-4A9C-BE22-270F643A8B07}" srcOrd="0" destOrd="0" presId="urn:microsoft.com/office/officeart/2005/8/layout/radial4"/>
    <dgm:cxn modelId="{B4D3CEB9-B72F-4205-A3C2-9FBAE39B056C}" srcId="{D847E54D-45BE-4204-8E06-DA28AF203C16}" destId="{4C86F9F5-5C22-464C-AA04-08396F0DC48E}" srcOrd="1" destOrd="0" parTransId="{B2245E88-52FD-4E7C-B67A-E225071DEC4F}" sibTransId="{76ECA58C-3085-4FD0-8C2C-35856BE2E8C1}"/>
    <dgm:cxn modelId="{469F2DB7-4AA6-4B18-A7C4-880397AC0BDD}" srcId="{D847E54D-45BE-4204-8E06-DA28AF203C16}" destId="{DF635B29-981B-428B-B8CA-62541A01EF1C}" srcOrd="0" destOrd="0" parTransId="{EA2A3EF3-A752-4D87-8A31-A990379AF299}" sibTransId="{14938DFD-1D27-48F7-A8C5-160C17A4EA48}"/>
    <dgm:cxn modelId="{649A4C2D-7D81-4C38-8CD4-2061962E5885}" type="presParOf" srcId="{EEB1A9C7-C378-402D-9D5A-EDF41B49AB23}" destId="{E41285D8-8B7D-45E8-A5DC-EDD70B058BC1}" srcOrd="0" destOrd="0" presId="urn:microsoft.com/office/officeart/2005/8/layout/radial4"/>
    <dgm:cxn modelId="{CD11219A-C2EE-42B0-AB23-89D1D660F0AF}" type="presParOf" srcId="{EEB1A9C7-C378-402D-9D5A-EDF41B49AB23}" destId="{38D5236D-8A6F-456F-A568-994CFBC32ECD}" srcOrd="1" destOrd="0" presId="urn:microsoft.com/office/officeart/2005/8/layout/radial4"/>
    <dgm:cxn modelId="{BEBE92CD-8D6E-46BA-BCAA-3408326E4AAA}" type="presParOf" srcId="{EEB1A9C7-C378-402D-9D5A-EDF41B49AB23}" destId="{82F87854-FD46-4EE4-AC4B-53D3E7BCD032}" srcOrd="2" destOrd="0" presId="urn:microsoft.com/office/officeart/2005/8/layout/radial4"/>
    <dgm:cxn modelId="{BAC544D4-47D4-4300-BF62-B5F16ADB4B58}" type="presParOf" srcId="{EEB1A9C7-C378-402D-9D5A-EDF41B49AB23}" destId="{9C7F3649-6552-4020-BFBD-9C47638A31DD}" srcOrd="3" destOrd="0" presId="urn:microsoft.com/office/officeart/2005/8/layout/radial4"/>
    <dgm:cxn modelId="{F66BF385-E2B2-4776-B798-EBAED46026BC}" type="presParOf" srcId="{EEB1A9C7-C378-402D-9D5A-EDF41B49AB23}" destId="{582F54D3-F5E3-4A9C-BE22-270F643A8B07}" srcOrd="4" destOrd="0" presId="urn:microsoft.com/office/officeart/2005/8/layout/radial4"/>
    <dgm:cxn modelId="{D0B25CDB-138B-4A82-8A29-7BC9DB3E9A66}" type="presParOf" srcId="{EEB1A9C7-C378-402D-9D5A-EDF41B49AB23}" destId="{0BE3FB75-FA66-4FE0-BD91-7BAD0693080A}" srcOrd="5" destOrd="0" presId="urn:microsoft.com/office/officeart/2005/8/layout/radial4"/>
    <dgm:cxn modelId="{482F81AC-36BF-41FD-A907-E9A43741E597}" type="presParOf" srcId="{EEB1A9C7-C378-402D-9D5A-EDF41B49AB23}" destId="{F6884AAC-58B4-43AF-8042-FCD3F4DF6AD6}" srcOrd="6" destOrd="0" presId="urn:microsoft.com/office/officeart/2005/8/layout/radial4"/>
    <dgm:cxn modelId="{87C107BB-42B9-47CE-9004-1F306286C29E}" type="presParOf" srcId="{EEB1A9C7-C378-402D-9D5A-EDF41B49AB23}" destId="{BF9EC74C-EB70-4ED9-8453-40E8D3C554FE}" srcOrd="7" destOrd="0" presId="urn:microsoft.com/office/officeart/2005/8/layout/radial4"/>
    <dgm:cxn modelId="{307F05E7-DF1A-4315-85CB-B11A4A13DB77}" type="presParOf" srcId="{EEB1A9C7-C378-402D-9D5A-EDF41B49AB23}" destId="{5DAD030D-0F7D-42FA-AFEB-ADB2911A34F9}" srcOrd="8" destOrd="0" presId="urn:microsoft.com/office/officeart/2005/8/layout/radial4"/>
    <dgm:cxn modelId="{EC3C57A0-CC4B-4E65-80FC-CB9702859910}" type="presParOf" srcId="{EEB1A9C7-C378-402D-9D5A-EDF41B49AB23}" destId="{C6164C67-68D8-47D1-9EED-A1739D6B985E}" srcOrd="9" destOrd="0" presId="urn:microsoft.com/office/officeart/2005/8/layout/radial4"/>
    <dgm:cxn modelId="{1844973B-05F9-48B8-A250-32BAE9331859}" type="presParOf" srcId="{EEB1A9C7-C378-402D-9D5A-EDF41B49AB23}" destId="{1E585619-0033-4119-A756-6B4EA807C764}" srcOrd="10"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70956C4-4A70-4207-A45C-F3806073ACAB}" type="doc">
      <dgm:prSet loTypeId="urn:microsoft.com/office/officeart/2005/8/layout/process2" loCatId="process" qsTypeId="urn:microsoft.com/office/officeart/2005/8/quickstyle/simple1" qsCatId="simple" csTypeId="urn:microsoft.com/office/officeart/2005/8/colors/accent4_5" csCatId="accent4" phldr="1"/>
      <dgm:spPr/>
      <dgm:t>
        <a:bodyPr/>
        <a:lstStyle/>
        <a:p>
          <a:endParaRPr lang="en-US"/>
        </a:p>
      </dgm:t>
    </dgm:pt>
    <dgm:pt modelId="{4F7F8854-5441-445D-843F-CBEB7014A7FD}">
      <dgm:prSet phldrT="[Text]" custT="1"/>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fa-IR" sz="24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برای مدلهای با پرلین ت</a:t>
          </a:r>
          <a:r>
            <a:rPr lang="ar-SA" sz="24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اکنون</a:t>
          </a:r>
          <a:endParaRPr lang="en-US" sz="2400" dirty="0" smtClean="0">
            <a:solidFill>
              <a:schemeClr val="tx1"/>
            </a:solidFill>
          </a:endParaRPr>
        </a:p>
      </dgm:t>
    </dgm:pt>
    <dgm:pt modelId="{797B278B-EF0C-4D05-AA26-7527FC81ED11}" type="parTrans" cxnId="{718D7EEF-C1ED-42B8-809A-2E66614EE81D}">
      <dgm:prSet/>
      <dgm:spPr/>
      <dgm:t>
        <a:bodyPr/>
        <a:lstStyle/>
        <a:p>
          <a:endParaRPr lang="en-US" sz="2800">
            <a:solidFill>
              <a:schemeClr val="tx1"/>
            </a:solidFill>
          </a:endParaRPr>
        </a:p>
      </dgm:t>
    </dgm:pt>
    <dgm:pt modelId="{6A6D82CD-AC5A-4FEC-AF12-E0C779F1F132}" type="sibTrans" cxnId="{718D7EEF-C1ED-42B8-809A-2E66614EE81D}">
      <dgm:prSet custT="1"/>
      <dgm:spPr/>
      <dgm:t>
        <a:bodyPr/>
        <a:lstStyle/>
        <a:p>
          <a:endParaRPr lang="en-US" sz="1800">
            <a:solidFill>
              <a:schemeClr val="tx1"/>
            </a:solidFill>
          </a:endParaRPr>
        </a:p>
      </dgm:t>
    </dgm:pt>
    <dgm:pt modelId="{74989C38-C66C-4FE8-AC0C-D0124BE507B3}">
      <dgm:prSet phldrT="[Text]" custT="1"/>
      <dgm:spPr/>
      <dgm:t>
        <a:bodyPr/>
        <a:lstStyle/>
        <a:p>
          <a:pPr rtl="1"/>
          <a:r>
            <a:rPr lang="ar-SA" sz="2400" dirty="0" smtClean="0">
              <a:solidFill>
                <a:schemeClr val="tx1"/>
              </a:solidFill>
              <a:latin typeface="Times New Roman" panose="02020603050405020304" pitchFamily="18" charset="0"/>
              <a:ea typeface="Times New Roman" panose="02020603050405020304" pitchFamily="18" charset="0"/>
              <a:cs typeface="B Yekan" panose="00000400000000000000" pitchFamily="2" charset="-78"/>
            </a:rPr>
            <a:t>نه مدل آزمایشگاهی ساخته شده و نه مدل‌سازی عناصر محدود مشابهی انجام شده است</a:t>
          </a:r>
          <a:endParaRPr lang="en-US" sz="2400" dirty="0">
            <a:solidFill>
              <a:schemeClr val="tx1"/>
            </a:solidFill>
          </a:endParaRPr>
        </a:p>
      </dgm:t>
    </dgm:pt>
    <dgm:pt modelId="{1C9835DE-FFB4-4AD1-956D-4ADC4B0F0A4C}" type="parTrans" cxnId="{5FD998D6-F9FD-4E30-9E9F-E9779610B0E4}">
      <dgm:prSet/>
      <dgm:spPr/>
      <dgm:t>
        <a:bodyPr/>
        <a:lstStyle/>
        <a:p>
          <a:endParaRPr lang="en-US" sz="2800">
            <a:solidFill>
              <a:schemeClr val="tx1"/>
            </a:solidFill>
          </a:endParaRPr>
        </a:p>
      </dgm:t>
    </dgm:pt>
    <dgm:pt modelId="{3F66A3F6-5C13-43E0-BAFE-B70505F0CDAF}" type="sibTrans" cxnId="{5FD998D6-F9FD-4E30-9E9F-E9779610B0E4}">
      <dgm:prSet/>
      <dgm:spPr/>
      <dgm:t>
        <a:bodyPr/>
        <a:lstStyle/>
        <a:p>
          <a:endParaRPr lang="en-US" sz="2800">
            <a:solidFill>
              <a:schemeClr val="tx1"/>
            </a:solidFill>
          </a:endParaRPr>
        </a:p>
      </dgm:t>
    </dgm:pt>
    <dgm:pt modelId="{0105C0E8-04A2-4691-84CB-6DB0E3752815}">
      <dgm:prSet/>
      <dgm:spPr/>
      <dgm:t>
        <a:bodyPr/>
        <a:lstStyle/>
        <a:p>
          <a:pPr rtl="1"/>
          <a:r>
            <a:rPr lang="fa-IR" dirty="0" smtClean="0">
              <a:solidFill>
                <a:schemeClr val="tx1"/>
              </a:solidFill>
              <a:cs typeface="B Yekan" panose="00000400000000000000" pitchFamily="2" charset="-78"/>
            </a:rPr>
            <a:t>آنالیز حساسیت</a:t>
          </a:r>
          <a:endParaRPr lang="en-US" dirty="0">
            <a:solidFill>
              <a:schemeClr val="tx1"/>
            </a:solidFill>
            <a:cs typeface="B Yekan" panose="00000400000000000000" pitchFamily="2" charset="-78"/>
          </a:endParaRPr>
        </a:p>
      </dgm:t>
    </dgm:pt>
    <dgm:pt modelId="{DAE51C15-4881-44AB-8FC2-92E640BE7B6F}" type="parTrans" cxnId="{3D1C4297-5754-4BA2-B0B0-16D8DDC2099E}">
      <dgm:prSet/>
      <dgm:spPr/>
      <dgm:t>
        <a:bodyPr/>
        <a:lstStyle/>
        <a:p>
          <a:endParaRPr lang="en-US">
            <a:solidFill>
              <a:schemeClr val="tx1"/>
            </a:solidFill>
          </a:endParaRPr>
        </a:p>
      </dgm:t>
    </dgm:pt>
    <dgm:pt modelId="{8A45783B-43CB-424A-827D-34D73AF736A9}" type="sibTrans" cxnId="{3D1C4297-5754-4BA2-B0B0-16D8DDC2099E}">
      <dgm:prSet/>
      <dgm:spPr/>
      <dgm:t>
        <a:bodyPr/>
        <a:lstStyle/>
        <a:p>
          <a:endParaRPr lang="en-US">
            <a:solidFill>
              <a:schemeClr val="tx1"/>
            </a:solidFill>
          </a:endParaRPr>
        </a:p>
      </dgm:t>
    </dgm:pt>
    <dgm:pt modelId="{CC6A8972-385E-40CA-9639-B1E843F72B53}">
      <dgm:prSet custT="1"/>
      <dgm:spPr/>
      <dgm:t>
        <a:bodyPr/>
        <a:lstStyle/>
        <a:p>
          <a:pPr rtl="1"/>
          <a:r>
            <a:rPr lang="ar-SA" sz="2000" dirty="0" smtClean="0">
              <a:solidFill>
                <a:schemeClr val="tx1"/>
              </a:solidFill>
              <a:cs typeface="B Yekan" panose="00000400000000000000" pitchFamily="2" charset="-78"/>
            </a:rPr>
            <a:t>بررسی همگرایی مدل‌ها با ریز کردن مش</a:t>
          </a:r>
          <a:r>
            <a:rPr lang="en-US" sz="2000" dirty="0" smtClean="0">
              <a:solidFill>
                <a:schemeClr val="tx1"/>
              </a:solidFill>
              <a:cs typeface="B Yekan" panose="00000400000000000000" pitchFamily="2" charset="-78"/>
            </a:rPr>
            <a:t>­</a:t>
          </a:r>
          <a:r>
            <a:rPr lang="ar-SA" sz="2000" dirty="0" smtClean="0">
              <a:solidFill>
                <a:schemeClr val="tx1"/>
              </a:solidFill>
              <a:cs typeface="B Yekan" panose="00000400000000000000" pitchFamily="2" charset="-78"/>
            </a:rPr>
            <a:t>بندی و کنترل تغییرمکان با چند مرحله افزایش تعداد عناصر پرلین</a:t>
          </a:r>
          <a:endParaRPr lang="en-US" sz="2000" dirty="0">
            <a:solidFill>
              <a:schemeClr val="tx1"/>
            </a:solidFill>
            <a:cs typeface="B Yekan" panose="00000400000000000000" pitchFamily="2" charset="-78"/>
          </a:endParaRPr>
        </a:p>
      </dgm:t>
    </dgm:pt>
    <dgm:pt modelId="{F103D245-50C1-4277-A88D-C07EC53A9E49}" type="parTrans" cxnId="{60CE4D39-EA72-4503-A6C4-BDC968BD13D4}">
      <dgm:prSet/>
      <dgm:spPr/>
      <dgm:t>
        <a:bodyPr/>
        <a:lstStyle/>
        <a:p>
          <a:endParaRPr lang="en-US">
            <a:solidFill>
              <a:schemeClr val="tx1"/>
            </a:solidFill>
          </a:endParaRPr>
        </a:p>
      </dgm:t>
    </dgm:pt>
    <dgm:pt modelId="{CBCD1DEA-B42D-41F0-A87D-D7474378F87D}" type="sibTrans" cxnId="{60CE4D39-EA72-4503-A6C4-BDC968BD13D4}">
      <dgm:prSet/>
      <dgm:spPr/>
      <dgm:t>
        <a:bodyPr/>
        <a:lstStyle/>
        <a:p>
          <a:endParaRPr lang="en-US">
            <a:solidFill>
              <a:schemeClr val="tx1"/>
            </a:solidFill>
          </a:endParaRPr>
        </a:p>
      </dgm:t>
    </dgm:pt>
    <dgm:pt modelId="{2A5AC916-A3C4-44FE-ABB8-CF63ADA8FA96}" type="pres">
      <dgm:prSet presAssocID="{C70956C4-4A70-4207-A45C-F3806073ACAB}" presName="linearFlow" presStyleCnt="0">
        <dgm:presLayoutVars>
          <dgm:resizeHandles val="exact"/>
        </dgm:presLayoutVars>
      </dgm:prSet>
      <dgm:spPr/>
      <dgm:t>
        <a:bodyPr/>
        <a:lstStyle/>
        <a:p>
          <a:endParaRPr lang="en-US"/>
        </a:p>
      </dgm:t>
    </dgm:pt>
    <dgm:pt modelId="{5FB7ED5B-689E-4918-A73C-16FED5932528}" type="pres">
      <dgm:prSet presAssocID="{4F7F8854-5441-445D-843F-CBEB7014A7FD}" presName="node" presStyleLbl="node1" presStyleIdx="0" presStyleCnt="4" custScaleX="145313">
        <dgm:presLayoutVars>
          <dgm:bulletEnabled val="1"/>
        </dgm:presLayoutVars>
      </dgm:prSet>
      <dgm:spPr/>
      <dgm:t>
        <a:bodyPr/>
        <a:lstStyle/>
        <a:p>
          <a:endParaRPr lang="en-US"/>
        </a:p>
      </dgm:t>
    </dgm:pt>
    <dgm:pt modelId="{A1C8850D-6092-406B-84EC-B8DF61220642}" type="pres">
      <dgm:prSet presAssocID="{6A6D82CD-AC5A-4FEC-AF12-E0C779F1F132}" presName="sibTrans" presStyleLbl="sibTrans2D1" presStyleIdx="0" presStyleCnt="3"/>
      <dgm:spPr/>
      <dgm:t>
        <a:bodyPr/>
        <a:lstStyle/>
        <a:p>
          <a:endParaRPr lang="en-US"/>
        </a:p>
      </dgm:t>
    </dgm:pt>
    <dgm:pt modelId="{52D59191-B036-459A-8FB8-30589A73F6FD}" type="pres">
      <dgm:prSet presAssocID="{6A6D82CD-AC5A-4FEC-AF12-E0C779F1F132}" presName="connectorText" presStyleLbl="sibTrans2D1" presStyleIdx="0" presStyleCnt="3"/>
      <dgm:spPr/>
      <dgm:t>
        <a:bodyPr/>
        <a:lstStyle/>
        <a:p>
          <a:endParaRPr lang="en-US"/>
        </a:p>
      </dgm:t>
    </dgm:pt>
    <dgm:pt modelId="{F379B3AC-62BC-439E-A18B-8B1D8111AAB4}" type="pres">
      <dgm:prSet presAssocID="{74989C38-C66C-4FE8-AC0C-D0124BE507B3}" presName="node" presStyleLbl="node1" presStyleIdx="1" presStyleCnt="4" custScaleX="220434" custScaleY="121100">
        <dgm:presLayoutVars>
          <dgm:bulletEnabled val="1"/>
        </dgm:presLayoutVars>
      </dgm:prSet>
      <dgm:spPr/>
      <dgm:t>
        <a:bodyPr/>
        <a:lstStyle/>
        <a:p>
          <a:endParaRPr lang="en-US"/>
        </a:p>
      </dgm:t>
    </dgm:pt>
    <dgm:pt modelId="{B66F48E5-8865-432B-9CE4-5E5448092B9B}" type="pres">
      <dgm:prSet presAssocID="{3F66A3F6-5C13-43E0-BAFE-B70505F0CDAF}" presName="sibTrans" presStyleLbl="sibTrans2D1" presStyleIdx="1" presStyleCnt="3"/>
      <dgm:spPr/>
      <dgm:t>
        <a:bodyPr/>
        <a:lstStyle/>
        <a:p>
          <a:endParaRPr lang="en-US"/>
        </a:p>
      </dgm:t>
    </dgm:pt>
    <dgm:pt modelId="{EFF1BD4B-2343-4EF4-8F81-4900192EECE6}" type="pres">
      <dgm:prSet presAssocID="{3F66A3F6-5C13-43E0-BAFE-B70505F0CDAF}" presName="connectorText" presStyleLbl="sibTrans2D1" presStyleIdx="1" presStyleCnt="3"/>
      <dgm:spPr/>
      <dgm:t>
        <a:bodyPr/>
        <a:lstStyle/>
        <a:p>
          <a:endParaRPr lang="en-US"/>
        </a:p>
      </dgm:t>
    </dgm:pt>
    <dgm:pt modelId="{43E3A248-1299-45EE-A43B-6C224942DB57}" type="pres">
      <dgm:prSet presAssocID="{0105C0E8-04A2-4691-84CB-6DB0E3752815}" presName="node" presStyleLbl="node1" presStyleIdx="2" presStyleCnt="4">
        <dgm:presLayoutVars>
          <dgm:bulletEnabled val="1"/>
        </dgm:presLayoutVars>
      </dgm:prSet>
      <dgm:spPr/>
      <dgm:t>
        <a:bodyPr/>
        <a:lstStyle/>
        <a:p>
          <a:endParaRPr lang="en-US"/>
        </a:p>
      </dgm:t>
    </dgm:pt>
    <dgm:pt modelId="{0260567E-9130-48CB-A266-DEE0A7FF7F7D}" type="pres">
      <dgm:prSet presAssocID="{8A45783B-43CB-424A-827D-34D73AF736A9}" presName="sibTrans" presStyleLbl="sibTrans2D1" presStyleIdx="2" presStyleCnt="3"/>
      <dgm:spPr/>
      <dgm:t>
        <a:bodyPr/>
        <a:lstStyle/>
        <a:p>
          <a:endParaRPr lang="en-US"/>
        </a:p>
      </dgm:t>
    </dgm:pt>
    <dgm:pt modelId="{40BD6309-8315-4DCB-A8F2-C4BCF4A64360}" type="pres">
      <dgm:prSet presAssocID="{8A45783B-43CB-424A-827D-34D73AF736A9}" presName="connectorText" presStyleLbl="sibTrans2D1" presStyleIdx="2" presStyleCnt="3"/>
      <dgm:spPr/>
      <dgm:t>
        <a:bodyPr/>
        <a:lstStyle/>
        <a:p>
          <a:endParaRPr lang="en-US"/>
        </a:p>
      </dgm:t>
    </dgm:pt>
    <dgm:pt modelId="{E5F069E9-CF68-43E3-B397-DCE5C3ADE2FA}" type="pres">
      <dgm:prSet presAssocID="{CC6A8972-385E-40CA-9639-B1E843F72B53}" presName="node" presStyleLbl="node1" presStyleIdx="3" presStyleCnt="4" custScaleX="238784">
        <dgm:presLayoutVars>
          <dgm:bulletEnabled val="1"/>
        </dgm:presLayoutVars>
      </dgm:prSet>
      <dgm:spPr/>
      <dgm:t>
        <a:bodyPr/>
        <a:lstStyle/>
        <a:p>
          <a:endParaRPr lang="en-US"/>
        </a:p>
      </dgm:t>
    </dgm:pt>
  </dgm:ptLst>
  <dgm:cxnLst>
    <dgm:cxn modelId="{60CE4D39-EA72-4503-A6C4-BDC968BD13D4}" srcId="{C70956C4-4A70-4207-A45C-F3806073ACAB}" destId="{CC6A8972-385E-40CA-9639-B1E843F72B53}" srcOrd="3" destOrd="0" parTransId="{F103D245-50C1-4277-A88D-C07EC53A9E49}" sibTransId="{CBCD1DEA-B42D-41F0-A87D-D7474378F87D}"/>
    <dgm:cxn modelId="{765EEA87-13F6-4FA4-9B0F-E57A2BD35F63}" type="presOf" srcId="{6A6D82CD-AC5A-4FEC-AF12-E0C779F1F132}" destId="{A1C8850D-6092-406B-84EC-B8DF61220642}" srcOrd="0" destOrd="0" presId="urn:microsoft.com/office/officeart/2005/8/layout/process2"/>
    <dgm:cxn modelId="{A0782745-44AC-46E1-BA1B-D2A336D5027A}" type="presOf" srcId="{CC6A8972-385E-40CA-9639-B1E843F72B53}" destId="{E5F069E9-CF68-43E3-B397-DCE5C3ADE2FA}" srcOrd="0" destOrd="0" presId="urn:microsoft.com/office/officeart/2005/8/layout/process2"/>
    <dgm:cxn modelId="{1A860320-5EDE-4E3C-BFA2-7C5F72DC4A94}" type="presOf" srcId="{8A45783B-43CB-424A-827D-34D73AF736A9}" destId="{0260567E-9130-48CB-A266-DEE0A7FF7F7D}" srcOrd="0" destOrd="0" presId="urn:microsoft.com/office/officeart/2005/8/layout/process2"/>
    <dgm:cxn modelId="{91FDE1B3-95A7-4CCB-93D0-E6F098C2FF0D}" type="presOf" srcId="{74989C38-C66C-4FE8-AC0C-D0124BE507B3}" destId="{F379B3AC-62BC-439E-A18B-8B1D8111AAB4}" srcOrd="0" destOrd="0" presId="urn:microsoft.com/office/officeart/2005/8/layout/process2"/>
    <dgm:cxn modelId="{5D109A0A-A537-44CD-8221-54F12F4E8429}" type="presOf" srcId="{4F7F8854-5441-445D-843F-CBEB7014A7FD}" destId="{5FB7ED5B-689E-4918-A73C-16FED5932528}" srcOrd="0" destOrd="0" presId="urn:microsoft.com/office/officeart/2005/8/layout/process2"/>
    <dgm:cxn modelId="{A6D9DE0D-0681-4A78-ACE1-A925E8FC40FC}" type="presOf" srcId="{6A6D82CD-AC5A-4FEC-AF12-E0C779F1F132}" destId="{52D59191-B036-459A-8FB8-30589A73F6FD}" srcOrd="1" destOrd="0" presId="urn:microsoft.com/office/officeart/2005/8/layout/process2"/>
    <dgm:cxn modelId="{30A6B4B5-4719-46E3-BCF0-B28384312703}" type="presOf" srcId="{C70956C4-4A70-4207-A45C-F3806073ACAB}" destId="{2A5AC916-A3C4-44FE-ABB8-CF63ADA8FA96}" srcOrd="0" destOrd="0" presId="urn:microsoft.com/office/officeart/2005/8/layout/process2"/>
    <dgm:cxn modelId="{C0F581BA-1556-4EE8-A308-9BB59E36F855}" type="presOf" srcId="{3F66A3F6-5C13-43E0-BAFE-B70505F0CDAF}" destId="{B66F48E5-8865-432B-9CE4-5E5448092B9B}" srcOrd="0" destOrd="0" presId="urn:microsoft.com/office/officeart/2005/8/layout/process2"/>
    <dgm:cxn modelId="{5FD998D6-F9FD-4E30-9E9F-E9779610B0E4}" srcId="{C70956C4-4A70-4207-A45C-F3806073ACAB}" destId="{74989C38-C66C-4FE8-AC0C-D0124BE507B3}" srcOrd="1" destOrd="0" parTransId="{1C9835DE-FFB4-4AD1-956D-4ADC4B0F0A4C}" sibTransId="{3F66A3F6-5C13-43E0-BAFE-B70505F0CDAF}"/>
    <dgm:cxn modelId="{BC088E10-59D9-4DDA-BF0E-A86980694130}" type="presOf" srcId="{0105C0E8-04A2-4691-84CB-6DB0E3752815}" destId="{43E3A248-1299-45EE-A43B-6C224942DB57}" srcOrd="0" destOrd="0" presId="urn:microsoft.com/office/officeart/2005/8/layout/process2"/>
    <dgm:cxn modelId="{131C9644-D922-4077-9F4F-9DD24D485655}" type="presOf" srcId="{3F66A3F6-5C13-43E0-BAFE-B70505F0CDAF}" destId="{EFF1BD4B-2343-4EF4-8F81-4900192EECE6}" srcOrd="1" destOrd="0" presId="urn:microsoft.com/office/officeart/2005/8/layout/process2"/>
    <dgm:cxn modelId="{3D1C4297-5754-4BA2-B0B0-16D8DDC2099E}" srcId="{C70956C4-4A70-4207-A45C-F3806073ACAB}" destId="{0105C0E8-04A2-4691-84CB-6DB0E3752815}" srcOrd="2" destOrd="0" parTransId="{DAE51C15-4881-44AB-8FC2-92E640BE7B6F}" sibTransId="{8A45783B-43CB-424A-827D-34D73AF736A9}"/>
    <dgm:cxn modelId="{ED38DDA6-7448-4522-AA01-BB9709282188}" type="presOf" srcId="{8A45783B-43CB-424A-827D-34D73AF736A9}" destId="{40BD6309-8315-4DCB-A8F2-C4BCF4A64360}" srcOrd="1" destOrd="0" presId="urn:microsoft.com/office/officeart/2005/8/layout/process2"/>
    <dgm:cxn modelId="{718D7EEF-C1ED-42B8-809A-2E66614EE81D}" srcId="{C70956C4-4A70-4207-A45C-F3806073ACAB}" destId="{4F7F8854-5441-445D-843F-CBEB7014A7FD}" srcOrd="0" destOrd="0" parTransId="{797B278B-EF0C-4D05-AA26-7527FC81ED11}" sibTransId="{6A6D82CD-AC5A-4FEC-AF12-E0C779F1F132}"/>
    <dgm:cxn modelId="{A47C0035-7D5E-46C6-BD28-2E17F6154757}" type="presParOf" srcId="{2A5AC916-A3C4-44FE-ABB8-CF63ADA8FA96}" destId="{5FB7ED5B-689E-4918-A73C-16FED5932528}" srcOrd="0" destOrd="0" presId="urn:microsoft.com/office/officeart/2005/8/layout/process2"/>
    <dgm:cxn modelId="{707A2781-9185-4FA0-85C9-BCC562A0C2CD}" type="presParOf" srcId="{2A5AC916-A3C4-44FE-ABB8-CF63ADA8FA96}" destId="{A1C8850D-6092-406B-84EC-B8DF61220642}" srcOrd="1" destOrd="0" presId="urn:microsoft.com/office/officeart/2005/8/layout/process2"/>
    <dgm:cxn modelId="{12ADF2B9-CADE-4D27-938B-2EB5C7CB4B47}" type="presParOf" srcId="{A1C8850D-6092-406B-84EC-B8DF61220642}" destId="{52D59191-B036-459A-8FB8-30589A73F6FD}" srcOrd="0" destOrd="0" presId="urn:microsoft.com/office/officeart/2005/8/layout/process2"/>
    <dgm:cxn modelId="{CF756B4B-933D-42F2-82B8-C49C22D2A2EA}" type="presParOf" srcId="{2A5AC916-A3C4-44FE-ABB8-CF63ADA8FA96}" destId="{F379B3AC-62BC-439E-A18B-8B1D8111AAB4}" srcOrd="2" destOrd="0" presId="urn:microsoft.com/office/officeart/2005/8/layout/process2"/>
    <dgm:cxn modelId="{B21922D3-BA26-4CA3-B366-47FD77DDAB45}" type="presParOf" srcId="{2A5AC916-A3C4-44FE-ABB8-CF63ADA8FA96}" destId="{B66F48E5-8865-432B-9CE4-5E5448092B9B}" srcOrd="3" destOrd="0" presId="urn:microsoft.com/office/officeart/2005/8/layout/process2"/>
    <dgm:cxn modelId="{69A45C44-5194-4623-9BCD-3E30E12CB790}" type="presParOf" srcId="{B66F48E5-8865-432B-9CE4-5E5448092B9B}" destId="{EFF1BD4B-2343-4EF4-8F81-4900192EECE6}" srcOrd="0" destOrd="0" presId="urn:microsoft.com/office/officeart/2005/8/layout/process2"/>
    <dgm:cxn modelId="{811ADAF5-AA59-40C5-8F90-A7663FDD1633}" type="presParOf" srcId="{2A5AC916-A3C4-44FE-ABB8-CF63ADA8FA96}" destId="{43E3A248-1299-45EE-A43B-6C224942DB57}" srcOrd="4" destOrd="0" presId="urn:microsoft.com/office/officeart/2005/8/layout/process2"/>
    <dgm:cxn modelId="{3AE61D2E-6D96-46C2-8B4D-9FA14C367920}" type="presParOf" srcId="{2A5AC916-A3C4-44FE-ABB8-CF63ADA8FA96}" destId="{0260567E-9130-48CB-A266-DEE0A7FF7F7D}" srcOrd="5" destOrd="0" presId="urn:microsoft.com/office/officeart/2005/8/layout/process2"/>
    <dgm:cxn modelId="{A26D0AE2-928E-4023-8C6E-AF72CEE3AD72}" type="presParOf" srcId="{0260567E-9130-48CB-A266-DEE0A7FF7F7D}" destId="{40BD6309-8315-4DCB-A8F2-C4BCF4A64360}" srcOrd="0" destOrd="0" presId="urn:microsoft.com/office/officeart/2005/8/layout/process2"/>
    <dgm:cxn modelId="{EEEBA312-7E65-49E4-AEFA-D57FE4CFE30A}" type="presParOf" srcId="{2A5AC916-A3C4-44FE-ABB8-CF63ADA8FA96}" destId="{E5F069E9-CF68-43E3-B397-DCE5C3ADE2FA}"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rgbClr val="FF990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45783C3-0759-4805-ACAD-3C582EB56871}" type="presOf" srcId="{3FD7C7B5-7803-48CF-B39B-0CEA670AF461}" destId="{2A611251-22BE-4BB7-9A7E-083ACBC448EB}" srcOrd="0" destOrd="0" presId="urn:microsoft.com/office/officeart/2005/8/layout/chevron1"/>
    <dgm:cxn modelId="{97CEECEB-2FDB-434D-876C-B488B0F8D798}"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5A7203BF-9364-4194-9391-897B5F3C8170}" type="presOf" srcId="{20DF95A4-E9E6-4F71-A167-7D03D12BC781}" destId="{87B31B31-8076-4C72-9B22-018AAC544E22}"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58A141A1-E54A-431C-979A-7D4FF164B47B}" type="presOf" srcId="{50B49954-086F-4E83-9B29-1E8A44D14FC5}" destId="{3198CE94-BB9E-4E8C-8DC8-CFF99BF32357}" srcOrd="0" destOrd="0" presId="urn:microsoft.com/office/officeart/2005/8/layout/chevron1"/>
    <dgm:cxn modelId="{6DAD4E2D-6CD3-4E1B-8DC3-ACB72E51D7D1}" type="presOf" srcId="{4DE3432D-A19A-42FF-B945-BCEEEF99DF35}" destId="{9DCAEFE7-C6CD-4694-B8CF-C561A73DDAD9}" srcOrd="0" destOrd="0" presId="urn:microsoft.com/office/officeart/2005/8/layout/chevron1"/>
    <dgm:cxn modelId="{EE9AB52A-5BCF-48C1-9FA5-169F0D93E73B}" type="presOf" srcId="{0F546D4B-FDE1-4D5E-B5B6-781A8412F840}" destId="{C443A260-2F55-45C2-859D-7C3416F3F46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6AE88FBF-27DA-4C69-9B7F-9125684EBA47}"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B9920D3-A5B2-4F6F-BA87-DC0F6802A13F}" type="presParOf" srcId="{C443A260-2F55-45C2-859D-7C3416F3F469}" destId="{F24D9A7C-0EFC-45A0-97FE-D6067614D276}" srcOrd="0" destOrd="0" presId="urn:microsoft.com/office/officeart/2005/8/layout/chevron1"/>
    <dgm:cxn modelId="{117FAEE5-4E7D-4062-B832-2755B1F95D15}" type="presParOf" srcId="{C443A260-2F55-45C2-859D-7C3416F3F469}" destId="{6ADC5E81-64A5-43DB-A4C7-0AB22A52BDF2}" srcOrd="1" destOrd="0" presId="urn:microsoft.com/office/officeart/2005/8/layout/chevron1"/>
    <dgm:cxn modelId="{856BD21D-7899-44A4-8C19-96C8F9791C24}" type="presParOf" srcId="{C443A260-2F55-45C2-859D-7C3416F3F469}" destId="{14E5EC22-48F7-4E3D-BA2B-751015AAE6D5}" srcOrd="2" destOrd="0" presId="urn:microsoft.com/office/officeart/2005/8/layout/chevron1"/>
    <dgm:cxn modelId="{327B7F0E-07E0-4969-AF3D-6EBDE3B54F68}" type="presParOf" srcId="{C443A260-2F55-45C2-859D-7C3416F3F469}" destId="{0D1FC3D5-EAFA-468C-8751-60BA433A6B66}" srcOrd="3" destOrd="0" presId="urn:microsoft.com/office/officeart/2005/8/layout/chevron1"/>
    <dgm:cxn modelId="{67095E0B-ED4B-49D4-9505-ABFA7728CE55}" type="presParOf" srcId="{C443A260-2F55-45C2-859D-7C3416F3F469}" destId="{87B31B31-8076-4C72-9B22-018AAC544E22}" srcOrd="4" destOrd="0" presId="urn:microsoft.com/office/officeart/2005/8/layout/chevron1"/>
    <dgm:cxn modelId="{CFC5FE1A-8BB6-4C5B-8FF1-4B4CDE5CCEF4}" type="presParOf" srcId="{C443A260-2F55-45C2-859D-7C3416F3F469}" destId="{17DC3C71-244E-41C9-9109-B8FC8FA4384B}" srcOrd="5" destOrd="0" presId="urn:microsoft.com/office/officeart/2005/8/layout/chevron1"/>
    <dgm:cxn modelId="{885D4E1B-D0E4-4453-A442-1144B42DD10B}" type="presParOf" srcId="{C443A260-2F55-45C2-859D-7C3416F3F469}" destId="{9DCAEFE7-C6CD-4694-B8CF-C561A73DDAD9}" srcOrd="6" destOrd="0" presId="urn:microsoft.com/office/officeart/2005/8/layout/chevron1"/>
    <dgm:cxn modelId="{25A930F6-F3F7-4B38-AD2B-59A228C2C742}" type="presParOf" srcId="{C443A260-2F55-45C2-859D-7C3416F3F469}" destId="{1D8399B2-1710-4ED5-8B8E-0D1BD96F62F4}" srcOrd="7" destOrd="0" presId="urn:microsoft.com/office/officeart/2005/8/layout/chevron1"/>
    <dgm:cxn modelId="{B9229527-8CA8-495E-8685-6CC3F4DED6D0}" type="presParOf" srcId="{C443A260-2F55-45C2-859D-7C3416F3F469}" destId="{2A611251-22BE-4BB7-9A7E-083ACBC448EB}" srcOrd="8" destOrd="0" presId="urn:microsoft.com/office/officeart/2005/8/layout/chevron1"/>
    <dgm:cxn modelId="{F4EF5357-A40F-49FE-8F28-D217A28672A3}" type="presParOf" srcId="{C443A260-2F55-45C2-859D-7C3416F3F469}" destId="{1E10C5D2-3A29-4EDC-9182-296D9D6719A8}" srcOrd="9" destOrd="0" presId="urn:microsoft.com/office/officeart/2005/8/layout/chevron1"/>
    <dgm:cxn modelId="{C2BD078E-7899-43D3-BF30-30482D9EA687}"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0767D803-695B-409E-8B50-4BB574B0CED1}"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A8AF3C3A-59C4-4E52-96C5-F9865F0D07E0}" type="presOf" srcId="{3B7E504F-B290-4181-ABEC-EA978959F005}" destId="{F24D9A7C-0EFC-45A0-97FE-D6067614D276}" srcOrd="0" destOrd="0" presId="urn:microsoft.com/office/officeart/2005/8/layout/chevron1"/>
    <dgm:cxn modelId="{34A59DB9-0A01-4436-9B49-D69BA098F6B0}" type="presOf" srcId="{3FD7C7B5-7803-48CF-B39B-0CEA670AF461}" destId="{2A611251-22BE-4BB7-9A7E-083ACBC448EB}" srcOrd="0" destOrd="0" presId="urn:microsoft.com/office/officeart/2005/8/layout/chevron1"/>
    <dgm:cxn modelId="{1F8DC69A-D834-4172-BCD0-5CF9A038DE3C}" type="presOf" srcId="{C9FA7927-A1A9-4FD5-896A-5AEF1F20A204}" destId="{14E5EC22-48F7-4E3D-BA2B-751015AAE6D5}" srcOrd="0" destOrd="0" presId="urn:microsoft.com/office/officeart/2005/8/layout/chevron1"/>
    <dgm:cxn modelId="{2CF88D92-7426-480F-B819-1E8ED0D5864F}"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E004A4A-1591-4CD5-9F9B-E7088E914F45}" type="presOf" srcId="{20DF95A4-E9E6-4F71-A167-7D03D12BC781}" destId="{87B31B31-8076-4C72-9B22-018AAC544E22}" srcOrd="0" destOrd="0" presId="urn:microsoft.com/office/officeart/2005/8/layout/chevron1"/>
    <dgm:cxn modelId="{16F9CB0F-E6DF-446C-A137-B21B0564AEDD}"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1AEAA95E-5978-4E3E-B220-20A5444FC83F}" type="presParOf" srcId="{C443A260-2F55-45C2-859D-7C3416F3F469}" destId="{F24D9A7C-0EFC-45A0-97FE-D6067614D276}" srcOrd="0" destOrd="0" presId="urn:microsoft.com/office/officeart/2005/8/layout/chevron1"/>
    <dgm:cxn modelId="{0D53C541-71BA-4AD7-B81A-DC238A102A06}" type="presParOf" srcId="{C443A260-2F55-45C2-859D-7C3416F3F469}" destId="{6ADC5E81-64A5-43DB-A4C7-0AB22A52BDF2}" srcOrd="1" destOrd="0" presId="urn:microsoft.com/office/officeart/2005/8/layout/chevron1"/>
    <dgm:cxn modelId="{B9782D99-FBCD-4B8A-9F96-8C2DDAC7275F}" type="presParOf" srcId="{C443A260-2F55-45C2-859D-7C3416F3F469}" destId="{14E5EC22-48F7-4E3D-BA2B-751015AAE6D5}" srcOrd="2" destOrd="0" presId="urn:microsoft.com/office/officeart/2005/8/layout/chevron1"/>
    <dgm:cxn modelId="{3E327B61-9D19-4741-8AA8-2E20ED0C1907}" type="presParOf" srcId="{C443A260-2F55-45C2-859D-7C3416F3F469}" destId="{0D1FC3D5-EAFA-468C-8751-60BA433A6B66}" srcOrd="3" destOrd="0" presId="urn:microsoft.com/office/officeart/2005/8/layout/chevron1"/>
    <dgm:cxn modelId="{6F425DDA-6A92-4C95-9259-B334147D8A15}" type="presParOf" srcId="{C443A260-2F55-45C2-859D-7C3416F3F469}" destId="{87B31B31-8076-4C72-9B22-018AAC544E22}" srcOrd="4" destOrd="0" presId="urn:microsoft.com/office/officeart/2005/8/layout/chevron1"/>
    <dgm:cxn modelId="{86BE85A7-1CDB-4350-91F0-35E042CEEC73}" type="presParOf" srcId="{C443A260-2F55-45C2-859D-7C3416F3F469}" destId="{17DC3C71-244E-41C9-9109-B8FC8FA4384B}" srcOrd="5" destOrd="0" presId="urn:microsoft.com/office/officeart/2005/8/layout/chevron1"/>
    <dgm:cxn modelId="{1EBE31D6-1AEF-40B5-B266-22C22CE9B561}" type="presParOf" srcId="{C443A260-2F55-45C2-859D-7C3416F3F469}" destId="{9DCAEFE7-C6CD-4694-B8CF-C561A73DDAD9}" srcOrd="6" destOrd="0" presId="urn:microsoft.com/office/officeart/2005/8/layout/chevron1"/>
    <dgm:cxn modelId="{2196269A-C417-42C6-BF83-1E10AF78FABD}" type="presParOf" srcId="{C443A260-2F55-45C2-859D-7C3416F3F469}" destId="{1D8399B2-1710-4ED5-8B8E-0D1BD96F62F4}" srcOrd="7" destOrd="0" presId="urn:microsoft.com/office/officeart/2005/8/layout/chevron1"/>
    <dgm:cxn modelId="{8FB7B515-0FB9-4B2C-A1CC-859AB9AEC628}" type="presParOf" srcId="{C443A260-2F55-45C2-859D-7C3416F3F469}" destId="{2A611251-22BE-4BB7-9A7E-083ACBC448EB}" srcOrd="8" destOrd="0" presId="urn:microsoft.com/office/officeart/2005/8/layout/chevron1"/>
    <dgm:cxn modelId="{DC565B9C-AB78-4861-B545-2D374BD37389}" type="presParOf" srcId="{C443A260-2F55-45C2-859D-7C3416F3F469}" destId="{1E10C5D2-3A29-4EDC-9182-296D9D6719A8}" srcOrd="9" destOrd="0" presId="urn:microsoft.com/office/officeart/2005/8/layout/chevron1"/>
    <dgm:cxn modelId="{BB65B53D-66CB-4A9D-812A-70D3542871CF}"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FA432335-399B-4D3B-9F2D-68A6CA5C6BEE}" type="presOf" srcId="{50B49954-086F-4E83-9B29-1E8A44D14FC5}" destId="{3198CE94-BB9E-4E8C-8DC8-CFF99BF32357}" srcOrd="0" destOrd="0" presId="urn:microsoft.com/office/officeart/2005/8/layout/chevron1"/>
    <dgm:cxn modelId="{1DFE425F-C744-4C91-946D-C30CCBB0FD41}" type="presOf" srcId="{20DF95A4-E9E6-4F71-A167-7D03D12BC781}" destId="{87B31B31-8076-4C72-9B22-018AAC544E22}" srcOrd="0" destOrd="0" presId="urn:microsoft.com/office/officeart/2005/8/layout/chevron1"/>
    <dgm:cxn modelId="{6C646B0B-9CBE-4328-B295-0E4BB62BA002}" type="presOf" srcId="{3B7E504F-B290-4181-ABEC-EA978959F005}" destId="{F24D9A7C-0EFC-45A0-97FE-D6067614D276}"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7E9D63AD-F05E-4857-858A-708C76068B3B}" type="presOf" srcId="{C9FA7927-A1A9-4FD5-896A-5AEF1F20A204}" destId="{14E5EC22-48F7-4E3D-BA2B-751015AAE6D5}" srcOrd="0" destOrd="0" presId="urn:microsoft.com/office/officeart/2005/8/layout/chevron1"/>
    <dgm:cxn modelId="{3DA1669F-5C9F-4863-9F76-0CC2E83628BB}" type="presOf" srcId="{0F546D4B-FDE1-4D5E-B5B6-781A8412F840}" destId="{C443A260-2F55-45C2-859D-7C3416F3F46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DC07BF52-532D-4584-8671-B711DFD66E3F}" type="presOf" srcId="{3FD7C7B5-7803-48CF-B39B-0CEA670AF461}" destId="{2A611251-22BE-4BB7-9A7E-083ACBC448EB}" srcOrd="0" destOrd="0" presId="urn:microsoft.com/office/officeart/2005/8/layout/chevron1"/>
    <dgm:cxn modelId="{292D9A10-5ABB-484C-8719-46818A35518B}"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E96BD06D-AD70-4C31-ACE1-ED50EC01F762}" type="presParOf" srcId="{C443A260-2F55-45C2-859D-7C3416F3F469}" destId="{F24D9A7C-0EFC-45A0-97FE-D6067614D276}" srcOrd="0" destOrd="0" presId="urn:microsoft.com/office/officeart/2005/8/layout/chevron1"/>
    <dgm:cxn modelId="{2CAD87F4-938D-4325-97B9-2EB0B9EC2754}" type="presParOf" srcId="{C443A260-2F55-45C2-859D-7C3416F3F469}" destId="{6ADC5E81-64A5-43DB-A4C7-0AB22A52BDF2}" srcOrd="1" destOrd="0" presId="urn:microsoft.com/office/officeart/2005/8/layout/chevron1"/>
    <dgm:cxn modelId="{B0E3B570-0D41-45EC-8C7A-83D020DB78E2}" type="presParOf" srcId="{C443A260-2F55-45C2-859D-7C3416F3F469}" destId="{14E5EC22-48F7-4E3D-BA2B-751015AAE6D5}" srcOrd="2" destOrd="0" presId="urn:microsoft.com/office/officeart/2005/8/layout/chevron1"/>
    <dgm:cxn modelId="{0F00E3D8-9F0D-4437-8EAD-F9247823E11E}" type="presParOf" srcId="{C443A260-2F55-45C2-859D-7C3416F3F469}" destId="{0D1FC3D5-EAFA-468C-8751-60BA433A6B66}" srcOrd="3" destOrd="0" presId="urn:microsoft.com/office/officeart/2005/8/layout/chevron1"/>
    <dgm:cxn modelId="{992888F2-6290-471E-A173-09017C1498C9}" type="presParOf" srcId="{C443A260-2F55-45C2-859D-7C3416F3F469}" destId="{87B31B31-8076-4C72-9B22-018AAC544E22}" srcOrd="4" destOrd="0" presId="urn:microsoft.com/office/officeart/2005/8/layout/chevron1"/>
    <dgm:cxn modelId="{F5F0CD78-286A-45A2-8ED8-CC46DE9727BA}" type="presParOf" srcId="{C443A260-2F55-45C2-859D-7C3416F3F469}" destId="{17DC3C71-244E-41C9-9109-B8FC8FA4384B}" srcOrd="5" destOrd="0" presId="urn:microsoft.com/office/officeart/2005/8/layout/chevron1"/>
    <dgm:cxn modelId="{A2565E9F-2182-45AC-A81A-2F89BE0B06F3}" type="presParOf" srcId="{C443A260-2F55-45C2-859D-7C3416F3F469}" destId="{9DCAEFE7-C6CD-4694-B8CF-C561A73DDAD9}" srcOrd="6" destOrd="0" presId="urn:microsoft.com/office/officeart/2005/8/layout/chevron1"/>
    <dgm:cxn modelId="{1CEBD6F4-71C4-4A5F-BCA4-9223C1C86523}" type="presParOf" srcId="{C443A260-2F55-45C2-859D-7C3416F3F469}" destId="{1D8399B2-1710-4ED5-8B8E-0D1BD96F62F4}" srcOrd="7" destOrd="0" presId="urn:microsoft.com/office/officeart/2005/8/layout/chevron1"/>
    <dgm:cxn modelId="{879255C5-D739-409C-9E11-6257ABFABE50}" type="presParOf" srcId="{C443A260-2F55-45C2-859D-7C3416F3F469}" destId="{2A611251-22BE-4BB7-9A7E-083ACBC448EB}" srcOrd="8" destOrd="0" presId="urn:microsoft.com/office/officeart/2005/8/layout/chevron1"/>
    <dgm:cxn modelId="{FE4F84ED-90E7-46EF-A9AD-D9F3C334BC9D}" type="presParOf" srcId="{C443A260-2F55-45C2-859D-7C3416F3F469}" destId="{1E10C5D2-3A29-4EDC-9182-296D9D6719A8}" srcOrd="9" destOrd="0" presId="urn:microsoft.com/office/officeart/2005/8/layout/chevron1"/>
    <dgm:cxn modelId="{58C9BDE2-DDD6-4F6B-B418-CB5D7EE20443}"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1E58230-CEEE-4A67-B50F-1381F5C83E7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432F880-1D9B-4606-99DD-81CFE3620DC9}">
      <dgm:prSet phldrT="[Text]"/>
      <dgm:spPr/>
      <dgm:t>
        <a:bodyPr/>
        <a:lstStyle/>
        <a:p>
          <a:pPr algn="ctr" rtl="1"/>
          <a:r>
            <a:rPr lang="ar-SA" dirty="0" smtClean="0">
              <a:cs typeface="B Yekan" panose="00000400000000000000" pitchFamily="2" charset="-78"/>
            </a:rPr>
            <a:t>کلیه داده­ها و فرضیات پژوهش حاضر</a:t>
          </a:r>
          <a:r>
            <a:rPr lang="fa-IR" dirty="0" smtClean="0">
              <a:cs typeface="B Yekan" panose="00000400000000000000" pitchFamily="2" charset="-78"/>
            </a:rPr>
            <a:t> از یک پروژه اجرا شده گرفته شده است</a:t>
          </a:r>
          <a:endParaRPr lang="en-US" dirty="0">
            <a:cs typeface="B Yekan" panose="00000400000000000000" pitchFamily="2" charset="-78"/>
          </a:endParaRPr>
        </a:p>
      </dgm:t>
    </dgm:pt>
    <dgm:pt modelId="{30936E12-3927-4BFA-B3AB-9190700B91EB}" type="parTrans" cxnId="{F79AA43D-2283-4666-A0A7-5C3FDD15245D}">
      <dgm:prSet/>
      <dgm:spPr/>
      <dgm:t>
        <a:bodyPr/>
        <a:lstStyle/>
        <a:p>
          <a:pPr algn="ctr" rtl="1"/>
          <a:endParaRPr lang="en-US">
            <a:cs typeface="B Yekan" panose="00000400000000000000" pitchFamily="2" charset="-78"/>
          </a:endParaRPr>
        </a:p>
      </dgm:t>
    </dgm:pt>
    <dgm:pt modelId="{20B95632-8FE9-456F-91D6-7235C17258D9}" type="sibTrans" cxnId="{F79AA43D-2283-4666-A0A7-5C3FDD15245D}">
      <dgm:prSet/>
      <dgm:spPr/>
      <dgm:t>
        <a:bodyPr/>
        <a:lstStyle/>
        <a:p>
          <a:pPr algn="ctr" rtl="1"/>
          <a:endParaRPr lang="en-US">
            <a:cs typeface="B Yekan" panose="00000400000000000000" pitchFamily="2" charset="-78"/>
          </a:endParaRPr>
        </a:p>
      </dgm:t>
    </dgm:pt>
    <dgm:pt modelId="{3A0A736C-848E-4254-8AE1-4CC4B7AC8A68}">
      <dgm:prSet phldrT="[Text]"/>
      <dgm:spPr/>
      <dgm:t>
        <a:bodyPr/>
        <a:lstStyle/>
        <a:p>
          <a:pPr algn="ctr" rtl="1"/>
          <a:r>
            <a:rPr lang="fa-IR" dirty="0" smtClean="0">
              <a:cs typeface="B Yekan" panose="00000400000000000000" pitchFamily="2" charset="-78"/>
            </a:rPr>
            <a:t>واقع </a:t>
          </a:r>
          <a:r>
            <a:rPr lang="ar-SA" dirty="0" smtClean="0">
              <a:cs typeface="B Yekan" panose="00000400000000000000" pitchFamily="2" charset="-78"/>
            </a:rPr>
            <a:t>در جنوب شهر تهران در مجاورت مرقد مطهر امام خمینی(ره) </a:t>
          </a:r>
          <a:r>
            <a:rPr lang="fa-IR" dirty="0" smtClean="0">
              <a:cs typeface="B Yekan" panose="00000400000000000000" pitchFamily="2" charset="-78"/>
            </a:rPr>
            <a:t>و</a:t>
          </a:r>
          <a:r>
            <a:rPr lang="ar-SA" dirty="0" smtClean="0">
              <a:cs typeface="B Yekan" panose="00000400000000000000" pitchFamily="2" charset="-78"/>
            </a:rPr>
            <a:t> مسیر اتوبان تهران-قم </a:t>
          </a:r>
          <a:endParaRPr lang="en-US" dirty="0">
            <a:cs typeface="B Yekan" panose="00000400000000000000" pitchFamily="2" charset="-78"/>
          </a:endParaRPr>
        </a:p>
      </dgm:t>
    </dgm:pt>
    <dgm:pt modelId="{A1FF1645-F61D-4909-BFE7-7FE36034CA55}" type="parTrans" cxnId="{E37E036F-C806-4A06-B6B5-AE3B922663FC}">
      <dgm:prSet/>
      <dgm:spPr/>
      <dgm:t>
        <a:bodyPr/>
        <a:lstStyle/>
        <a:p>
          <a:pPr algn="ctr" rtl="1"/>
          <a:endParaRPr lang="en-US">
            <a:cs typeface="B Yekan" panose="00000400000000000000" pitchFamily="2" charset="-78"/>
          </a:endParaRPr>
        </a:p>
      </dgm:t>
    </dgm:pt>
    <dgm:pt modelId="{AB1BFDA1-CEE0-44F7-B3BC-511774A4C1F9}" type="sibTrans" cxnId="{E37E036F-C806-4A06-B6B5-AE3B922663FC}">
      <dgm:prSet/>
      <dgm:spPr/>
      <dgm:t>
        <a:bodyPr/>
        <a:lstStyle/>
        <a:p>
          <a:pPr algn="ctr" rtl="1"/>
          <a:endParaRPr lang="en-US">
            <a:cs typeface="B Yekan" panose="00000400000000000000" pitchFamily="2" charset="-78"/>
          </a:endParaRPr>
        </a:p>
      </dgm:t>
    </dgm:pt>
    <dgm:pt modelId="{4111EF96-347B-4DB1-811C-C08FF9EC21E5}">
      <dgm:prSet/>
      <dgm:spPr/>
      <dgm:t>
        <a:bodyPr/>
        <a:lstStyle/>
        <a:p>
          <a:pPr algn="ctr" rtl="1"/>
          <a:r>
            <a:rPr lang="fa-IR" dirty="0" smtClean="0">
              <a:cs typeface="B Yekan" panose="00000400000000000000" pitchFamily="2" charset="-78"/>
            </a:rPr>
            <a:t>سازه مورد نظر </a:t>
          </a:r>
          <a:r>
            <a:rPr lang="ar-SA" dirty="0" smtClean="0">
              <a:cs typeface="B Yekan" panose="00000400000000000000" pitchFamily="2" charset="-78"/>
            </a:rPr>
            <a:t>دارای پلانی به عرض </a:t>
          </a:r>
          <a:r>
            <a:rPr lang="fa-IR" dirty="0" smtClean="0">
              <a:cs typeface="B Yekan" panose="00000400000000000000" pitchFamily="2" charset="-78"/>
            </a:rPr>
            <a:t>75/6</a:t>
          </a:r>
          <a:r>
            <a:rPr lang="ar-SA" dirty="0" smtClean="0">
              <a:cs typeface="B Yekan" panose="00000400000000000000" pitchFamily="2" charset="-78"/>
            </a:rPr>
            <a:t> متر و طول </a:t>
          </a:r>
          <a:r>
            <a:rPr lang="fa-IR" dirty="0" smtClean="0">
              <a:cs typeface="B Yekan" panose="00000400000000000000" pitchFamily="2" charset="-78"/>
            </a:rPr>
            <a:t>117/6</a:t>
          </a:r>
          <a:r>
            <a:rPr lang="ar-SA" dirty="0" smtClean="0">
              <a:cs typeface="B Yekan" panose="00000400000000000000" pitchFamily="2" charset="-78"/>
            </a:rPr>
            <a:t> متر </a:t>
          </a:r>
          <a:endParaRPr lang="en-US" dirty="0">
            <a:cs typeface="B Yekan" panose="00000400000000000000" pitchFamily="2" charset="-78"/>
          </a:endParaRPr>
        </a:p>
      </dgm:t>
    </dgm:pt>
    <dgm:pt modelId="{86BC9309-32C5-44E7-91AA-4E1C85EECF68}" type="parTrans" cxnId="{ACE94516-7F59-42B8-B449-A055F13C350D}">
      <dgm:prSet/>
      <dgm:spPr/>
      <dgm:t>
        <a:bodyPr/>
        <a:lstStyle/>
        <a:p>
          <a:pPr algn="ctr" rtl="1"/>
          <a:endParaRPr lang="en-US">
            <a:cs typeface="B Yekan" panose="00000400000000000000" pitchFamily="2" charset="-78"/>
          </a:endParaRPr>
        </a:p>
      </dgm:t>
    </dgm:pt>
    <dgm:pt modelId="{0B5754D6-5199-418A-AA3B-E35EB2D437F0}" type="sibTrans" cxnId="{ACE94516-7F59-42B8-B449-A055F13C350D}">
      <dgm:prSet/>
      <dgm:spPr/>
      <dgm:t>
        <a:bodyPr/>
        <a:lstStyle/>
        <a:p>
          <a:pPr algn="ctr" rtl="1"/>
          <a:endParaRPr lang="en-US">
            <a:cs typeface="B Yekan" panose="00000400000000000000" pitchFamily="2" charset="-78"/>
          </a:endParaRPr>
        </a:p>
      </dgm:t>
    </dgm:pt>
    <dgm:pt modelId="{B689C09C-FE8F-4B4C-89D0-460F37C8B220}" type="pres">
      <dgm:prSet presAssocID="{81E58230-CEEE-4A67-B50F-1381F5C83E7B}" presName="outerComposite" presStyleCnt="0">
        <dgm:presLayoutVars>
          <dgm:chMax val="5"/>
          <dgm:dir val="rev"/>
          <dgm:resizeHandles val="exact"/>
        </dgm:presLayoutVars>
      </dgm:prSet>
      <dgm:spPr/>
      <dgm:t>
        <a:bodyPr/>
        <a:lstStyle/>
        <a:p>
          <a:endParaRPr lang="en-US"/>
        </a:p>
      </dgm:t>
    </dgm:pt>
    <dgm:pt modelId="{45A168FB-930B-4ECD-B2B5-9442CA20EA98}" type="pres">
      <dgm:prSet presAssocID="{81E58230-CEEE-4A67-B50F-1381F5C83E7B}" presName="dummyMaxCanvas" presStyleCnt="0">
        <dgm:presLayoutVars/>
      </dgm:prSet>
      <dgm:spPr/>
    </dgm:pt>
    <dgm:pt modelId="{0E50499D-8A28-4D49-8620-789D33CE5DBA}" type="pres">
      <dgm:prSet presAssocID="{81E58230-CEEE-4A67-B50F-1381F5C83E7B}" presName="ThreeNodes_1" presStyleLbl="node1" presStyleIdx="0" presStyleCnt="3">
        <dgm:presLayoutVars>
          <dgm:bulletEnabled val="1"/>
        </dgm:presLayoutVars>
      </dgm:prSet>
      <dgm:spPr/>
      <dgm:t>
        <a:bodyPr/>
        <a:lstStyle/>
        <a:p>
          <a:endParaRPr lang="en-US"/>
        </a:p>
      </dgm:t>
    </dgm:pt>
    <dgm:pt modelId="{834A0480-7877-490F-8B4C-6EE6521038C4}" type="pres">
      <dgm:prSet presAssocID="{81E58230-CEEE-4A67-B50F-1381F5C83E7B}" presName="ThreeNodes_2" presStyleLbl="node1" presStyleIdx="1" presStyleCnt="3">
        <dgm:presLayoutVars>
          <dgm:bulletEnabled val="1"/>
        </dgm:presLayoutVars>
      </dgm:prSet>
      <dgm:spPr/>
      <dgm:t>
        <a:bodyPr/>
        <a:lstStyle/>
        <a:p>
          <a:endParaRPr lang="en-US"/>
        </a:p>
      </dgm:t>
    </dgm:pt>
    <dgm:pt modelId="{9AC12322-D8F6-4FA0-B487-6600A38886CF}" type="pres">
      <dgm:prSet presAssocID="{81E58230-CEEE-4A67-B50F-1381F5C83E7B}" presName="ThreeNodes_3" presStyleLbl="node1" presStyleIdx="2" presStyleCnt="3">
        <dgm:presLayoutVars>
          <dgm:bulletEnabled val="1"/>
        </dgm:presLayoutVars>
      </dgm:prSet>
      <dgm:spPr/>
      <dgm:t>
        <a:bodyPr/>
        <a:lstStyle/>
        <a:p>
          <a:endParaRPr lang="en-US"/>
        </a:p>
      </dgm:t>
    </dgm:pt>
    <dgm:pt modelId="{1BB71270-7299-403A-AC13-8F340E419C6D}" type="pres">
      <dgm:prSet presAssocID="{81E58230-CEEE-4A67-B50F-1381F5C83E7B}" presName="ThreeConn_1-2" presStyleLbl="fgAccFollowNode1" presStyleIdx="0" presStyleCnt="2">
        <dgm:presLayoutVars>
          <dgm:bulletEnabled val="1"/>
        </dgm:presLayoutVars>
      </dgm:prSet>
      <dgm:spPr/>
      <dgm:t>
        <a:bodyPr/>
        <a:lstStyle/>
        <a:p>
          <a:endParaRPr lang="en-US"/>
        </a:p>
      </dgm:t>
    </dgm:pt>
    <dgm:pt modelId="{5577AD9E-E7F3-4D9D-BA0A-ED741B03495D}" type="pres">
      <dgm:prSet presAssocID="{81E58230-CEEE-4A67-B50F-1381F5C83E7B}" presName="ThreeConn_2-3" presStyleLbl="fgAccFollowNode1" presStyleIdx="1" presStyleCnt="2">
        <dgm:presLayoutVars>
          <dgm:bulletEnabled val="1"/>
        </dgm:presLayoutVars>
      </dgm:prSet>
      <dgm:spPr/>
      <dgm:t>
        <a:bodyPr/>
        <a:lstStyle/>
        <a:p>
          <a:endParaRPr lang="en-US"/>
        </a:p>
      </dgm:t>
    </dgm:pt>
    <dgm:pt modelId="{8DB810B6-C4BA-4106-95C3-F92BD7D73BCC}" type="pres">
      <dgm:prSet presAssocID="{81E58230-CEEE-4A67-B50F-1381F5C83E7B}" presName="ThreeNodes_1_text" presStyleLbl="node1" presStyleIdx="2" presStyleCnt="3">
        <dgm:presLayoutVars>
          <dgm:bulletEnabled val="1"/>
        </dgm:presLayoutVars>
      </dgm:prSet>
      <dgm:spPr/>
      <dgm:t>
        <a:bodyPr/>
        <a:lstStyle/>
        <a:p>
          <a:endParaRPr lang="en-US"/>
        </a:p>
      </dgm:t>
    </dgm:pt>
    <dgm:pt modelId="{0D588A93-55F5-4B26-96AC-8408E8F33EE2}" type="pres">
      <dgm:prSet presAssocID="{81E58230-CEEE-4A67-B50F-1381F5C83E7B}" presName="ThreeNodes_2_text" presStyleLbl="node1" presStyleIdx="2" presStyleCnt="3">
        <dgm:presLayoutVars>
          <dgm:bulletEnabled val="1"/>
        </dgm:presLayoutVars>
      </dgm:prSet>
      <dgm:spPr/>
      <dgm:t>
        <a:bodyPr/>
        <a:lstStyle/>
        <a:p>
          <a:endParaRPr lang="en-US"/>
        </a:p>
      </dgm:t>
    </dgm:pt>
    <dgm:pt modelId="{F3133B04-089E-4C83-841F-0D7D5155ECEB}" type="pres">
      <dgm:prSet presAssocID="{81E58230-CEEE-4A67-B50F-1381F5C83E7B}" presName="ThreeNodes_3_text" presStyleLbl="node1" presStyleIdx="2" presStyleCnt="3">
        <dgm:presLayoutVars>
          <dgm:bulletEnabled val="1"/>
        </dgm:presLayoutVars>
      </dgm:prSet>
      <dgm:spPr/>
      <dgm:t>
        <a:bodyPr/>
        <a:lstStyle/>
        <a:p>
          <a:endParaRPr lang="en-US"/>
        </a:p>
      </dgm:t>
    </dgm:pt>
  </dgm:ptLst>
  <dgm:cxnLst>
    <dgm:cxn modelId="{7B8BD14D-4929-4B25-B2DC-DF5B62CC6613}" type="presOf" srcId="{5432F880-1D9B-4606-99DD-81CFE3620DC9}" destId="{0E50499D-8A28-4D49-8620-789D33CE5DBA}" srcOrd="0" destOrd="0" presId="urn:microsoft.com/office/officeart/2005/8/layout/vProcess5"/>
    <dgm:cxn modelId="{EC181EDF-576F-40F6-B3A4-93E1056A7F93}" type="presOf" srcId="{3A0A736C-848E-4254-8AE1-4CC4B7AC8A68}" destId="{834A0480-7877-490F-8B4C-6EE6521038C4}" srcOrd="0" destOrd="0" presId="urn:microsoft.com/office/officeart/2005/8/layout/vProcess5"/>
    <dgm:cxn modelId="{B5BECB6E-7F89-4846-A9AE-24F050292773}" type="presOf" srcId="{81E58230-CEEE-4A67-B50F-1381F5C83E7B}" destId="{B689C09C-FE8F-4B4C-89D0-460F37C8B220}" srcOrd="0" destOrd="0" presId="urn:microsoft.com/office/officeart/2005/8/layout/vProcess5"/>
    <dgm:cxn modelId="{F79AA43D-2283-4666-A0A7-5C3FDD15245D}" srcId="{81E58230-CEEE-4A67-B50F-1381F5C83E7B}" destId="{5432F880-1D9B-4606-99DD-81CFE3620DC9}" srcOrd="0" destOrd="0" parTransId="{30936E12-3927-4BFA-B3AB-9190700B91EB}" sibTransId="{20B95632-8FE9-456F-91D6-7235C17258D9}"/>
    <dgm:cxn modelId="{BCE35258-C0BE-40E2-8390-47D636134036}" type="presOf" srcId="{3A0A736C-848E-4254-8AE1-4CC4B7AC8A68}" destId="{0D588A93-55F5-4B26-96AC-8408E8F33EE2}" srcOrd="1" destOrd="0" presId="urn:microsoft.com/office/officeart/2005/8/layout/vProcess5"/>
    <dgm:cxn modelId="{1760BE1A-DC44-464A-B6D9-6303EEB19363}" type="presOf" srcId="{AB1BFDA1-CEE0-44F7-B3BC-511774A4C1F9}" destId="{5577AD9E-E7F3-4D9D-BA0A-ED741B03495D}" srcOrd="0" destOrd="0" presId="urn:microsoft.com/office/officeart/2005/8/layout/vProcess5"/>
    <dgm:cxn modelId="{C75B13A7-D2E6-4B8F-B943-A52DA80ADD22}" type="presOf" srcId="{5432F880-1D9B-4606-99DD-81CFE3620DC9}" destId="{8DB810B6-C4BA-4106-95C3-F92BD7D73BCC}" srcOrd="1" destOrd="0" presId="urn:microsoft.com/office/officeart/2005/8/layout/vProcess5"/>
    <dgm:cxn modelId="{7411BFC3-EB41-4F08-A46D-C2BC5F0FFCE8}" type="presOf" srcId="{20B95632-8FE9-456F-91D6-7235C17258D9}" destId="{1BB71270-7299-403A-AC13-8F340E419C6D}" srcOrd="0" destOrd="0" presId="urn:microsoft.com/office/officeart/2005/8/layout/vProcess5"/>
    <dgm:cxn modelId="{0C8A14D9-425B-4A82-966F-03EFBF2301AC}" type="presOf" srcId="{4111EF96-347B-4DB1-811C-C08FF9EC21E5}" destId="{9AC12322-D8F6-4FA0-B487-6600A38886CF}" srcOrd="0" destOrd="0" presId="urn:microsoft.com/office/officeart/2005/8/layout/vProcess5"/>
    <dgm:cxn modelId="{E37E036F-C806-4A06-B6B5-AE3B922663FC}" srcId="{81E58230-CEEE-4A67-B50F-1381F5C83E7B}" destId="{3A0A736C-848E-4254-8AE1-4CC4B7AC8A68}" srcOrd="1" destOrd="0" parTransId="{A1FF1645-F61D-4909-BFE7-7FE36034CA55}" sibTransId="{AB1BFDA1-CEE0-44F7-B3BC-511774A4C1F9}"/>
    <dgm:cxn modelId="{424CBF83-5C5C-4689-8CAA-EE751730E34A}" type="presOf" srcId="{4111EF96-347B-4DB1-811C-C08FF9EC21E5}" destId="{F3133B04-089E-4C83-841F-0D7D5155ECEB}" srcOrd="1" destOrd="0" presId="urn:microsoft.com/office/officeart/2005/8/layout/vProcess5"/>
    <dgm:cxn modelId="{ACE94516-7F59-42B8-B449-A055F13C350D}" srcId="{81E58230-CEEE-4A67-B50F-1381F5C83E7B}" destId="{4111EF96-347B-4DB1-811C-C08FF9EC21E5}" srcOrd="2" destOrd="0" parTransId="{86BC9309-32C5-44E7-91AA-4E1C85EECF68}" sibTransId="{0B5754D6-5199-418A-AA3B-E35EB2D437F0}"/>
    <dgm:cxn modelId="{23144A8D-03AF-4F88-BC9E-995423898A8F}" type="presParOf" srcId="{B689C09C-FE8F-4B4C-89D0-460F37C8B220}" destId="{45A168FB-930B-4ECD-B2B5-9442CA20EA98}" srcOrd="0" destOrd="0" presId="urn:microsoft.com/office/officeart/2005/8/layout/vProcess5"/>
    <dgm:cxn modelId="{1ED6ECDB-7C7A-4C21-929C-208D272C04FC}" type="presParOf" srcId="{B689C09C-FE8F-4B4C-89D0-460F37C8B220}" destId="{0E50499D-8A28-4D49-8620-789D33CE5DBA}" srcOrd="1" destOrd="0" presId="urn:microsoft.com/office/officeart/2005/8/layout/vProcess5"/>
    <dgm:cxn modelId="{7830DDC7-7CE2-4B43-8B29-8345A13B15ED}" type="presParOf" srcId="{B689C09C-FE8F-4B4C-89D0-460F37C8B220}" destId="{834A0480-7877-490F-8B4C-6EE6521038C4}" srcOrd="2" destOrd="0" presId="urn:microsoft.com/office/officeart/2005/8/layout/vProcess5"/>
    <dgm:cxn modelId="{63869C11-00EC-45E9-B605-9E2A0A66D119}" type="presParOf" srcId="{B689C09C-FE8F-4B4C-89D0-460F37C8B220}" destId="{9AC12322-D8F6-4FA0-B487-6600A38886CF}" srcOrd="3" destOrd="0" presId="urn:microsoft.com/office/officeart/2005/8/layout/vProcess5"/>
    <dgm:cxn modelId="{E328AD5C-0622-4B72-BE73-177E85C35015}" type="presParOf" srcId="{B689C09C-FE8F-4B4C-89D0-460F37C8B220}" destId="{1BB71270-7299-403A-AC13-8F340E419C6D}" srcOrd="4" destOrd="0" presId="urn:microsoft.com/office/officeart/2005/8/layout/vProcess5"/>
    <dgm:cxn modelId="{3AD39D57-CA4F-4123-8537-4B7EC4E22564}" type="presParOf" srcId="{B689C09C-FE8F-4B4C-89D0-460F37C8B220}" destId="{5577AD9E-E7F3-4D9D-BA0A-ED741B03495D}" srcOrd="5" destOrd="0" presId="urn:microsoft.com/office/officeart/2005/8/layout/vProcess5"/>
    <dgm:cxn modelId="{77C8898F-539B-48D7-A125-0914E7BA92C6}" type="presParOf" srcId="{B689C09C-FE8F-4B4C-89D0-460F37C8B220}" destId="{8DB810B6-C4BA-4106-95C3-F92BD7D73BCC}" srcOrd="6" destOrd="0" presId="urn:microsoft.com/office/officeart/2005/8/layout/vProcess5"/>
    <dgm:cxn modelId="{FF4B190C-C7FF-4822-BB6A-0F7FA7AC11D5}" type="presParOf" srcId="{B689C09C-FE8F-4B4C-89D0-460F37C8B220}" destId="{0D588A93-55F5-4B26-96AC-8408E8F33EE2}" srcOrd="7" destOrd="0" presId="urn:microsoft.com/office/officeart/2005/8/layout/vProcess5"/>
    <dgm:cxn modelId="{3B7DD908-49EE-4735-B4CB-8C583CDBD844}" type="presParOf" srcId="{B689C09C-FE8F-4B4C-89D0-460F37C8B220}" destId="{F3133B04-089E-4C83-841F-0D7D5155ECEB}" srcOrd="8"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F57CC8A-9878-404E-AEB5-F231D07A808B}" type="doc">
      <dgm:prSet loTypeId="urn:microsoft.com/office/officeart/2005/8/layout/orgChart1" loCatId="hierarchy" qsTypeId="urn:microsoft.com/office/officeart/2005/8/quickstyle/simple1" qsCatId="simple" csTypeId="urn:microsoft.com/office/officeart/2005/8/colors/accent5_5" csCatId="accent5" phldr="1"/>
      <dgm:spPr/>
      <dgm:t>
        <a:bodyPr/>
        <a:lstStyle/>
        <a:p>
          <a:endParaRPr lang="en-US"/>
        </a:p>
      </dgm:t>
    </dgm:pt>
    <dgm:pt modelId="{4D92B361-052F-4797-B7D7-3149FF252FB6}">
      <dgm:prSet phldrT="[Text]" custT="1"/>
      <dgm:spPr/>
      <dgm:t>
        <a:bodyPr/>
        <a:lstStyle/>
        <a:p>
          <a:pPr rtl="1"/>
          <a:r>
            <a:rPr lang="fa-IR" sz="2800" dirty="0" smtClean="0">
              <a:cs typeface="B Yekan" panose="00000400000000000000" pitchFamily="2" charset="-78"/>
            </a:rPr>
            <a:t>فرضیات طراحی</a:t>
          </a:r>
          <a:endParaRPr lang="en-US" sz="2800" dirty="0">
            <a:cs typeface="B Yekan" panose="00000400000000000000" pitchFamily="2" charset="-78"/>
          </a:endParaRPr>
        </a:p>
      </dgm:t>
    </dgm:pt>
    <dgm:pt modelId="{05ADDCC3-5301-4DAF-B55B-5E9428B29F6F}" type="parTrans" cxnId="{7992EF2E-7A33-46A3-8467-1B5B5A4BE241}">
      <dgm:prSet/>
      <dgm:spPr/>
      <dgm:t>
        <a:bodyPr/>
        <a:lstStyle/>
        <a:p>
          <a:pPr rtl="1"/>
          <a:endParaRPr lang="en-US" sz="3600">
            <a:cs typeface="B Yekan" panose="00000400000000000000" pitchFamily="2" charset="-78"/>
          </a:endParaRPr>
        </a:p>
      </dgm:t>
    </dgm:pt>
    <dgm:pt modelId="{89A518E7-5709-4B0E-BAD0-6076C7EF59E5}" type="sibTrans" cxnId="{7992EF2E-7A33-46A3-8467-1B5B5A4BE241}">
      <dgm:prSet/>
      <dgm:spPr/>
      <dgm:t>
        <a:bodyPr/>
        <a:lstStyle/>
        <a:p>
          <a:pPr rtl="1"/>
          <a:endParaRPr lang="en-US" sz="3600">
            <a:cs typeface="B Yekan" panose="00000400000000000000" pitchFamily="2" charset="-78"/>
          </a:endParaRPr>
        </a:p>
      </dgm:t>
    </dgm:pt>
    <dgm:pt modelId="{0BB3B953-077A-42D6-89FD-EE9068E100ED}">
      <dgm:prSet phldrT="[Text]" custT="1"/>
      <dgm:spPr/>
      <dgm:t>
        <a:bodyPr/>
        <a:lstStyle/>
        <a:p>
          <a:pPr rtl="1"/>
          <a:r>
            <a:rPr lang="ar-SA" sz="1400" dirty="0" smtClean="0">
              <a:cs typeface="B Yekan" panose="00000400000000000000" pitchFamily="2" charset="-78"/>
            </a:rPr>
            <a:t>نرم­افزار </a:t>
          </a:r>
          <a:r>
            <a:rPr lang="en-US" sz="1400" dirty="0" smtClean="0">
              <a:latin typeface="Arial Black" panose="020B0A04020102020204" pitchFamily="34" charset="0"/>
              <a:cs typeface="B Yekan" panose="00000400000000000000" pitchFamily="2" charset="-78"/>
            </a:rPr>
            <a:t>Sap2000</a:t>
          </a:r>
          <a:endParaRPr lang="en-US" sz="1400" dirty="0">
            <a:latin typeface="Arial Black" panose="020B0A04020102020204" pitchFamily="34" charset="0"/>
            <a:cs typeface="B Yekan" panose="00000400000000000000" pitchFamily="2" charset="-78"/>
          </a:endParaRPr>
        </a:p>
      </dgm:t>
    </dgm:pt>
    <dgm:pt modelId="{AEB42CE2-DC8F-4CE7-BD72-75B1AB8688B5}" type="parTrans" cxnId="{AD70B4CB-292A-4667-9D98-6458AD505F33}">
      <dgm:prSet/>
      <dgm:spPr/>
      <dgm:t>
        <a:bodyPr/>
        <a:lstStyle/>
        <a:p>
          <a:pPr rtl="1"/>
          <a:endParaRPr lang="en-US" sz="3600">
            <a:cs typeface="B Yekan" panose="00000400000000000000" pitchFamily="2" charset="-78"/>
          </a:endParaRPr>
        </a:p>
      </dgm:t>
    </dgm:pt>
    <dgm:pt modelId="{C87AB8C9-F832-475A-96B8-1F85AD0437D8}" type="sibTrans" cxnId="{AD70B4CB-292A-4667-9D98-6458AD505F33}">
      <dgm:prSet/>
      <dgm:spPr/>
      <dgm:t>
        <a:bodyPr/>
        <a:lstStyle/>
        <a:p>
          <a:pPr rtl="1"/>
          <a:endParaRPr lang="en-US" sz="3600">
            <a:cs typeface="B Yekan" panose="00000400000000000000" pitchFamily="2" charset="-78"/>
          </a:endParaRPr>
        </a:p>
      </dgm:t>
    </dgm:pt>
    <dgm:pt modelId="{735CB2B9-868E-4659-87F7-CB9BF3CA65C6}">
      <dgm:prSet phldrT="[Text]" custT="1"/>
      <dgm:spPr/>
      <dgm:t>
        <a:bodyPr/>
        <a:lstStyle/>
        <a:p>
          <a:pPr rtl="1"/>
          <a:r>
            <a:rPr lang="ar-SA" sz="1400" dirty="0" smtClean="0">
              <a:cs typeface="B Yekan" panose="00000400000000000000" pitchFamily="2" charset="-78"/>
            </a:rPr>
            <a:t>فولا</a:t>
          </a:r>
          <a:r>
            <a:rPr lang="fa-IR" sz="1400" dirty="0" smtClean="0">
              <a:cs typeface="B Yekan" panose="00000400000000000000" pitchFamily="2" charset="-78"/>
            </a:rPr>
            <a:t>د </a:t>
          </a:r>
          <a:r>
            <a:rPr lang="en-US" sz="1400" dirty="0" smtClean="0">
              <a:latin typeface="Arial Black" panose="020B0A04020102020204" pitchFamily="34" charset="0"/>
              <a:cs typeface="B Yekan" panose="00000400000000000000" pitchFamily="2" charset="-78"/>
            </a:rPr>
            <a:t>ST52 </a:t>
          </a:r>
          <a:endParaRPr lang="en-US" sz="1400" dirty="0">
            <a:latin typeface="Arial Black" panose="020B0A04020102020204" pitchFamily="34" charset="0"/>
            <a:cs typeface="B Yekan" panose="00000400000000000000" pitchFamily="2" charset="-78"/>
          </a:endParaRPr>
        </a:p>
      </dgm:t>
    </dgm:pt>
    <dgm:pt modelId="{69F9DD1E-A9F6-4326-AC09-2054DF258273}" type="parTrans" cxnId="{157BED31-11CC-4269-87E2-58AA443507AF}">
      <dgm:prSet/>
      <dgm:spPr/>
      <dgm:t>
        <a:bodyPr/>
        <a:lstStyle/>
        <a:p>
          <a:pPr rtl="1"/>
          <a:endParaRPr lang="en-US" sz="3600">
            <a:cs typeface="B Yekan" panose="00000400000000000000" pitchFamily="2" charset="-78"/>
          </a:endParaRPr>
        </a:p>
      </dgm:t>
    </dgm:pt>
    <dgm:pt modelId="{A132EEBA-2D4D-42FC-86E0-2FBE9678BFD4}" type="sibTrans" cxnId="{157BED31-11CC-4269-87E2-58AA443507AF}">
      <dgm:prSet/>
      <dgm:spPr/>
      <dgm:t>
        <a:bodyPr/>
        <a:lstStyle/>
        <a:p>
          <a:pPr rtl="1"/>
          <a:endParaRPr lang="en-US" sz="3600">
            <a:cs typeface="B Yekan" panose="00000400000000000000" pitchFamily="2" charset="-78"/>
          </a:endParaRPr>
        </a:p>
      </dgm:t>
    </dgm:pt>
    <dgm:pt modelId="{91443B51-C04E-41FF-8B87-150845878946}">
      <dgm:prSet phldrT="[Text]" custT="1"/>
      <dgm:spPr/>
      <dgm:t>
        <a:bodyPr/>
        <a:lstStyle/>
        <a:p>
          <a:pPr rtl="1"/>
          <a:r>
            <a:rPr lang="ar-SA" sz="1400" dirty="0" smtClean="0">
              <a:cs typeface="B Yekan" panose="00000400000000000000" pitchFamily="2" charset="-78"/>
            </a:rPr>
            <a:t>آیین­نامه</a:t>
          </a:r>
        </a:p>
        <a:p>
          <a:pPr rtl="1"/>
          <a:r>
            <a:rPr lang="ar-SA" sz="1400" dirty="0" smtClean="0">
              <a:latin typeface="Arial Black" panose="020B0A04020102020204" pitchFamily="34" charset="0"/>
              <a:cs typeface="B Yekan" panose="00000400000000000000" pitchFamily="2" charset="-78"/>
            </a:rPr>
            <a:t> </a:t>
          </a:r>
          <a:r>
            <a:rPr lang="en-US" sz="1400" dirty="0" smtClean="0">
              <a:latin typeface="Arial Black" panose="020B0A04020102020204" pitchFamily="34" charset="0"/>
              <a:cs typeface="B Yekan" panose="00000400000000000000" pitchFamily="2" charset="-78"/>
            </a:rPr>
            <a:t>AISC-ASD89</a:t>
          </a:r>
          <a:endParaRPr lang="en-US" sz="1400" dirty="0">
            <a:latin typeface="Arial Black" panose="020B0A04020102020204" pitchFamily="34" charset="0"/>
            <a:cs typeface="B Yekan" panose="00000400000000000000" pitchFamily="2" charset="-78"/>
          </a:endParaRPr>
        </a:p>
      </dgm:t>
    </dgm:pt>
    <dgm:pt modelId="{188C6BAB-0D95-45FD-9C7B-1258665C1107}" type="parTrans" cxnId="{8B550C0D-2985-4614-8145-2D35368E662F}">
      <dgm:prSet/>
      <dgm:spPr/>
      <dgm:t>
        <a:bodyPr/>
        <a:lstStyle/>
        <a:p>
          <a:pPr rtl="1"/>
          <a:endParaRPr lang="en-US" sz="3600">
            <a:cs typeface="B Yekan" panose="00000400000000000000" pitchFamily="2" charset="-78"/>
          </a:endParaRPr>
        </a:p>
      </dgm:t>
    </dgm:pt>
    <dgm:pt modelId="{2A25E0B0-22E4-49BC-8B1A-AB039D300C65}" type="sibTrans" cxnId="{8B550C0D-2985-4614-8145-2D35368E662F}">
      <dgm:prSet/>
      <dgm:spPr/>
      <dgm:t>
        <a:bodyPr/>
        <a:lstStyle/>
        <a:p>
          <a:pPr rtl="1"/>
          <a:endParaRPr lang="en-US" sz="3600">
            <a:cs typeface="B Yekan" panose="00000400000000000000" pitchFamily="2" charset="-78"/>
          </a:endParaRPr>
        </a:p>
      </dgm:t>
    </dgm:pt>
    <dgm:pt modelId="{85BA4FCF-1FC1-4C4B-A337-D3E79BB01ED5}">
      <dgm:prSet phldrT="[Text]" custT="1"/>
      <dgm:spPr/>
      <dgm:t>
        <a:bodyPr/>
        <a:lstStyle/>
        <a:p>
          <a:pPr rtl="1"/>
          <a:r>
            <a:rPr lang="ar-SA" sz="1400" dirty="0" smtClean="0">
              <a:cs typeface="B Yekan" panose="00000400000000000000" pitchFamily="2" charset="-78"/>
            </a:rPr>
            <a:t>مقاطع قوطی</a:t>
          </a:r>
          <a:endParaRPr lang="en-US" sz="1400" dirty="0">
            <a:cs typeface="B Yekan" panose="00000400000000000000" pitchFamily="2" charset="-78"/>
          </a:endParaRPr>
        </a:p>
      </dgm:t>
    </dgm:pt>
    <dgm:pt modelId="{8F2268CC-078B-42DE-BC08-54AA67B2E3F0}" type="parTrans" cxnId="{F82A6E96-A0BE-4C95-8306-09446EB80C67}">
      <dgm:prSet/>
      <dgm:spPr/>
      <dgm:t>
        <a:bodyPr/>
        <a:lstStyle/>
        <a:p>
          <a:pPr rtl="1"/>
          <a:endParaRPr lang="en-US" sz="3600">
            <a:cs typeface="B Yekan" panose="00000400000000000000" pitchFamily="2" charset="-78"/>
          </a:endParaRPr>
        </a:p>
      </dgm:t>
    </dgm:pt>
    <dgm:pt modelId="{D30051CA-ECD5-4EB2-9609-DE7A60480C03}" type="sibTrans" cxnId="{F82A6E96-A0BE-4C95-8306-09446EB80C67}">
      <dgm:prSet/>
      <dgm:spPr/>
      <dgm:t>
        <a:bodyPr/>
        <a:lstStyle/>
        <a:p>
          <a:pPr rtl="1"/>
          <a:endParaRPr lang="en-US" sz="3600">
            <a:cs typeface="B Yekan" panose="00000400000000000000" pitchFamily="2" charset="-78"/>
          </a:endParaRPr>
        </a:p>
      </dgm:t>
    </dgm:pt>
    <dgm:pt modelId="{CFD18875-E61D-49D1-A548-F305945048D8}">
      <dgm:prSet phldrT="[Text]" custT="1"/>
      <dgm:spPr/>
      <dgm:t>
        <a:bodyPr/>
        <a:lstStyle/>
        <a:p>
          <a:pPr rtl="1"/>
          <a:r>
            <a:rPr lang="fa-IR" sz="1400" b="0" dirty="0" smtClean="0">
              <a:cs typeface="B Yekan" panose="00000400000000000000" pitchFamily="2" charset="-78"/>
            </a:rPr>
            <a:t>پوسته بسیار نازک برای انتقال بارهای سطحی</a:t>
          </a:r>
          <a:endParaRPr lang="en-US" sz="1400" b="0" dirty="0">
            <a:cs typeface="B Yekan" panose="00000400000000000000" pitchFamily="2" charset="-78"/>
          </a:endParaRPr>
        </a:p>
      </dgm:t>
    </dgm:pt>
    <dgm:pt modelId="{7B817AF5-68AF-4827-88D0-72AE2229F132}" type="parTrans" cxnId="{2E6C025C-2C4A-41B5-96CA-E9186690D4F6}">
      <dgm:prSet/>
      <dgm:spPr/>
      <dgm:t>
        <a:bodyPr/>
        <a:lstStyle/>
        <a:p>
          <a:pPr rtl="1"/>
          <a:endParaRPr lang="en-US" sz="3600">
            <a:cs typeface="B Yekan" panose="00000400000000000000" pitchFamily="2" charset="-78"/>
          </a:endParaRPr>
        </a:p>
      </dgm:t>
    </dgm:pt>
    <dgm:pt modelId="{BA9EFEAE-C3C2-4D6B-87CF-F4EFBEBF629D}" type="sibTrans" cxnId="{2E6C025C-2C4A-41B5-96CA-E9186690D4F6}">
      <dgm:prSet/>
      <dgm:spPr/>
      <dgm:t>
        <a:bodyPr/>
        <a:lstStyle/>
        <a:p>
          <a:pPr rtl="1"/>
          <a:endParaRPr lang="en-US" sz="3600">
            <a:cs typeface="B Yekan" panose="00000400000000000000" pitchFamily="2" charset="-78"/>
          </a:endParaRPr>
        </a:p>
      </dgm:t>
    </dgm:pt>
    <dgm:pt modelId="{54B13737-F7CD-442C-9173-BB0AD73FA436}">
      <dgm:prSet phldrT="[Text]" custT="1"/>
      <dgm:spPr/>
      <dgm:t>
        <a:bodyPr/>
        <a:lstStyle/>
        <a:p>
          <a:pPr rtl="1"/>
          <a:r>
            <a:rPr lang="ar-SA" sz="1400" dirty="0" smtClean="0">
              <a:cs typeface="B Yekan" panose="00000400000000000000" pitchFamily="2" charset="-78"/>
            </a:rPr>
            <a:t>تکیه­گاه­ها در راستای طولی </a:t>
          </a:r>
          <a:endParaRPr lang="en-US" sz="1400" dirty="0">
            <a:cs typeface="B Yekan" panose="00000400000000000000" pitchFamily="2" charset="-78"/>
          </a:endParaRPr>
        </a:p>
      </dgm:t>
    </dgm:pt>
    <dgm:pt modelId="{423E4BD2-C78F-4806-9781-0411A95C9E7B}" type="parTrans" cxnId="{7BBE0749-20F2-4203-8012-073B470B7043}">
      <dgm:prSet/>
      <dgm:spPr/>
      <dgm:t>
        <a:bodyPr/>
        <a:lstStyle/>
        <a:p>
          <a:pPr rtl="1"/>
          <a:endParaRPr lang="en-US" sz="3600">
            <a:cs typeface="B Yekan" panose="00000400000000000000" pitchFamily="2" charset="-78"/>
          </a:endParaRPr>
        </a:p>
      </dgm:t>
    </dgm:pt>
    <dgm:pt modelId="{0964DB06-A6C0-425C-8F12-1AB804A9058A}" type="sibTrans" cxnId="{7BBE0749-20F2-4203-8012-073B470B7043}">
      <dgm:prSet/>
      <dgm:spPr/>
      <dgm:t>
        <a:bodyPr/>
        <a:lstStyle/>
        <a:p>
          <a:pPr rtl="1"/>
          <a:endParaRPr lang="en-US" sz="3600">
            <a:cs typeface="B Yekan" panose="00000400000000000000" pitchFamily="2" charset="-78"/>
          </a:endParaRPr>
        </a:p>
      </dgm:t>
    </dgm:pt>
    <dgm:pt modelId="{A86DE78D-1863-4520-BD7A-06B4D44EF959}" type="pres">
      <dgm:prSet presAssocID="{CF57CC8A-9878-404E-AEB5-F231D07A808B}" presName="hierChild1" presStyleCnt="0">
        <dgm:presLayoutVars>
          <dgm:orgChart val="1"/>
          <dgm:chPref val="1"/>
          <dgm:dir val="rev"/>
          <dgm:animOne val="branch"/>
          <dgm:animLvl val="lvl"/>
          <dgm:resizeHandles/>
        </dgm:presLayoutVars>
      </dgm:prSet>
      <dgm:spPr/>
      <dgm:t>
        <a:bodyPr/>
        <a:lstStyle/>
        <a:p>
          <a:endParaRPr lang="en-US"/>
        </a:p>
      </dgm:t>
    </dgm:pt>
    <dgm:pt modelId="{A2CD97A7-129A-448A-BCEB-BA283BC2CC0E}" type="pres">
      <dgm:prSet presAssocID="{4D92B361-052F-4797-B7D7-3149FF252FB6}" presName="hierRoot1" presStyleCnt="0">
        <dgm:presLayoutVars>
          <dgm:hierBranch val="init"/>
        </dgm:presLayoutVars>
      </dgm:prSet>
      <dgm:spPr/>
      <dgm:t>
        <a:bodyPr/>
        <a:lstStyle/>
        <a:p>
          <a:endParaRPr lang="en-US"/>
        </a:p>
      </dgm:t>
    </dgm:pt>
    <dgm:pt modelId="{D58653CF-1A05-4FCB-B472-56EA05FD42FA}" type="pres">
      <dgm:prSet presAssocID="{4D92B361-052F-4797-B7D7-3149FF252FB6}" presName="rootComposite1" presStyleCnt="0"/>
      <dgm:spPr/>
      <dgm:t>
        <a:bodyPr/>
        <a:lstStyle/>
        <a:p>
          <a:endParaRPr lang="en-US"/>
        </a:p>
      </dgm:t>
    </dgm:pt>
    <dgm:pt modelId="{F110066B-8891-4BA3-B250-CA5E62C770BA}" type="pres">
      <dgm:prSet presAssocID="{4D92B361-052F-4797-B7D7-3149FF252FB6}" presName="rootText1" presStyleLbl="node0" presStyleIdx="0" presStyleCnt="1" custScaleX="237057">
        <dgm:presLayoutVars>
          <dgm:chPref val="3"/>
        </dgm:presLayoutVars>
      </dgm:prSet>
      <dgm:spPr/>
      <dgm:t>
        <a:bodyPr/>
        <a:lstStyle/>
        <a:p>
          <a:endParaRPr lang="en-US"/>
        </a:p>
      </dgm:t>
    </dgm:pt>
    <dgm:pt modelId="{009A8D5E-A32A-4369-8A5E-68AD5B692B69}" type="pres">
      <dgm:prSet presAssocID="{4D92B361-052F-4797-B7D7-3149FF252FB6}" presName="rootConnector1" presStyleLbl="node1" presStyleIdx="0" presStyleCnt="0"/>
      <dgm:spPr/>
      <dgm:t>
        <a:bodyPr/>
        <a:lstStyle/>
        <a:p>
          <a:endParaRPr lang="en-US"/>
        </a:p>
      </dgm:t>
    </dgm:pt>
    <dgm:pt modelId="{97366280-C32C-49B5-9D36-9A57B65886BA}" type="pres">
      <dgm:prSet presAssocID="{4D92B361-052F-4797-B7D7-3149FF252FB6}" presName="hierChild2" presStyleCnt="0"/>
      <dgm:spPr/>
      <dgm:t>
        <a:bodyPr/>
        <a:lstStyle/>
        <a:p>
          <a:endParaRPr lang="en-US"/>
        </a:p>
      </dgm:t>
    </dgm:pt>
    <dgm:pt modelId="{6D1FFA29-6D26-498F-89BA-4AE89962FD5B}" type="pres">
      <dgm:prSet presAssocID="{AEB42CE2-DC8F-4CE7-BD72-75B1AB8688B5}" presName="Name37" presStyleLbl="parChTrans1D2" presStyleIdx="0" presStyleCnt="6"/>
      <dgm:spPr/>
      <dgm:t>
        <a:bodyPr/>
        <a:lstStyle/>
        <a:p>
          <a:endParaRPr lang="en-US"/>
        </a:p>
      </dgm:t>
    </dgm:pt>
    <dgm:pt modelId="{C3DA8119-73AB-4AB1-8DB4-7A6A1574E2B5}" type="pres">
      <dgm:prSet presAssocID="{0BB3B953-077A-42D6-89FD-EE9068E100ED}" presName="hierRoot2" presStyleCnt="0">
        <dgm:presLayoutVars>
          <dgm:hierBranch val="init"/>
        </dgm:presLayoutVars>
      </dgm:prSet>
      <dgm:spPr/>
      <dgm:t>
        <a:bodyPr/>
        <a:lstStyle/>
        <a:p>
          <a:endParaRPr lang="en-US"/>
        </a:p>
      </dgm:t>
    </dgm:pt>
    <dgm:pt modelId="{6A4B7043-3C84-4AAA-A65D-17250EB53518}" type="pres">
      <dgm:prSet presAssocID="{0BB3B953-077A-42D6-89FD-EE9068E100ED}" presName="rootComposite" presStyleCnt="0"/>
      <dgm:spPr/>
      <dgm:t>
        <a:bodyPr/>
        <a:lstStyle/>
        <a:p>
          <a:endParaRPr lang="en-US"/>
        </a:p>
      </dgm:t>
    </dgm:pt>
    <dgm:pt modelId="{8E450A09-491B-4740-B679-D5424EF0E431}" type="pres">
      <dgm:prSet presAssocID="{0BB3B953-077A-42D6-89FD-EE9068E100ED}" presName="rootText" presStyleLbl="node2" presStyleIdx="0" presStyleCnt="6">
        <dgm:presLayoutVars>
          <dgm:chPref val="3"/>
        </dgm:presLayoutVars>
      </dgm:prSet>
      <dgm:spPr/>
      <dgm:t>
        <a:bodyPr/>
        <a:lstStyle/>
        <a:p>
          <a:endParaRPr lang="en-US"/>
        </a:p>
      </dgm:t>
    </dgm:pt>
    <dgm:pt modelId="{6EE65B4D-8C2A-4A83-B231-EFEBF0925436}" type="pres">
      <dgm:prSet presAssocID="{0BB3B953-077A-42D6-89FD-EE9068E100ED}" presName="rootConnector" presStyleLbl="node2" presStyleIdx="0" presStyleCnt="6"/>
      <dgm:spPr/>
      <dgm:t>
        <a:bodyPr/>
        <a:lstStyle/>
        <a:p>
          <a:endParaRPr lang="en-US"/>
        </a:p>
      </dgm:t>
    </dgm:pt>
    <dgm:pt modelId="{89F3FD92-1B3E-494E-B664-BDAAB38C454A}" type="pres">
      <dgm:prSet presAssocID="{0BB3B953-077A-42D6-89FD-EE9068E100ED}" presName="hierChild4" presStyleCnt="0"/>
      <dgm:spPr/>
      <dgm:t>
        <a:bodyPr/>
        <a:lstStyle/>
        <a:p>
          <a:endParaRPr lang="en-US"/>
        </a:p>
      </dgm:t>
    </dgm:pt>
    <dgm:pt modelId="{040DE61C-A3F3-4E8D-8D82-405B37232E72}" type="pres">
      <dgm:prSet presAssocID="{0BB3B953-077A-42D6-89FD-EE9068E100ED}" presName="hierChild5" presStyleCnt="0"/>
      <dgm:spPr/>
      <dgm:t>
        <a:bodyPr/>
        <a:lstStyle/>
        <a:p>
          <a:endParaRPr lang="en-US"/>
        </a:p>
      </dgm:t>
    </dgm:pt>
    <dgm:pt modelId="{E21803F9-38C9-4AC6-B80E-8DD5659CD994}" type="pres">
      <dgm:prSet presAssocID="{69F9DD1E-A9F6-4326-AC09-2054DF258273}" presName="Name37" presStyleLbl="parChTrans1D2" presStyleIdx="1" presStyleCnt="6"/>
      <dgm:spPr/>
      <dgm:t>
        <a:bodyPr/>
        <a:lstStyle/>
        <a:p>
          <a:endParaRPr lang="en-US"/>
        </a:p>
      </dgm:t>
    </dgm:pt>
    <dgm:pt modelId="{02E140F2-5903-42B3-810A-936F871E4990}" type="pres">
      <dgm:prSet presAssocID="{735CB2B9-868E-4659-87F7-CB9BF3CA65C6}" presName="hierRoot2" presStyleCnt="0">
        <dgm:presLayoutVars>
          <dgm:hierBranch val="init"/>
        </dgm:presLayoutVars>
      </dgm:prSet>
      <dgm:spPr/>
      <dgm:t>
        <a:bodyPr/>
        <a:lstStyle/>
        <a:p>
          <a:endParaRPr lang="en-US"/>
        </a:p>
      </dgm:t>
    </dgm:pt>
    <dgm:pt modelId="{EA8AA725-23C7-49E1-B218-CD5EE7D4520D}" type="pres">
      <dgm:prSet presAssocID="{735CB2B9-868E-4659-87F7-CB9BF3CA65C6}" presName="rootComposite" presStyleCnt="0"/>
      <dgm:spPr/>
      <dgm:t>
        <a:bodyPr/>
        <a:lstStyle/>
        <a:p>
          <a:endParaRPr lang="en-US"/>
        </a:p>
      </dgm:t>
    </dgm:pt>
    <dgm:pt modelId="{CE15E350-7A4D-4044-BEDF-8FBD92D79C3F}" type="pres">
      <dgm:prSet presAssocID="{735CB2B9-868E-4659-87F7-CB9BF3CA65C6}" presName="rootText" presStyleLbl="node2" presStyleIdx="1" presStyleCnt="6">
        <dgm:presLayoutVars>
          <dgm:chPref val="3"/>
        </dgm:presLayoutVars>
      </dgm:prSet>
      <dgm:spPr/>
      <dgm:t>
        <a:bodyPr/>
        <a:lstStyle/>
        <a:p>
          <a:endParaRPr lang="en-US"/>
        </a:p>
      </dgm:t>
    </dgm:pt>
    <dgm:pt modelId="{6D288490-379B-424E-84D8-713E0807968C}" type="pres">
      <dgm:prSet presAssocID="{735CB2B9-868E-4659-87F7-CB9BF3CA65C6}" presName="rootConnector" presStyleLbl="node2" presStyleIdx="1" presStyleCnt="6"/>
      <dgm:spPr/>
      <dgm:t>
        <a:bodyPr/>
        <a:lstStyle/>
        <a:p>
          <a:endParaRPr lang="en-US"/>
        </a:p>
      </dgm:t>
    </dgm:pt>
    <dgm:pt modelId="{10004DF7-B81E-4677-AC15-D5E99DB7BC98}" type="pres">
      <dgm:prSet presAssocID="{735CB2B9-868E-4659-87F7-CB9BF3CA65C6}" presName="hierChild4" presStyleCnt="0"/>
      <dgm:spPr/>
      <dgm:t>
        <a:bodyPr/>
        <a:lstStyle/>
        <a:p>
          <a:endParaRPr lang="en-US"/>
        </a:p>
      </dgm:t>
    </dgm:pt>
    <dgm:pt modelId="{E130200A-2EB4-4DA5-9951-1500B018FE63}" type="pres">
      <dgm:prSet presAssocID="{735CB2B9-868E-4659-87F7-CB9BF3CA65C6}" presName="hierChild5" presStyleCnt="0"/>
      <dgm:spPr/>
      <dgm:t>
        <a:bodyPr/>
        <a:lstStyle/>
        <a:p>
          <a:endParaRPr lang="en-US"/>
        </a:p>
      </dgm:t>
    </dgm:pt>
    <dgm:pt modelId="{46DF7107-F8B4-4146-8AB2-BD285CC62292}" type="pres">
      <dgm:prSet presAssocID="{8F2268CC-078B-42DE-BC08-54AA67B2E3F0}" presName="Name37" presStyleLbl="parChTrans1D2" presStyleIdx="2" presStyleCnt="6"/>
      <dgm:spPr/>
      <dgm:t>
        <a:bodyPr/>
        <a:lstStyle/>
        <a:p>
          <a:endParaRPr lang="en-US"/>
        </a:p>
      </dgm:t>
    </dgm:pt>
    <dgm:pt modelId="{002B9971-84EA-42F5-B326-9E01C0EF71BF}" type="pres">
      <dgm:prSet presAssocID="{85BA4FCF-1FC1-4C4B-A337-D3E79BB01ED5}" presName="hierRoot2" presStyleCnt="0">
        <dgm:presLayoutVars>
          <dgm:hierBranch val="init"/>
        </dgm:presLayoutVars>
      </dgm:prSet>
      <dgm:spPr/>
      <dgm:t>
        <a:bodyPr/>
        <a:lstStyle/>
        <a:p>
          <a:endParaRPr lang="en-US"/>
        </a:p>
      </dgm:t>
    </dgm:pt>
    <dgm:pt modelId="{E65E9BDD-CE8C-4FD8-8E12-B64CD911C572}" type="pres">
      <dgm:prSet presAssocID="{85BA4FCF-1FC1-4C4B-A337-D3E79BB01ED5}" presName="rootComposite" presStyleCnt="0"/>
      <dgm:spPr/>
      <dgm:t>
        <a:bodyPr/>
        <a:lstStyle/>
        <a:p>
          <a:endParaRPr lang="en-US"/>
        </a:p>
      </dgm:t>
    </dgm:pt>
    <dgm:pt modelId="{3D7B2B76-EEB8-42A0-88FA-23393198F15D}" type="pres">
      <dgm:prSet presAssocID="{85BA4FCF-1FC1-4C4B-A337-D3E79BB01ED5}" presName="rootText" presStyleLbl="node2" presStyleIdx="2" presStyleCnt="6">
        <dgm:presLayoutVars>
          <dgm:chPref val="3"/>
        </dgm:presLayoutVars>
      </dgm:prSet>
      <dgm:spPr/>
      <dgm:t>
        <a:bodyPr/>
        <a:lstStyle/>
        <a:p>
          <a:endParaRPr lang="en-US"/>
        </a:p>
      </dgm:t>
    </dgm:pt>
    <dgm:pt modelId="{07F28FC4-C15D-475E-BD32-6BEFF3FF4A9F}" type="pres">
      <dgm:prSet presAssocID="{85BA4FCF-1FC1-4C4B-A337-D3E79BB01ED5}" presName="rootConnector" presStyleLbl="node2" presStyleIdx="2" presStyleCnt="6"/>
      <dgm:spPr/>
      <dgm:t>
        <a:bodyPr/>
        <a:lstStyle/>
        <a:p>
          <a:endParaRPr lang="en-US"/>
        </a:p>
      </dgm:t>
    </dgm:pt>
    <dgm:pt modelId="{AB9641F6-12E3-4DFD-A346-936024055D30}" type="pres">
      <dgm:prSet presAssocID="{85BA4FCF-1FC1-4C4B-A337-D3E79BB01ED5}" presName="hierChild4" presStyleCnt="0"/>
      <dgm:spPr/>
      <dgm:t>
        <a:bodyPr/>
        <a:lstStyle/>
        <a:p>
          <a:endParaRPr lang="en-US"/>
        </a:p>
      </dgm:t>
    </dgm:pt>
    <dgm:pt modelId="{48587F55-A7F3-4E25-86DF-ED7D0F26CBBA}" type="pres">
      <dgm:prSet presAssocID="{85BA4FCF-1FC1-4C4B-A337-D3E79BB01ED5}" presName="hierChild5" presStyleCnt="0"/>
      <dgm:spPr/>
      <dgm:t>
        <a:bodyPr/>
        <a:lstStyle/>
        <a:p>
          <a:endParaRPr lang="en-US"/>
        </a:p>
      </dgm:t>
    </dgm:pt>
    <dgm:pt modelId="{C8F06D8E-91F4-4CC0-A9F2-0AA10542DBD8}" type="pres">
      <dgm:prSet presAssocID="{7B817AF5-68AF-4827-88D0-72AE2229F132}" presName="Name37" presStyleLbl="parChTrans1D2" presStyleIdx="3" presStyleCnt="6"/>
      <dgm:spPr/>
      <dgm:t>
        <a:bodyPr/>
        <a:lstStyle/>
        <a:p>
          <a:endParaRPr lang="en-US"/>
        </a:p>
      </dgm:t>
    </dgm:pt>
    <dgm:pt modelId="{9E8BCF92-D1FA-41ED-9A4F-729BB0086946}" type="pres">
      <dgm:prSet presAssocID="{CFD18875-E61D-49D1-A548-F305945048D8}" presName="hierRoot2" presStyleCnt="0">
        <dgm:presLayoutVars>
          <dgm:hierBranch val="init"/>
        </dgm:presLayoutVars>
      </dgm:prSet>
      <dgm:spPr/>
      <dgm:t>
        <a:bodyPr/>
        <a:lstStyle/>
        <a:p>
          <a:endParaRPr lang="en-US"/>
        </a:p>
      </dgm:t>
    </dgm:pt>
    <dgm:pt modelId="{46BAE9F9-3D60-4AC6-BCD8-7110C75E5CDF}" type="pres">
      <dgm:prSet presAssocID="{CFD18875-E61D-49D1-A548-F305945048D8}" presName="rootComposite" presStyleCnt="0"/>
      <dgm:spPr/>
      <dgm:t>
        <a:bodyPr/>
        <a:lstStyle/>
        <a:p>
          <a:endParaRPr lang="en-US"/>
        </a:p>
      </dgm:t>
    </dgm:pt>
    <dgm:pt modelId="{6A364BB3-A602-4A65-9F12-1D83211B6936}" type="pres">
      <dgm:prSet presAssocID="{CFD18875-E61D-49D1-A548-F305945048D8}" presName="rootText" presStyleLbl="node2" presStyleIdx="3" presStyleCnt="6" custScaleX="128177">
        <dgm:presLayoutVars>
          <dgm:chPref val="3"/>
        </dgm:presLayoutVars>
      </dgm:prSet>
      <dgm:spPr/>
      <dgm:t>
        <a:bodyPr/>
        <a:lstStyle/>
        <a:p>
          <a:endParaRPr lang="en-US"/>
        </a:p>
      </dgm:t>
    </dgm:pt>
    <dgm:pt modelId="{4AB19ED1-96A9-4ECB-9401-D83D3208F342}" type="pres">
      <dgm:prSet presAssocID="{CFD18875-E61D-49D1-A548-F305945048D8}" presName="rootConnector" presStyleLbl="node2" presStyleIdx="3" presStyleCnt="6"/>
      <dgm:spPr/>
      <dgm:t>
        <a:bodyPr/>
        <a:lstStyle/>
        <a:p>
          <a:endParaRPr lang="en-US"/>
        </a:p>
      </dgm:t>
    </dgm:pt>
    <dgm:pt modelId="{50C38EFD-797C-4F20-99B9-7F555FCC89EC}" type="pres">
      <dgm:prSet presAssocID="{CFD18875-E61D-49D1-A548-F305945048D8}" presName="hierChild4" presStyleCnt="0"/>
      <dgm:spPr/>
      <dgm:t>
        <a:bodyPr/>
        <a:lstStyle/>
        <a:p>
          <a:endParaRPr lang="en-US"/>
        </a:p>
      </dgm:t>
    </dgm:pt>
    <dgm:pt modelId="{CBC487AC-A3F7-4172-9F9B-E61B9D310064}" type="pres">
      <dgm:prSet presAssocID="{CFD18875-E61D-49D1-A548-F305945048D8}" presName="hierChild5" presStyleCnt="0"/>
      <dgm:spPr/>
      <dgm:t>
        <a:bodyPr/>
        <a:lstStyle/>
        <a:p>
          <a:endParaRPr lang="en-US"/>
        </a:p>
      </dgm:t>
    </dgm:pt>
    <dgm:pt modelId="{E08F8924-AEE9-4480-B17F-A95768FB50A4}" type="pres">
      <dgm:prSet presAssocID="{423E4BD2-C78F-4806-9781-0411A95C9E7B}" presName="Name37" presStyleLbl="parChTrans1D2" presStyleIdx="4" presStyleCnt="6"/>
      <dgm:spPr/>
      <dgm:t>
        <a:bodyPr/>
        <a:lstStyle/>
        <a:p>
          <a:endParaRPr lang="en-US"/>
        </a:p>
      </dgm:t>
    </dgm:pt>
    <dgm:pt modelId="{FA0B27EC-90A3-494B-B3F6-FD853657D763}" type="pres">
      <dgm:prSet presAssocID="{54B13737-F7CD-442C-9173-BB0AD73FA436}" presName="hierRoot2" presStyleCnt="0">
        <dgm:presLayoutVars>
          <dgm:hierBranch val="init"/>
        </dgm:presLayoutVars>
      </dgm:prSet>
      <dgm:spPr/>
      <dgm:t>
        <a:bodyPr/>
        <a:lstStyle/>
        <a:p>
          <a:endParaRPr lang="en-US"/>
        </a:p>
      </dgm:t>
    </dgm:pt>
    <dgm:pt modelId="{A3AA329C-2C92-4914-B38E-23BD75CEF437}" type="pres">
      <dgm:prSet presAssocID="{54B13737-F7CD-442C-9173-BB0AD73FA436}" presName="rootComposite" presStyleCnt="0"/>
      <dgm:spPr/>
      <dgm:t>
        <a:bodyPr/>
        <a:lstStyle/>
        <a:p>
          <a:endParaRPr lang="en-US"/>
        </a:p>
      </dgm:t>
    </dgm:pt>
    <dgm:pt modelId="{63E9C9D6-4EF8-4B68-A377-55D251F9B237}" type="pres">
      <dgm:prSet presAssocID="{54B13737-F7CD-442C-9173-BB0AD73FA436}" presName="rootText" presStyleLbl="node2" presStyleIdx="4" presStyleCnt="6">
        <dgm:presLayoutVars>
          <dgm:chPref val="3"/>
        </dgm:presLayoutVars>
      </dgm:prSet>
      <dgm:spPr/>
      <dgm:t>
        <a:bodyPr/>
        <a:lstStyle/>
        <a:p>
          <a:endParaRPr lang="en-US"/>
        </a:p>
      </dgm:t>
    </dgm:pt>
    <dgm:pt modelId="{ED0BBFA5-EE53-44CD-8C6F-A08416703DBE}" type="pres">
      <dgm:prSet presAssocID="{54B13737-F7CD-442C-9173-BB0AD73FA436}" presName="rootConnector" presStyleLbl="node2" presStyleIdx="4" presStyleCnt="6"/>
      <dgm:spPr/>
      <dgm:t>
        <a:bodyPr/>
        <a:lstStyle/>
        <a:p>
          <a:endParaRPr lang="en-US"/>
        </a:p>
      </dgm:t>
    </dgm:pt>
    <dgm:pt modelId="{3CD5521C-2EF4-4083-8E36-2528BB7666F9}" type="pres">
      <dgm:prSet presAssocID="{54B13737-F7CD-442C-9173-BB0AD73FA436}" presName="hierChild4" presStyleCnt="0"/>
      <dgm:spPr/>
      <dgm:t>
        <a:bodyPr/>
        <a:lstStyle/>
        <a:p>
          <a:endParaRPr lang="en-US"/>
        </a:p>
      </dgm:t>
    </dgm:pt>
    <dgm:pt modelId="{9667FC6E-E94B-4169-A82F-2E51881F3E73}" type="pres">
      <dgm:prSet presAssocID="{54B13737-F7CD-442C-9173-BB0AD73FA436}" presName="hierChild5" presStyleCnt="0"/>
      <dgm:spPr/>
      <dgm:t>
        <a:bodyPr/>
        <a:lstStyle/>
        <a:p>
          <a:endParaRPr lang="en-US"/>
        </a:p>
      </dgm:t>
    </dgm:pt>
    <dgm:pt modelId="{1DAA0B0E-B160-4355-92E9-1A73DC617483}" type="pres">
      <dgm:prSet presAssocID="{188C6BAB-0D95-45FD-9C7B-1258665C1107}" presName="Name37" presStyleLbl="parChTrans1D2" presStyleIdx="5" presStyleCnt="6"/>
      <dgm:spPr/>
      <dgm:t>
        <a:bodyPr/>
        <a:lstStyle/>
        <a:p>
          <a:endParaRPr lang="en-US"/>
        </a:p>
      </dgm:t>
    </dgm:pt>
    <dgm:pt modelId="{23D4BFF0-44FF-4B29-8C8B-E2BE1D09B07B}" type="pres">
      <dgm:prSet presAssocID="{91443B51-C04E-41FF-8B87-150845878946}" presName="hierRoot2" presStyleCnt="0">
        <dgm:presLayoutVars>
          <dgm:hierBranch val="init"/>
        </dgm:presLayoutVars>
      </dgm:prSet>
      <dgm:spPr/>
      <dgm:t>
        <a:bodyPr/>
        <a:lstStyle/>
        <a:p>
          <a:endParaRPr lang="en-US"/>
        </a:p>
      </dgm:t>
    </dgm:pt>
    <dgm:pt modelId="{17906810-9C6C-4D4B-9EB2-B609B73A7FA6}" type="pres">
      <dgm:prSet presAssocID="{91443B51-C04E-41FF-8B87-150845878946}" presName="rootComposite" presStyleCnt="0"/>
      <dgm:spPr/>
      <dgm:t>
        <a:bodyPr/>
        <a:lstStyle/>
        <a:p>
          <a:endParaRPr lang="en-US"/>
        </a:p>
      </dgm:t>
    </dgm:pt>
    <dgm:pt modelId="{33AE5DAB-99A1-44AD-929F-7661F27B61E5}" type="pres">
      <dgm:prSet presAssocID="{91443B51-C04E-41FF-8B87-150845878946}" presName="rootText" presStyleLbl="node2" presStyleIdx="5" presStyleCnt="6" custScaleX="123518">
        <dgm:presLayoutVars>
          <dgm:chPref val="3"/>
        </dgm:presLayoutVars>
      </dgm:prSet>
      <dgm:spPr/>
      <dgm:t>
        <a:bodyPr/>
        <a:lstStyle/>
        <a:p>
          <a:endParaRPr lang="en-US"/>
        </a:p>
      </dgm:t>
    </dgm:pt>
    <dgm:pt modelId="{E24D4773-08E5-47C6-A366-64F8B4D71445}" type="pres">
      <dgm:prSet presAssocID="{91443B51-C04E-41FF-8B87-150845878946}" presName="rootConnector" presStyleLbl="node2" presStyleIdx="5" presStyleCnt="6"/>
      <dgm:spPr/>
      <dgm:t>
        <a:bodyPr/>
        <a:lstStyle/>
        <a:p>
          <a:endParaRPr lang="en-US"/>
        </a:p>
      </dgm:t>
    </dgm:pt>
    <dgm:pt modelId="{EFDEE8E1-4EF7-4D50-9D83-04188F4DD4B9}" type="pres">
      <dgm:prSet presAssocID="{91443B51-C04E-41FF-8B87-150845878946}" presName="hierChild4" presStyleCnt="0"/>
      <dgm:spPr/>
      <dgm:t>
        <a:bodyPr/>
        <a:lstStyle/>
        <a:p>
          <a:endParaRPr lang="en-US"/>
        </a:p>
      </dgm:t>
    </dgm:pt>
    <dgm:pt modelId="{BF110116-D1D9-4114-A2B5-664C2A198B58}" type="pres">
      <dgm:prSet presAssocID="{91443B51-C04E-41FF-8B87-150845878946}" presName="hierChild5" presStyleCnt="0"/>
      <dgm:spPr/>
      <dgm:t>
        <a:bodyPr/>
        <a:lstStyle/>
        <a:p>
          <a:endParaRPr lang="en-US"/>
        </a:p>
      </dgm:t>
    </dgm:pt>
    <dgm:pt modelId="{427B61AE-ADBF-483A-B0F1-8C0412C3C543}" type="pres">
      <dgm:prSet presAssocID="{4D92B361-052F-4797-B7D7-3149FF252FB6}" presName="hierChild3" presStyleCnt="0"/>
      <dgm:spPr/>
      <dgm:t>
        <a:bodyPr/>
        <a:lstStyle/>
        <a:p>
          <a:endParaRPr lang="en-US"/>
        </a:p>
      </dgm:t>
    </dgm:pt>
  </dgm:ptLst>
  <dgm:cxnLst>
    <dgm:cxn modelId="{2E6C025C-2C4A-41B5-96CA-E9186690D4F6}" srcId="{4D92B361-052F-4797-B7D7-3149FF252FB6}" destId="{CFD18875-E61D-49D1-A548-F305945048D8}" srcOrd="3" destOrd="0" parTransId="{7B817AF5-68AF-4827-88D0-72AE2229F132}" sibTransId="{BA9EFEAE-C3C2-4D6B-87CF-F4EFBEBF629D}"/>
    <dgm:cxn modelId="{D05D3EDC-7DFE-469C-BD1A-125748CC2272}" type="presOf" srcId="{54B13737-F7CD-442C-9173-BB0AD73FA436}" destId="{ED0BBFA5-EE53-44CD-8C6F-A08416703DBE}" srcOrd="1" destOrd="0" presId="urn:microsoft.com/office/officeart/2005/8/layout/orgChart1"/>
    <dgm:cxn modelId="{AD70B4CB-292A-4667-9D98-6458AD505F33}" srcId="{4D92B361-052F-4797-B7D7-3149FF252FB6}" destId="{0BB3B953-077A-42D6-89FD-EE9068E100ED}" srcOrd="0" destOrd="0" parTransId="{AEB42CE2-DC8F-4CE7-BD72-75B1AB8688B5}" sibTransId="{C87AB8C9-F832-475A-96B8-1F85AD0437D8}"/>
    <dgm:cxn modelId="{C3E9537B-1F47-4AC4-B76E-8829E87B8B71}" type="presOf" srcId="{0BB3B953-077A-42D6-89FD-EE9068E100ED}" destId="{8E450A09-491B-4740-B679-D5424EF0E431}" srcOrd="0" destOrd="0" presId="urn:microsoft.com/office/officeart/2005/8/layout/orgChart1"/>
    <dgm:cxn modelId="{BC9C0DD6-E389-4585-A94F-B92D236DB54B}" type="presOf" srcId="{54B13737-F7CD-442C-9173-BB0AD73FA436}" destId="{63E9C9D6-4EF8-4B68-A377-55D251F9B237}" srcOrd="0" destOrd="0" presId="urn:microsoft.com/office/officeart/2005/8/layout/orgChart1"/>
    <dgm:cxn modelId="{2D3EABA3-2BF2-4731-97B3-8B0409A9BD18}" type="presOf" srcId="{85BA4FCF-1FC1-4C4B-A337-D3E79BB01ED5}" destId="{07F28FC4-C15D-475E-BD32-6BEFF3FF4A9F}" srcOrd="1" destOrd="0" presId="urn:microsoft.com/office/officeart/2005/8/layout/orgChart1"/>
    <dgm:cxn modelId="{EFC4468A-3809-46EA-A4E1-67085EE82761}" type="presOf" srcId="{7B817AF5-68AF-4827-88D0-72AE2229F132}" destId="{C8F06D8E-91F4-4CC0-A9F2-0AA10542DBD8}" srcOrd="0" destOrd="0" presId="urn:microsoft.com/office/officeart/2005/8/layout/orgChart1"/>
    <dgm:cxn modelId="{5C158C8C-7429-45F6-B2D8-7A18627164C2}" type="presOf" srcId="{4D92B361-052F-4797-B7D7-3149FF252FB6}" destId="{009A8D5E-A32A-4369-8A5E-68AD5B692B69}" srcOrd="1" destOrd="0" presId="urn:microsoft.com/office/officeart/2005/8/layout/orgChart1"/>
    <dgm:cxn modelId="{8B550C0D-2985-4614-8145-2D35368E662F}" srcId="{4D92B361-052F-4797-B7D7-3149FF252FB6}" destId="{91443B51-C04E-41FF-8B87-150845878946}" srcOrd="5" destOrd="0" parTransId="{188C6BAB-0D95-45FD-9C7B-1258665C1107}" sibTransId="{2A25E0B0-22E4-49BC-8B1A-AB039D300C65}"/>
    <dgm:cxn modelId="{A6B962B7-CC55-4AE4-836C-4822EF62EBF2}" type="presOf" srcId="{CFD18875-E61D-49D1-A548-F305945048D8}" destId="{4AB19ED1-96A9-4ECB-9401-D83D3208F342}" srcOrd="1" destOrd="0" presId="urn:microsoft.com/office/officeart/2005/8/layout/orgChart1"/>
    <dgm:cxn modelId="{7BBE0749-20F2-4203-8012-073B470B7043}" srcId="{4D92B361-052F-4797-B7D7-3149FF252FB6}" destId="{54B13737-F7CD-442C-9173-BB0AD73FA436}" srcOrd="4" destOrd="0" parTransId="{423E4BD2-C78F-4806-9781-0411A95C9E7B}" sibTransId="{0964DB06-A6C0-425C-8F12-1AB804A9058A}"/>
    <dgm:cxn modelId="{F238C15E-EAEF-465E-B16A-045CE6EC9968}" type="presOf" srcId="{AEB42CE2-DC8F-4CE7-BD72-75B1AB8688B5}" destId="{6D1FFA29-6D26-498F-89BA-4AE89962FD5B}" srcOrd="0" destOrd="0" presId="urn:microsoft.com/office/officeart/2005/8/layout/orgChart1"/>
    <dgm:cxn modelId="{62A3BC0B-FDA9-4787-90D1-D078C1893690}" type="presOf" srcId="{4D92B361-052F-4797-B7D7-3149FF252FB6}" destId="{F110066B-8891-4BA3-B250-CA5E62C770BA}" srcOrd="0" destOrd="0" presId="urn:microsoft.com/office/officeart/2005/8/layout/orgChart1"/>
    <dgm:cxn modelId="{57B7F53F-8094-4D41-A077-D9268EA10A53}" type="presOf" srcId="{188C6BAB-0D95-45FD-9C7B-1258665C1107}" destId="{1DAA0B0E-B160-4355-92E9-1A73DC617483}" srcOrd="0" destOrd="0" presId="urn:microsoft.com/office/officeart/2005/8/layout/orgChart1"/>
    <dgm:cxn modelId="{FB155B23-AFF0-46DF-868E-BAA1E50D9487}" type="presOf" srcId="{CF57CC8A-9878-404E-AEB5-F231D07A808B}" destId="{A86DE78D-1863-4520-BD7A-06B4D44EF959}" srcOrd="0" destOrd="0" presId="urn:microsoft.com/office/officeart/2005/8/layout/orgChart1"/>
    <dgm:cxn modelId="{31E38848-08C4-42A4-899D-0F478F1777AD}" type="presOf" srcId="{735CB2B9-868E-4659-87F7-CB9BF3CA65C6}" destId="{CE15E350-7A4D-4044-BEDF-8FBD92D79C3F}" srcOrd="0" destOrd="0" presId="urn:microsoft.com/office/officeart/2005/8/layout/orgChart1"/>
    <dgm:cxn modelId="{5158A0B0-C929-4456-B9A3-7274C481E682}" type="presOf" srcId="{91443B51-C04E-41FF-8B87-150845878946}" destId="{E24D4773-08E5-47C6-A366-64F8B4D71445}" srcOrd="1" destOrd="0" presId="urn:microsoft.com/office/officeart/2005/8/layout/orgChart1"/>
    <dgm:cxn modelId="{11F0D08C-7F65-458C-AC93-D9499326630C}" type="presOf" srcId="{91443B51-C04E-41FF-8B87-150845878946}" destId="{33AE5DAB-99A1-44AD-929F-7661F27B61E5}" srcOrd="0" destOrd="0" presId="urn:microsoft.com/office/officeart/2005/8/layout/orgChart1"/>
    <dgm:cxn modelId="{FE95BFC1-4C15-4BCD-948E-DF20A20CA3D5}" type="presOf" srcId="{423E4BD2-C78F-4806-9781-0411A95C9E7B}" destId="{E08F8924-AEE9-4480-B17F-A95768FB50A4}" srcOrd="0" destOrd="0" presId="urn:microsoft.com/office/officeart/2005/8/layout/orgChart1"/>
    <dgm:cxn modelId="{8E692122-68CF-46FC-8777-031A4AB0CFA6}" type="presOf" srcId="{CFD18875-E61D-49D1-A548-F305945048D8}" destId="{6A364BB3-A602-4A65-9F12-1D83211B6936}" srcOrd="0" destOrd="0" presId="urn:microsoft.com/office/officeart/2005/8/layout/orgChart1"/>
    <dgm:cxn modelId="{28920A28-3442-4217-82F8-5D1C70B66E56}" type="presOf" srcId="{85BA4FCF-1FC1-4C4B-A337-D3E79BB01ED5}" destId="{3D7B2B76-EEB8-42A0-88FA-23393198F15D}" srcOrd="0" destOrd="0" presId="urn:microsoft.com/office/officeart/2005/8/layout/orgChart1"/>
    <dgm:cxn modelId="{44434435-ADDA-4899-8DA6-9D17541EDD21}" type="presOf" srcId="{8F2268CC-078B-42DE-BC08-54AA67B2E3F0}" destId="{46DF7107-F8B4-4146-8AB2-BD285CC62292}" srcOrd="0" destOrd="0" presId="urn:microsoft.com/office/officeart/2005/8/layout/orgChart1"/>
    <dgm:cxn modelId="{504223E2-8449-494C-87F8-243FFD48EE0C}" type="presOf" srcId="{69F9DD1E-A9F6-4326-AC09-2054DF258273}" destId="{E21803F9-38C9-4AC6-B80E-8DD5659CD994}" srcOrd="0" destOrd="0" presId="urn:microsoft.com/office/officeart/2005/8/layout/orgChart1"/>
    <dgm:cxn modelId="{81CA53E0-BCA7-4592-8465-0BC43E2800CA}" type="presOf" srcId="{735CB2B9-868E-4659-87F7-CB9BF3CA65C6}" destId="{6D288490-379B-424E-84D8-713E0807968C}" srcOrd="1" destOrd="0" presId="urn:microsoft.com/office/officeart/2005/8/layout/orgChart1"/>
    <dgm:cxn modelId="{157BED31-11CC-4269-87E2-58AA443507AF}" srcId="{4D92B361-052F-4797-B7D7-3149FF252FB6}" destId="{735CB2B9-868E-4659-87F7-CB9BF3CA65C6}" srcOrd="1" destOrd="0" parTransId="{69F9DD1E-A9F6-4326-AC09-2054DF258273}" sibTransId="{A132EEBA-2D4D-42FC-86E0-2FBE9678BFD4}"/>
    <dgm:cxn modelId="{F4EE6EBE-731B-4C4D-A9FA-EA349623A6CA}" type="presOf" srcId="{0BB3B953-077A-42D6-89FD-EE9068E100ED}" destId="{6EE65B4D-8C2A-4A83-B231-EFEBF0925436}" srcOrd="1" destOrd="0" presId="urn:microsoft.com/office/officeart/2005/8/layout/orgChart1"/>
    <dgm:cxn modelId="{7992EF2E-7A33-46A3-8467-1B5B5A4BE241}" srcId="{CF57CC8A-9878-404E-AEB5-F231D07A808B}" destId="{4D92B361-052F-4797-B7D7-3149FF252FB6}" srcOrd="0" destOrd="0" parTransId="{05ADDCC3-5301-4DAF-B55B-5E9428B29F6F}" sibTransId="{89A518E7-5709-4B0E-BAD0-6076C7EF59E5}"/>
    <dgm:cxn modelId="{F82A6E96-A0BE-4C95-8306-09446EB80C67}" srcId="{4D92B361-052F-4797-B7D7-3149FF252FB6}" destId="{85BA4FCF-1FC1-4C4B-A337-D3E79BB01ED5}" srcOrd="2" destOrd="0" parTransId="{8F2268CC-078B-42DE-BC08-54AA67B2E3F0}" sibTransId="{D30051CA-ECD5-4EB2-9609-DE7A60480C03}"/>
    <dgm:cxn modelId="{A7C58169-AE64-49A5-BA8E-841E46E45342}" type="presParOf" srcId="{A86DE78D-1863-4520-BD7A-06B4D44EF959}" destId="{A2CD97A7-129A-448A-BCEB-BA283BC2CC0E}" srcOrd="0" destOrd="0" presId="urn:microsoft.com/office/officeart/2005/8/layout/orgChart1"/>
    <dgm:cxn modelId="{8F2AEB0D-42C2-46DA-B3F5-E42A90C5583D}" type="presParOf" srcId="{A2CD97A7-129A-448A-BCEB-BA283BC2CC0E}" destId="{D58653CF-1A05-4FCB-B472-56EA05FD42FA}" srcOrd="0" destOrd="0" presId="urn:microsoft.com/office/officeart/2005/8/layout/orgChart1"/>
    <dgm:cxn modelId="{E3E7047A-68DF-4750-A022-C460A253C63E}" type="presParOf" srcId="{D58653CF-1A05-4FCB-B472-56EA05FD42FA}" destId="{F110066B-8891-4BA3-B250-CA5E62C770BA}" srcOrd="0" destOrd="0" presId="urn:microsoft.com/office/officeart/2005/8/layout/orgChart1"/>
    <dgm:cxn modelId="{D374F87A-FFA0-4B30-A552-863F0F31EC6F}" type="presParOf" srcId="{D58653CF-1A05-4FCB-B472-56EA05FD42FA}" destId="{009A8D5E-A32A-4369-8A5E-68AD5B692B69}" srcOrd="1" destOrd="0" presId="urn:microsoft.com/office/officeart/2005/8/layout/orgChart1"/>
    <dgm:cxn modelId="{1CE2FC65-5D6A-452C-B6E8-21D5F48F6F6A}" type="presParOf" srcId="{A2CD97A7-129A-448A-BCEB-BA283BC2CC0E}" destId="{97366280-C32C-49B5-9D36-9A57B65886BA}" srcOrd="1" destOrd="0" presId="urn:microsoft.com/office/officeart/2005/8/layout/orgChart1"/>
    <dgm:cxn modelId="{041C9AC5-0AE9-4D1E-A5F2-2FEA06BA0C92}" type="presParOf" srcId="{97366280-C32C-49B5-9D36-9A57B65886BA}" destId="{6D1FFA29-6D26-498F-89BA-4AE89962FD5B}" srcOrd="0" destOrd="0" presId="urn:microsoft.com/office/officeart/2005/8/layout/orgChart1"/>
    <dgm:cxn modelId="{6D2E1EA7-3AE7-45EF-918F-6AE58A169EA4}" type="presParOf" srcId="{97366280-C32C-49B5-9D36-9A57B65886BA}" destId="{C3DA8119-73AB-4AB1-8DB4-7A6A1574E2B5}" srcOrd="1" destOrd="0" presId="urn:microsoft.com/office/officeart/2005/8/layout/orgChart1"/>
    <dgm:cxn modelId="{B81FA668-5327-46E7-891B-841B45D1074B}" type="presParOf" srcId="{C3DA8119-73AB-4AB1-8DB4-7A6A1574E2B5}" destId="{6A4B7043-3C84-4AAA-A65D-17250EB53518}" srcOrd="0" destOrd="0" presId="urn:microsoft.com/office/officeart/2005/8/layout/orgChart1"/>
    <dgm:cxn modelId="{8C85AD13-B213-465D-B2EC-7015B196E570}" type="presParOf" srcId="{6A4B7043-3C84-4AAA-A65D-17250EB53518}" destId="{8E450A09-491B-4740-B679-D5424EF0E431}" srcOrd="0" destOrd="0" presId="urn:microsoft.com/office/officeart/2005/8/layout/orgChart1"/>
    <dgm:cxn modelId="{3DF4EF9E-9E7F-4380-8A80-43DA9CACC8FB}" type="presParOf" srcId="{6A4B7043-3C84-4AAA-A65D-17250EB53518}" destId="{6EE65B4D-8C2A-4A83-B231-EFEBF0925436}" srcOrd="1" destOrd="0" presId="urn:microsoft.com/office/officeart/2005/8/layout/orgChart1"/>
    <dgm:cxn modelId="{2FCF6C4C-F3F8-4889-8EC5-095F455A954F}" type="presParOf" srcId="{C3DA8119-73AB-4AB1-8DB4-7A6A1574E2B5}" destId="{89F3FD92-1B3E-494E-B664-BDAAB38C454A}" srcOrd="1" destOrd="0" presId="urn:microsoft.com/office/officeart/2005/8/layout/orgChart1"/>
    <dgm:cxn modelId="{93B4BD91-6F39-449B-8A5E-45138CB0EED3}" type="presParOf" srcId="{C3DA8119-73AB-4AB1-8DB4-7A6A1574E2B5}" destId="{040DE61C-A3F3-4E8D-8D82-405B37232E72}" srcOrd="2" destOrd="0" presId="urn:microsoft.com/office/officeart/2005/8/layout/orgChart1"/>
    <dgm:cxn modelId="{F807AEA4-7B7E-4B25-A0CF-BE6D51F1F7D0}" type="presParOf" srcId="{97366280-C32C-49B5-9D36-9A57B65886BA}" destId="{E21803F9-38C9-4AC6-B80E-8DD5659CD994}" srcOrd="2" destOrd="0" presId="urn:microsoft.com/office/officeart/2005/8/layout/orgChart1"/>
    <dgm:cxn modelId="{180873ED-AA07-480C-8117-116978E03983}" type="presParOf" srcId="{97366280-C32C-49B5-9D36-9A57B65886BA}" destId="{02E140F2-5903-42B3-810A-936F871E4990}" srcOrd="3" destOrd="0" presId="urn:microsoft.com/office/officeart/2005/8/layout/orgChart1"/>
    <dgm:cxn modelId="{8D8F0DEB-2AAA-4A28-B0C7-358BDA8D572C}" type="presParOf" srcId="{02E140F2-5903-42B3-810A-936F871E4990}" destId="{EA8AA725-23C7-49E1-B218-CD5EE7D4520D}" srcOrd="0" destOrd="0" presId="urn:microsoft.com/office/officeart/2005/8/layout/orgChart1"/>
    <dgm:cxn modelId="{3DEE8697-CBFC-44BE-8AF2-8D604D5C0F2B}" type="presParOf" srcId="{EA8AA725-23C7-49E1-B218-CD5EE7D4520D}" destId="{CE15E350-7A4D-4044-BEDF-8FBD92D79C3F}" srcOrd="0" destOrd="0" presId="urn:microsoft.com/office/officeart/2005/8/layout/orgChart1"/>
    <dgm:cxn modelId="{6F1AAD77-4481-41FD-A9DD-1DD849443544}" type="presParOf" srcId="{EA8AA725-23C7-49E1-B218-CD5EE7D4520D}" destId="{6D288490-379B-424E-84D8-713E0807968C}" srcOrd="1" destOrd="0" presId="urn:microsoft.com/office/officeart/2005/8/layout/orgChart1"/>
    <dgm:cxn modelId="{9B7CD699-1200-4998-94A1-28247D85B5BE}" type="presParOf" srcId="{02E140F2-5903-42B3-810A-936F871E4990}" destId="{10004DF7-B81E-4677-AC15-D5E99DB7BC98}" srcOrd="1" destOrd="0" presId="urn:microsoft.com/office/officeart/2005/8/layout/orgChart1"/>
    <dgm:cxn modelId="{CFA79E5B-EB20-43BE-8B55-DD855720BC49}" type="presParOf" srcId="{02E140F2-5903-42B3-810A-936F871E4990}" destId="{E130200A-2EB4-4DA5-9951-1500B018FE63}" srcOrd="2" destOrd="0" presId="urn:microsoft.com/office/officeart/2005/8/layout/orgChart1"/>
    <dgm:cxn modelId="{47F25BAD-87B6-4CF8-A1CB-20645B2EFC63}" type="presParOf" srcId="{97366280-C32C-49B5-9D36-9A57B65886BA}" destId="{46DF7107-F8B4-4146-8AB2-BD285CC62292}" srcOrd="4" destOrd="0" presId="urn:microsoft.com/office/officeart/2005/8/layout/orgChart1"/>
    <dgm:cxn modelId="{D5EF4031-CB76-4FBE-8043-202E7F08E30D}" type="presParOf" srcId="{97366280-C32C-49B5-9D36-9A57B65886BA}" destId="{002B9971-84EA-42F5-B326-9E01C0EF71BF}" srcOrd="5" destOrd="0" presId="urn:microsoft.com/office/officeart/2005/8/layout/orgChart1"/>
    <dgm:cxn modelId="{9AB6FCDC-9DC5-487E-B9A6-9BDB695FE321}" type="presParOf" srcId="{002B9971-84EA-42F5-B326-9E01C0EF71BF}" destId="{E65E9BDD-CE8C-4FD8-8E12-B64CD911C572}" srcOrd="0" destOrd="0" presId="urn:microsoft.com/office/officeart/2005/8/layout/orgChart1"/>
    <dgm:cxn modelId="{8308245F-75CD-4506-A1A1-8041B926AD9D}" type="presParOf" srcId="{E65E9BDD-CE8C-4FD8-8E12-B64CD911C572}" destId="{3D7B2B76-EEB8-42A0-88FA-23393198F15D}" srcOrd="0" destOrd="0" presId="urn:microsoft.com/office/officeart/2005/8/layout/orgChart1"/>
    <dgm:cxn modelId="{1CCB1B99-4990-40E4-B547-AB0C72AEDB04}" type="presParOf" srcId="{E65E9BDD-CE8C-4FD8-8E12-B64CD911C572}" destId="{07F28FC4-C15D-475E-BD32-6BEFF3FF4A9F}" srcOrd="1" destOrd="0" presId="urn:microsoft.com/office/officeart/2005/8/layout/orgChart1"/>
    <dgm:cxn modelId="{7BBE61F1-4AC7-4DF5-871F-C18C90EF5C3E}" type="presParOf" srcId="{002B9971-84EA-42F5-B326-9E01C0EF71BF}" destId="{AB9641F6-12E3-4DFD-A346-936024055D30}" srcOrd="1" destOrd="0" presId="urn:microsoft.com/office/officeart/2005/8/layout/orgChart1"/>
    <dgm:cxn modelId="{B306E8F5-9B90-4F59-A92E-F96CB7F12358}" type="presParOf" srcId="{002B9971-84EA-42F5-B326-9E01C0EF71BF}" destId="{48587F55-A7F3-4E25-86DF-ED7D0F26CBBA}" srcOrd="2" destOrd="0" presId="urn:microsoft.com/office/officeart/2005/8/layout/orgChart1"/>
    <dgm:cxn modelId="{C3C34F1A-5BA4-40CE-A9EA-A5BA2B124E84}" type="presParOf" srcId="{97366280-C32C-49B5-9D36-9A57B65886BA}" destId="{C8F06D8E-91F4-4CC0-A9F2-0AA10542DBD8}" srcOrd="6" destOrd="0" presId="urn:microsoft.com/office/officeart/2005/8/layout/orgChart1"/>
    <dgm:cxn modelId="{AF660C8A-CCF2-40E7-9F34-270664C8B6B2}" type="presParOf" srcId="{97366280-C32C-49B5-9D36-9A57B65886BA}" destId="{9E8BCF92-D1FA-41ED-9A4F-729BB0086946}" srcOrd="7" destOrd="0" presId="urn:microsoft.com/office/officeart/2005/8/layout/orgChart1"/>
    <dgm:cxn modelId="{7D397D29-2D49-4D24-83CD-3A1CBAFF81C8}" type="presParOf" srcId="{9E8BCF92-D1FA-41ED-9A4F-729BB0086946}" destId="{46BAE9F9-3D60-4AC6-BCD8-7110C75E5CDF}" srcOrd="0" destOrd="0" presId="urn:microsoft.com/office/officeart/2005/8/layout/orgChart1"/>
    <dgm:cxn modelId="{8FD49394-7E4E-451C-9A6B-48E2C8BC72AC}" type="presParOf" srcId="{46BAE9F9-3D60-4AC6-BCD8-7110C75E5CDF}" destId="{6A364BB3-A602-4A65-9F12-1D83211B6936}" srcOrd="0" destOrd="0" presId="urn:microsoft.com/office/officeart/2005/8/layout/orgChart1"/>
    <dgm:cxn modelId="{2EFC9ED2-0C61-4C73-A666-A2B3F10E73B0}" type="presParOf" srcId="{46BAE9F9-3D60-4AC6-BCD8-7110C75E5CDF}" destId="{4AB19ED1-96A9-4ECB-9401-D83D3208F342}" srcOrd="1" destOrd="0" presId="urn:microsoft.com/office/officeart/2005/8/layout/orgChart1"/>
    <dgm:cxn modelId="{4AAF601C-FBDA-4676-9ED0-AF3D48DC59C7}" type="presParOf" srcId="{9E8BCF92-D1FA-41ED-9A4F-729BB0086946}" destId="{50C38EFD-797C-4F20-99B9-7F555FCC89EC}" srcOrd="1" destOrd="0" presId="urn:microsoft.com/office/officeart/2005/8/layout/orgChart1"/>
    <dgm:cxn modelId="{62C085C9-2922-4E0B-8DC5-243C2AF2E0C9}" type="presParOf" srcId="{9E8BCF92-D1FA-41ED-9A4F-729BB0086946}" destId="{CBC487AC-A3F7-4172-9F9B-E61B9D310064}" srcOrd="2" destOrd="0" presId="urn:microsoft.com/office/officeart/2005/8/layout/orgChart1"/>
    <dgm:cxn modelId="{ADF2B100-8923-4E1E-8C3C-B03630491F86}" type="presParOf" srcId="{97366280-C32C-49B5-9D36-9A57B65886BA}" destId="{E08F8924-AEE9-4480-B17F-A95768FB50A4}" srcOrd="8" destOrd="0" presId="urn:microsoft.com/office/officeart/2005/8/layout/orgChart1"/>
    <dgm:cxn modelId="{533C3BDF-FE30-4E27-B0C5-A3E12331B1F9}" type="presParOf" srcId="{97366280-C32C-49B5-9D36-9A57B65886BA}" destId="{FA0B27EC-90A3-494B-B3F6-FD853657D763}" srcOrd="9" destOrd="0" presId="urn:microsoft.com/office/officeart/2005/8/layout/orgChart1"/>
    <dgm:cxn modelId="{5F760DF7-1B28-4593-B7A8-2E4663B774D5}" type="presParOf" srcId="{FA0B27EC-90A3-494B-B3F6-FD853657D763}" destId="{A3AA329C-2C92-4914-B38E-23BD75CEF437}" srcOrd="0" destOrd="0" presId="urn:microsoft.com/office/officeart/2005/8/layout/orgChart1"/>
    <dgm:cxn modelId="{A0310983-0A20-4F05-ABD5-B3D8703EC1BE}" type="presParOf" srcId="{A3AA329C-2C92-4914-B38E-23BD75CEF437}" destId="{63E9C9D6-4EF8-4B68-A377-55D251F9B237}" srcOrd="0" destOrd="0" presId="urn:microsoft.com/office/officeart/2005/8/layout/orgChart1"/>
    <dgm:cxn modelId="{21B69525-13D1-4476-985C-6F7AF82BF2B2}" type="presParOf" srcId="{A3AA329C-2C92-4914-B38E-23BD75CEF437}" destId="{ED0BBFA5-EE53-44CD-8C6F-A08416703DBE}" srcOrd="1" destOrd="0" presId="urn:microsoft.com/office/officeart/2005/8/layout/orgChart1"/>
    <dgm:cxn modelId="{7DE6FC8E-E158-4147-866F-86A9FEACF1A6}" type="presParOf" srcId="{FA0B27EC-90A3-494B-B3F6-FD853657D763}" destId="{3CD5521C-2EF4-4083-8E36-2528BB7666F9}" srcOrd="1" destOrd="0" presId="urn:microsoft.com/office/officeart/2005/8/layout/orgChart1"/>
    <dgm:cxn modelId="{D19389F7-12A0-4F08-882C-33E66F22FB32}" type="presParOf" srcId="{FA0B27EC-90A3-494B-B3F6-FD853657D763}" destId="{9667FC6E-E94B-4169-A82F-2E51881F3E73}" srcOrd="2" destOrd="0" presId="urn:microsoft.com/office/officeart/2005/8/layout/orgChart1"/>
    <dgm:cxn modelId="{DEC559B1-E372-4EE4-8A5E-8B969D4C2583}" type="presParOf" srcId="{97366280-C32C-49B5-9D36-9A57B65886BA}" destId="{1DAA0B0E-B160-4355-92E9-1A73DC617483}" srcOrd="10" destOrd="0" presId="urn:microsoft.com/office/officeart/2005/8/layout/orgChart1"/>
    <dgm:cxn modelId="{DEE5386D-73DB-4071-8644-6B67D1155244}" type="presParOf" srcId="{97366280-C32C-49B5-9D36-9A57B65886BA}" destId="{23D4BFF0-44FF-4B29-8C8B-E2BE1D09B07B}" srcOrd="11" destOrd="0" presId="urn:microsoft.com/office/officeart/2005/8/layout/orgChart1"/>
    <dgm:cxn modelId="{0BA890CD-93E0-4356-A543-AE82C87376AD}" type="presParOf" srcId="{23D4BFF0-44FF-4B29-8C8B-E2BE1D09B07B}" destId="{17906810-9C6C-4D4B-9EB2-B609B73A7FA6}" srcOrd="0" destOrd="0" presId="urn:microsoft.com/office/officeart/2005/8/layout/orgChart1"/>
    <dgm:cxn modelId="{534CF17F-2FD9-4F95-A597-BF86AB977BB4}" type="presParOf" srcId="{17906810-9C6C-4D4B-9EB2-B609B73A7FA6}" destId="{33AE5DAB-99A1-44AD-929F-7661F27B61E5}" srcOrd="0" destOrd="0" presId="urn:microsoft.com/office/officeart/2005/8/layout/orgChart1"/>
    <dgm:cxn modelId="{D0E5E83C-479C-43FA-AEEA-18C434195D7B}" type="presParOf" srcId="{17906810-9C6C-4D4B-9EB2-B609B73A7FA6}" destId="{E24D4773-08E5-47C6-A366-64F8B4D71445}" srcOrd="1" destOrd="0" presId="urn:microsoft.com/office/officeart/2005/8/layout/orgChart1"/>
    <dgm:cxn modelId="{CEB04CE0-4315-4D8B-AEEC-3F3EF1F7177C}" type="presParOf" srcId="{23D4BFF0-44FF-4B29-8C8B-E2BE1D09B07B}" destId="{EFDEE8E1-4EF7-4D50-9D83-04188F4DD4B9}" srcOrd="1" destOrd="0" presId="urn:microsoft.com/office/officeart/2005/8/layout/orgChart1"/>
    <dgm:cxn modelId="{740E09DD-5407-4456-9C7F-CC4D7563590E}" type="presParOf" srcId="{23D4BFF0-44FF-4B29-8C8B-E2BE1D09B07B}" destId="{BF110116-D1D9-4114-A2B5-664C2A198B58}" srcOrd="2" destOrd="0" presId="urn:microsoft.com/office/officeart/2005/8/layout/orgChart1"/>
    <dgm:cxn modelId="{BED88058-2AA3-47B5-8500-99C1BF43166A}" type="presParOf" srcId="{A2CD97A7-129A-448A-BCEB-BA283BC2CC0E}" destId="{427B61AE-ADBF-483A-B0F1-8C0412C3C54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7247AFF7-74A0-4AE5-8FBD-371E9174816E}" type="presOf" srcId="{0F546D4B-FDE1-4D5E-B5B6-781A8412F840}" destId="{C443A260-2F55-45C2-859D-7C3416F3F46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7D96DD6-F11C-4B3E-8E91-F1C68B0B5514}"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19D251AB-43E4-40B2-BD71-E41E7F9DC3F3}" type="presOf" srcId="{4DE3432D-A19A-42FF-B945-BCEEEF99DF35}" destId="{9DCAEFE7-C6CD-4694-B8CF-C561A73DDAD9}" srcOrd="0" destOrd="0" presId="urn:microsoft.com/office/officeart/2005/8/layout/chevron1"/>
    <dgm:cxn modelId="{4532F8D0-2C98-49A2-8526-DFD7C4C94317}" type="presOf" srcId="{3FD7C7B5-7803-48CF-B39B-0CEA670AF461}" destId="{2A611251-22BE-4BB7-9A7E-083ACBC448EB}" srcOrd="0" destOrd="0" presId="urn:microsoft.com/office/officeart/2005/8/layout/chevron1"/>
    <dgm:cxn modelId="{BC76AD89-FE83-440D-B2F5-61275E0F8A19}" type="presOf" srcId="{20DF95A4-E9E6-4F71-A167-7D03D12BC781}" destId="{87B31B31-8076-4C72-9B22-018AAC544E22}" srcOrd="0" destOrd="0" presId="urn:microsoft.com/office/officeart/2005/8/layout/chevron1"/>
    <dgm:cxn modelId="{B3D6AC48-6F70-487D-BC7C-B0F6E4AAE136}" type="presOf" srcId="{50B49954-086F-4E83-9B29-1E8A44D14FC5}" destId="{3198CE94-BB9E-4E8C-8DC8-CFF99BF32357}"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EF116451-C3B7-48F0-8B58-7DC9CD62D013}" type="presOf" srcId="{3B7E504F-B290-4181-ABEC-EA978959F005}" destId="{F24D9A7C-0EFC-45A0-97FE-D6067614D276}"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EE552EEC-B4B3-4AD4-9965-31E49B4A946F}" srcId="{0F546D4B-FDE1-4D5E-B5B6-781A8412F840}" destId="{3B7E504F-B290-4181-ABEC-EA978959F005}" srcOrd="0" destOrd="0" parTransId="{DDE2E4DD-33C2-46C4-A905-7C5B6DB5FEFB}" sibTransId="{123ED8E1-ECFE-4721-A4F0-8F241FF8C080}"/>
    <dgm:cxn modelId="{5057BFF8-BA26-407C-841C-15B012E1D1F6}" type="presParOf" srcId="{C443A260-2F55-45C2-859D-7C3416F3F469}" destId="{F24D9A7C-0EFC-45A0-97FE-D6067614D276}" srcOrd="0" destOrd="0" presId="urn:microsoft.com/office/officeart/2005/8/layout/chevron1"/>
    <dgm:cxn modelId="{595D3A12-4F96-4EDE-8CB1-B397B3009C8D}" type="presParOf" srcId="{C443A260-2F55-45C2-859D-7C3416F3F469}" destId="{6ADC5E81-64A5-43DB-A4C7-0AB22A52BDF2}" srcOrd="1" destOrd="0" presId="urn:microsoft.com/office/officeart/2005/8/layout/chevron1"/>
    <dgm:cxn modelId="{90CADF18-00CA-4836-988A-723902A8DAD7}" type="presParOf" srcId="{C443A260-2F55-45C2-859D-7C3416F3F469}" destId="{14E5EC22-48F7-4E3D-BA2B-751015AAE6D5}" srcOrd="2" destOrd="0" presId="urn:microsoft.com/office/officeart/2005/8/layout/chevron1"/>
    <dgm:cxn modelId="{BC8CC216-2687-4AFB-92FC-F6DBB6B59248}" type="presParOf" srcId="{C443A260-2F55-45C2-859D-7C3416F3F469}" destId="{0D1FC3D5-EAFA-468C-8751-60BA433A6B66}" srcOrd="3" destOrd="0" presId="urn:microsoft.com/office/officeart/2005/8/layout/chevron1"/>
    <dgm:cxn modelId="{3F24C8FB-0E27-4729-AA53-EA1F58327148}" type="presParOf" srcId="{C443A260-2F55-45C2-859D-7C3416F3F469}" destId="{87B31B31-8076-4C72-9B22-018AAC544E22}" srcOrd="4" destOrd="0" presId="urn:microsoft.com/office/officeart/2005/8/layout/chevron1"/>
    <dgm:cxn modelId="{767BD39F-8BFA-4938-8B59-1CB0F28BB55C}" type="presParOf" srcId="{C443A260-2F55-45C2-859D-7C3416F3F469}" destId="{17DC3C71-244E-41C9-9109-B8FC8FA4384B}" srcOrd="5" destOrd="0" presId="urn:microsoft.com/office/officeart/2005/8/layout/chevron1"/>
    <dgm:cxn modelId="{B7816913-7AAE-4FF2-8807-2941B4371D9A}" type="presParOf" srcId="{C443A260-2F55-45C2-859D-7C3416F3F469}" destId="{9DCAEFE7-C6CD-4694-B8CF-C561A73DDAD9}" srcOrd="6" destOrd="0" presId="urn:microsoft.com/office/officeart/2005/8/layout/chevron1"/>
    <dgm:cxn modelId="{1AB87516-234E-4392-8A1D-07BE40FC4F68}" type="presParOf" srcId="{C443A260-2F55-45C2-859D-7C3416F3F469}" destId="{1D8399B2-1710-4ED5-8B8E-0D1BD96F62F4}" srcOrd="7" destOrd="0" presId="urn:microsoft.com/office/officeart/2005/8/layout/chevron1"/>
    <dgm:cxn modelId="{1D372FC5-D611-4888-BFAE-D25FF700DE44}" type="presParOf" srcId="{C443A260-2F55-45C2-859D-7C3416F3F469}" destId="{2A611251-22BE-4BB7-9A7E-083ACBC448EB}" srcOrd="8" destOrd="0" presId="urn:microsoft.com/office/officeart/2005/8/layout/chevron1"/>
    <dgm:cxn modelId="{E254FCC0-4E71-430B-B7D7-34C3A991DF21}" type="presParOf" srcId="{C443A260-2F55-45C2-859D-7C3416F3F469}" destId="{1E10C5D2-3A29-4EDC-9182-296D9D6719A8}" srcOrd="9" destOrd="0" presId="urn:microsoft.com/office/officeart/2005/8/layout/chevron1"/>
    <dgm:cxn modelId="{61F855B3-83C3-40E3-A199-F2497E5DD752}"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مقدمه</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پیشینه پژوهش  </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tx2">
            <a:lumMod val="75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مدلسازی عناصر محدود و صحت سنجی تحلیل ها</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200" dirty="0" smtClean="0">
              <a:solidFill>
                <a:schemeClr val="tx1"/>
              </a:solidFill>
              <a:effectLst>
                <a:outerShdw blurRad="38100" dist="38100" dir="2700000" algn="tl">
                  <a:srgbClr val="000000">
                    <a:alpha val="43137"/>
                  </a:srgbClr>
                </a:outerShdw>
              </a:effectLst>
              <a:cs typeface="B Titr" panose="00000700000000000000" pitchFamily="2" charset="-78"/>
            </a:rPr>
            <a:t>مدلسازی هندسی، طراحی و بررسی رفتار مدل ها</a:t>
          </a:r>
          <a:endParaRPr lang="en-US" sz="12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chemeClr val="accent5">
            <a:lumMod val="75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نتیجه گیری و توصیه طراحی</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مفاهیم</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E1EAA85B-9555-4BE5-BF4D-A9DA39877EC6}" type="presOf" srcId="{50B49954-086F-4E83-9B29-1E8A44D14FC5}" destId="{3198CE94-BB9E-4E8C-8DC8-CFF99BF32357}" srcOrd="0" destOrd="0" presId="urn:microsoft.com/office/officeart/2005/8/layout/chevron1"/>
    <dgm:cxn modelId="{486AB76E-9857-436F-A6FA-B71707A74636}" type="presOf" srcId="{20DF95A4-E9E6-4F71-A167-7D03D12BC781}" destId="{87B31B31-8076-4C72-9B22-018AAC544E22}" srcOrd="0" destOrd="0" presId="urn:microsoft.com/office/officeart/2005/8/layout/chevron1"/>
    <dgm:cxn modelId="{147222EB-4C2D-406F-B0FF-583A8E74E543}"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99AA58F6-AD95-46A2-8BE1-C8058BFA1C7D}" type="presOf" srcId="{4DE3432D-A19A-42FF-B945-BCEEEF99DF35}" destId="{9DCAEFE7-C6CD-4694-B8CF-C561A73DDAD9}" srcOrd="0" destOrd="0" presId="urn:microsoft.com/office/officeart/2005/8/layout/chevron1"/>
    <dgm:cxn modelId="{07C1B9EB-9370-43AA-9F51-1CE33F142D2C}"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DAB6D452-066A-40B5-A092-AA68454DD42F}" type="presOf" srcId="{3FD7C7B5-7803-48CF-B39B-0CEA670AF461}" destId="{2A611251-22BE-4BB7-9A7E-083ACBC448EB}"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1F26B1EA-9C78-4D08-9DC9-FA44326F6533}" type="presOf" srcId="{0F546D4B-FDE1-4D5E-B5B6-781A8412F840}" destId="{C443A260-2F55-45C2-859D-7C3416F3F469}" srcOrd="0" destOrd="0" presId="urn:microsoft.com/office/officeart/2005/8/layout/chevron1"/>
    <dgm:cxn modelId="{B60C36B8-C715-4BA4-A38B-F1F96A99E9A5}" type="presParOf" srcId="{C443A260-2F55-45C2-859D-7C3416F3F469}" destId="{F24D9A7C-0EFC-45A0-97FE-D6067614D276}" srcOrd="0" destOrd="0" presId="urn:microsoft.com/office/officeart/2005/8/layout/chevron1"/>
    <dgm:cxn modelId="{FC7619AC-6039-4C63-894C-169E54C1A290}" type="presParOf" srcId="{C443A260-2F55-45C2-859D-7C3416F3F469}" destId="{6ADC5E81-64A5-43DB-A4C7-0AB22A52BDF2}" srcOrd="1" destOrd="0" presId="urn:microsoft.com/office/officeart/2005/8/layout/chevron1"/>
    <dgm:cxn modelId="{F6B3E9EE-D88E-401E-8867-28A0DC6E77DD}" type="presParOf" srcId="{C443A260-2F55-45C2-859D-7C3416F3F469}" destId="{14E5EC22-48F7-4E3D-BA2B-751015AAE6D5}" srcOrd="2" destOrd="0" presId="urn:microsoft.com/office/officeart/2005/8/layout/chevron1"/>
    <dgm:cxn modelId="{32F2E359-C75D-41B6-A5F9-BB871CE2D0A8}" type="presParOf" srcId="{C443A260-2F55-45C2-859D-7C3416F3F469}" destId="{0D1FC3D5-EAFA-468C-8751-60BA433A6B66}" srcOrd="3" destOrd="0" presId="urn:microsoft.com/office/officeart/2005/8/layout/chevron1"/>
    <dgm:cxn modelId="{CDA78C01-A370-45F2-8828-73515068EAA3}" type="presParOf" srcId="{C443A260-2F55-45C2-859D-7C3416F3F469}" destId="{87B31B31-8076-4C72-9B22-018AAC544E22}" srcOrd="4" destOrd="0" presId="urn:microsoft.com/office/officeart/2005/8/layout/chevron1"/>
    <dgm:cxn modelId="{BEE77C89-F113-4EFD-8CBD-B0687F3B37B1}" type="presParOf" srcId="{C443A260-2F55-45C2-859D-7C3416F3F469}" destId="{17DC3C71-244E-41C9-9109-B8FC8FA4384B}" srcOrd="5" destOrd="0" presId="urn:microsoft.com/office/officeart/2005/8/layout/chevron1"/>
    <dgm:cxn modelId="{3BC1CDB2-D840-4942-BA25-465692A771F9}" type="presParOf" srcId="{C443A260-2F55-45C2-859D-7C3416F3F469}" destId="{9DCAEFE7-C6CD-4694-B8CF-C561A73DDAD9}" srcOrd="6" destOrd="0" presId="urn:microsoft.com/office/officeart/2005/8/layout/chevron1"/>
    <dgm:cxn modelId="{A3E5322D-DEBD-4AA9-9179-1EA3CAC39575}" type="presParOf" srcId="{C443A260-2F55-45C2-859D-7C3416F3F469}" destId="{1D8399B2-1710-4ED5-8B8E-0D1BD96F62F4}" srcOrd="7" destOrd="0" presId="urn:microsoft.com/office/officeart/2005/8/layout/chevron1"/>
    <dgm:cxn modelId="{A7E094EE-E876-435E-A98C-AF29CF50E08E}" type="presParOf" srcId="{C443A260-2F55-45C2-859D-7C3416F3F469}" destId="{2A611251-22BE-4BB7-9A7E-083ACBC448EB}" srcOrd="8" destOrd="0" presId="urn:microsoft.com/office/officeart/2005/8/layout/chevron1"/>
    <dgm:cxn modelId="{6747DEF9-F51C-40E0-8F4B-0821B9AA99DA}" type="presParOf" srcId="{C443A260-2F55-45C2-859D-7C3416F3F469}" destId="{1E10C5D2-3A29-4EDC-9182-296D9D6719A8}" srcOrd="9" destOrd="0" presId="urn:microsoft.com/office/officeart/2005/8/layout/chevron1"/>
    <dgm:cxn modelId="{E9F0282A-1931-457F-82B9-B79D91EA7E1A}"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4D7F38E0-10ED-4C10-8AA3-87242B44DDED}" type="presOf" srcId="{3FD7C7B5-7803-48CF-B39B-0CEA670AF461}" destId="{2A611251-22BE-4BB7-9A7E-083ACBC448EB}" srcOrd="0" destOrd="0" presId="urn:microsoft.com/office/officeart/2005/8/layout/chevron1"/>
    <dgm:cxn modelId="{4ED520E5-DB9F-4626-9B06-145E00690DBE}" type="presOf" srcId="{0F546D4B-FDE1-4D5E-B5B6-781A8412F840}" destId="{C443A260-2F55-45C2-859D-7C3416F3F469}" srcOrd="0" destOrd="0" presId="urn:microsoft.com/office/officeart/2005/8/layout/chevron1"/>
    <dgm:cxn modelId="{48A6D27E-16EF-489F-B667-1447EB33E604}" type="presOf" srcId="{50B49954-086F-4E83-9B29-1E8A44D14FC5}" destId="{3198CE94-BB9E-4E8C-8DC8-CFF99BF32357}" srcOrd="0" destOrd="0" presId="urn:microsoft.com/office/officeart/2005/8/layout/chevron1"/>
    <dgm:cxn modelId="{858C6445-21E1-45C7-A413-C37A9DF6F6B8}"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E215765F-F79D-459D-AA39-1DCF6F8FCF2B}" type="presOf" srcId="{20DF95A4-E9E6-4F71-A167-7D03D12BC781}" destId="{87B31B31-8076-4C72-9B22-018AAC544E22}" srcOrd="0" destOrd="0" presId="urn:microsoft.com/office/officeart/2005/8/layout/chevron1"/>
    <dgm:cxn modelId="{A8627D9B-1E94-4ED5-8396-2F2C81802AB2}"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CE8CCA8-DCDC-4BBF-8A81-0CF062A9E207}"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2EF5E18-D7DD-453E-B51C-82DE9FFEAE38}" type="presParOf" srcId="{C443A260-2F55-45C2-859D-7C3416F3F469}" destId="{F24D9A7C-0EFC-45A0-97FE-D6067614D276}" srcOrd="0" destOrd="0" presId="urn:microsoft.com/office/officeart/2005/8/layout/chevron1"/>
    <dgm:cxn modelId="{A4CF4DBA-4A75-4BEF-BB27-418E7E90BF03}" type="presParOf" srcId="{C443A260-2F55-45C2-859D-7C3416F3F469}" destId="{6ADC5E81-64A5-43DB-A4C7-0AB22A52BDF2}" srcOrd="1" destOrd="0" presId="urn:microsoft.com/office/officeart/2005/8/layout/chevron1"/>
    <dgm:cxn modelId="{E87E5469-81BC-4972-A440-326F9D9A7C25}" type="presParOf" srcId="{C443A260-2F55-45C2-859D-7C3416F3F469}" destId="{14E5EC22-48F7-4E3D-BA2B-751015AAE6D5}" srcOrd="2" destOrd="0" presId="urn:microsoft.com/office/officeart/2005/8/layout/chevron1"/>
    <dgm:cxn modelId="{D08962D2-AF27-4E35-95A2-221AF715F008}" type="presParOf" srcId="{C443A260-2F55-45C2-859D-7C3416F3F469}" destId="{0D1FC3D5-EAFA-468C-8751-60BA433A6B66}" srcOrd="3" destOrd="0" presId="urn:microsoft.com/office/officeart/2005/8/layout/chevron1"/>
    <dgm:cxn modelId="{065DFE3E-40D1-4736-BF85-5E710B012AE2}" type="presParOf" srcId="{C443A260-2F55-45C2-859D-7C3416F3F469}" destId="{87B31B31-8076-4C72-9B22-018AAC544E22}" srcOrd="4" destOrd="0" presId="urn:microsoft.com/office/officeart/2005/8/layout/chevron1"/>
    <dgm:cxn modelId="{6A97C481-BD69-4F13-A5BA-A21FF76BF0A8}" type="presParOf" srcId="{C443A260-2F55-45C2-859D-7C3416F3F469}" destId="{17DC3C71-244E-41C9-9109-B8FC8FA4384B}" srcOrd="5" destOrd="0" presId="urn:microsoft.com/office/officeart/2005/8/layout/chevron1"/>
    <dgm:cxn modelId="{85D7342C-D82B-4822-BA77-9F12D88C16E6}" type="presParOf" srcId="{C443A260-2F55-45C2-859D-7C3416F3F469}" destId="{9DCAEFE7-C6CD-4694-B8CF-C561A73DDAD9}" srcOrd="6" destOrd="0" presId="urn:microsoft.com/office/officeart/2005/8/layout/chevron1"/>
    <dgm:cxn modelId="{9B9513B0-84D2-4B55-80FA-26BB5704D15F}" type="presParOf" srcId="{C443A260-2F55-45C2-859D-7C3416F3F469}" destId="{1D8399B2-1710-4ED5-8B8E-0D1BD96F62F4}" srcOrd="7" destOrd="0" presId="urn:microsoft.com/office/officeart/2005/8/layout/chevron1"/>
    <dgm:cxn modelId="{B6FA9938-3B9A-4DD1-A9E3-CB6CC9013674}" type="presParOf" srcId="{C443A260-2F55-45C2-859D-7C3416F3F469}" destId="{2A611251-22BE-4BB7-9A7E-083ACBC448EB}" srcOrd="8" destOrd="0" presId="urn:microsoft.com/office/officeart/2005/8/layout/chevron1"/>
    <dgm:cxn modelId="{AF44F11D-93B9-4854-A08F-01C5FD2E17E1}" type="presParOf" srcId="{C443A260-2F55-45C2-859D-7C3416F3F469}" destId="{1E10C5D2-3A29-4EDC-9182-296D9D6719A8}" srcOrd="9" destOrd="0" presId="urn:microsoft.com/office/officeart/2005/8/layout/chevron1"/>
    <dgm:cxn modelId="{D245FA9D-E086-46E4-9774-88A595278202}"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C1D3925D-6AD0-413C-BEC3-2A2EF3831938}" type="presOf" srcId="{3FD7C7B5-7803-48CF-B39B-0CEA670AF461}" destId="{2A611251-22BE-4BB7-9A7E-083ACBC448EB}" srcOrd="0" destOrd="0" presId="urn:microsoft.com/office/officeart/2005/8/layout/chevron1"/>
    <dgm:cxn modelId="{A5C9415E-68C5-44D5-85D9-4C63F739F6CC}" type="presOf" srcId="{4DE3432D-A19A-42FF-B945-BCEEEF99DF35}" destId="{9DCAEFE7-C6CD-4694-B8CF-C561A73DDAD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744DD3F2-10E9-4A07-AFC1-249252462DBF}" type="presOf" srcId="{C9FA7927-A1A9-4FD5-896A-5AEF1F20A204}" destId="{14E5EC22-48F7-4E3D-BA2B-751015AAE6D5}" srcOrd="0" destOrd="0" presId="urn:microsoft.com/office/officeart/2005/8/layout/chevron1"/>
    <dgm:cxn modelId="{9A277052-8176-42B7-8258-0BB83B5B03E6}" type="presOf" srcId="{3B7E504F-B290-4181-ABEC-EA978959F005}" destId="{F24D9A7C-0EFC-45A0-97FE-D6067614D276}" srcOrd="0" destOrd="0" presId="urn:microsoft.com/office/officeart/2005/8/layout/chevron1"/>
    <dgm:cxn modelId="{66B2C397-D252-4E00-99A9-372DEE8D84DD}" type="presOf" srcId="{20DF95A4-E9E6-4F71-A167-7D03D12BC781}" destId="{87B31B31-8076-4C72-9B22-018AAC544E22}" srcOrd="0" destOrd="0" presId="urn:microsoft.com/office/officeart/2005/8/layout/chevron1"/>
    <dgm:cxn modelId="{985F22F8-2F27-4E02-8C66-74C90597606C}"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55EE42F3-8DC3-4D19-B276-FEF71814D23C}" type="presOf" srcId="{50B49954-086F-4E83-9B29-1E8A44D14FC5}" destId="{3198CE94-BB9E-4E8C-8DC8-CFF99BF32357}" srcOrd="0" destOrd="0" presId="urn:microsoft.com/office/officeart/2005/8/layout/chevron1"/>
    <dgm:cxn modelId="{61179AC1-7058-4C15-9447-3E29A2E81982}" type="presParOf" srcId="{C443A260-2F55-45C2-859D-7C3416F3F469}" destId="{F24D9A7C-0EFC-45A0-97FE-D6067614D276}" srcOrd="0" destOrd="0" presId="urn:microsoft.com/office/officeart/2005/8/layout/chevron1"/>
    <dgm:cxn modelId="{947CF437-3247-48FF-B670-BCB577CEC47A}" type="presParOf" srcId="{C443A260-2F55-45C2-859D-7C3416F3F469}" destId="{6ADC5E81-64A5-43DB-A4C7-0AB22A52BDF2}" srcOrd="1" destOrd="0" presId="urn:microsoft.com/office/officeart/2005/8/layout/chevron1"/>
    <dgm:cxn modelId="{EB009710-0845-4742-9CDE-C1FC8CDEADA9}" type="presParOf" srcId="{C443A260-2F55-45C2-859D-7C3416F3F469}" destId="{14E5EC22-48F7-4E3D-BA2B-751015AAE6D5}" srcOrd="2" destOrd="0" presId="urn:microsoft.com/office/officeart/2005/8/layout/chevron1"/>
    <dgm:cxn modelId="{01653182-0B97-47F0-84D6-AB1D27953198}" type="presParOf" srcId="{C443A260-2F55-45C2-859D-7C3416F3F469}" destId="{0D1FC3D5-EAFA-468C-8751-60BA433A6B66}" srcOrd="3" destOrd="0" presId="urn:microsoft.com/office/officeart/2005/8/layout/chevron1"/>
    <dgm:cxn modelId="{D3FA2D5C-64F8-4077-A14B-134B9BCCE96A}" type="presParOf" srcId="{C443A260-2F55-45C2-859D-7C3416F3F469}" destId="{87B31B31-8076-4C72-9B22-018AAC544E22}" srcOrd="4" destOrd="0" presId="urn:microsoft.com/office/officeart/2005/8/layout/chevron1"/>
    <dgm:cxn modelId="{952314E9-F658-4249-8177-CFCEF443CEA5}" type="presParOf" srcId="{C443A260-2F55-45C2-859D-7C3416F3F469}" destId="{17DC3C71-244E-41C9-9109-B8FC8FA4384B}" srcOrd="5" destOrd="0" presId="urn:microsoft.com/office/officeart/2005/8/layout/chevron1"/>
    <dgm:cxn modelId="{FF659215-F1F5-48B0-B8CD-DFB2EB149204}" type="presParOf" srcId="{C443A260-2F55-45C2-859D-7C3416F3F469}" destId="{9DCAEFE7-C6CD-4694-B8CF-C561A73DDAD9}" srcOrd="6" destOrd="0" presId="urn:microsoft.com/office/officeart/2005/8/layout/chevron1"/>
    <dgm:cxn modelId="{86362802-DBE4-427D-A8C5-F6CD4981D2D7}" type="presParOf" srcId="{C443A260-2F55-45C2-859D-7C3416F3F469}" destId="{1D8399B2-1710-4ED5-8B8E-0D1BD96F62F4}" srcOrd="7" destOrd="0" presId="urn:microsoft.com/office/officeart/2005/8/layout/chevron1"/>
    <dgm:cxn modelId="{60E66870-3615-477D-AE3D-4963D1342BC4}" type="presParOf" srcId="{C443A260-2F55-45C2-859D-7C3416F3F469}" destId="{2A611251-22BE-4BB7-9A7E-083ACBC448EB}" srcOrd="8" destOrd="0" presId="urn:microsoft.com/office/officeart/2005/8/layout/chevron1"/>
    <dgm:cxn modelId="{FF50E971-C48C-4CDB-AABB-EF00E5DBA402}" type="presParOf" srcId="{C443A260-2F55-45C2-859D-7C3416F3F469}" destId="{1E10C5D2-3A29-4EDC-9182-296D9D6719A8}" srcOrd="9" destOrd="0" presId="urn:microsoft.com/office/officeart/2005/8/layout/chevron1"/>
    <dgm:cxn modelId="{08CF8FC7-5DE9-464F-83CF-1D61D119ABC3}"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D57570-2DA1-4D38-AB15-8BA258C69ABB}" type="doc">
      <dgm:prSet loTypeId="urn:microsoft.com/office/officeart/2009/layout/CircleArrowProcess" loCatId="process" qsTypeId="urn:microsoft.com/office/officeart/2005/8/quickstyle/simple1" qsCatId="simple" csTypeId="urn:microsoft.com/office/officeart/2005/8/colors/accent2_1" csCatId="accent2" phldr="1"/>
      <dgm:spPr/>
      <dgm:t>
        <a:bodyPr/>
        <a:lstStyle/>
        <a:p>
          <a:endParaRPr lang="en-US"/>
        </a:p>
      </dgm:t>
    </dgm:pt>
    <dgm:pt modelId="{0BF024A9-3095-4A62-B3D5-20C7FDEACFA6}">
      <dgm:prSet phldrT="[Text]" custT="1"/>
      <dgm:spPr/>
      <dgm:t>
        <a:bodyPr/>
        <a:lstStyle/>
        <a:p>
          <a:r>
            <a:rPr lang="fa-IR" sz="1400" b="1" dirty="0" smtClean="0">
              <a:cs typeface="B Yekan" panose="00000400000000000000" pitchFamily="2" charset="-78"/>
            </a:rPr>
            <a:t>درایت  و توجه بیشتر در تحلیل و طراحی</a:t>
          </a:r>
          <a:endParaRPr lang="en-US" sz="1400" b="1" dirty="0">
            <a:cs typeface="B Yekan" panose="00000400000000000000" pitchFamily="2" charset="-78"/>
          </a:endParaRPr>
        </a:p>
      </dgm:t>
    </dgm:pt>
    <dgm:pt modelId="{9D0CC86A-776F-4A49-A7C3-8A24EB4B6B25}" type="parTrans" cxnId="{49887FD9-CEC2-475B-B631-E7C0F1F457F2}">
      <dgm:prSet/>
      <dgm:spPr/>
      <dgm:t>
        <a:bodyPr/>
        <a:lstStyle/>
        <a:p>
          <a:endParaRPr lang="en-US" sz="1400">
            <a:cs typeface="B Yekan" panose="00000400000000000000" pitchFamily="2" charset="-78"/>
          </a:endParaRPr>
        </a:p>
      </dgm:t>
    </dgm:pt>
    <dgm:pt modelId="{2BEE6FD3-2163-4E3C-ACBE-04562C8C984E}" type="sibTrans" cxnId="{49887FD9-CEC2-475B-B631-E7C0F1F457F2}">
      <dgm:prSet/>
      <dgm:spPr/>
      <dgm:t>
        <a:bodyPr/>
        <a:lstStyle/>
        <a:p>
          <a:endParaRPr lang="en-US" sz="1400">
            <a:cs typeface="B Yekan" panose="00000400000000000000" pitchFamily="2" charset="-78"/>
          </a:endParaRPr>
        </a:p>
      </dgm:t>
    </dgm:pt>
    <dgm:pt modelId="{573B9786-1F41-4AC6-BF65-B661298B422D}">
      <dgm:prSet phldrT="[Text]" custT="1"/>
      <dgm:spPr/>
      <dgm:t>
        <a:bodyPr/>
        <a:lstStyle/>
        <a:p>
          <a:pPr>
            <a:lnSpc>
              <a:spcPct val="90000"/>
            </a:lnSpc>
          </a:pPr>
          <a:r>
            <a:rPr lang="fa-IR" sz="1400" b="1" dirty="0" smtClean="0">
              <a:cs typeface="B Yekan" panose="00000400000000000000" pitchFamily="2" charset="-78"/>
            </a:rPr>
            <a:t>مدلسازی</a:t>
          </a:r>
        </a:p>
        <a:p>
          <a:pPr>
            <a:lnSpc>
              <a:spcPct val="100000"/>
            </a:lnSpc>
          </a:pPr>
          <a:r>
            <a:rPr lang="fa-IR" sz="1400" b="1" dirty="0" smtClean="0">
              <a:cs typeface="B Yekan" panose="00000400000000000000" pitchFamily="2" charset="-78"/>
            </a:rPr>
            <a:t> واقع گرایانه</a:t>
          </a:r>
          <a:endParaRPr lang="en-US" sz="1400" b="1" dirty="0">
            <a:cs typeface="B Yekan" panose="00000400000000000000" pitchFamily="2" charset="-78"/>
          </a:endParaRPr>
        </a:p>
      </dgm:t>
    </dgm:pt>
    <dgm:pt modelId="{2925646B-2544-4BE4-8995-FFE14D2FDE2F}" type="parTrans" cxnId="{96489DA5-D603-4277-A7ED-4758C057D03E}">
      <dgm:prSet/>
      <dgm:spPr/>
      <dgm:t>
        <a:bodyPr/>
        <a:lstStyle/>
        <a:p>
          <a:endParaRPr lang="en-US" sz="1400">
            <a:cs typeface="B Yekan" panose="00000400000000000000" pitchFamily="2" charset="-78"/>
          </a:endParaRPr>
        </a:p>
      </dgm:t>
    </dgm:pt>
    <dgm:pt modelId="{A2865CF9-3029-4A81-9E6C-32BCB6BC913D}" type="sibTrans" cxnId="{96489DA5-D603-4277-A7ED-4758C057D03E}">
      <dgm:prSet/>
      <dgm:spPr/>
      <dgm:t>
        <a:bodyPr/>
        <a:lstStyle/>
        <a:p>
          <a:endParaRPr lang="en-US" sz="1400">
            <a:cs typeface="B Yekan" panose="00000400000000000000" pitchFamily="2" charset="-78"/>
          </a:endParaRPr>
        </a:p>
      </dgm:t>
    </dgm:pt>
    <dgm:pt modelId="{90D390BF-7B8A-42B0-B035-F05AD24DF326}" type="pres">
      <dgm:prSet presAssocID="{7AD57570-2DA1-4D38-AB15-8BA258C69ABB}" presName="Name0" presStyleCnt="0">
        <dgm:presLayoutVars>
          <dgm:chMax val="7"/>
          <dgm:chPref val="7"/>
          <dgm:dir/>
          <dgm:animLvl val="lvl"/>
        </dgm:presLayoutVars>
      </dgm:prSet>
      <dgm:spPr/>
      <dgm:t>
        <a:bodyPr/>
        <a:lstStyle/>
        <a:p>
          <a:endParaRPr lang="en-US"/>
        </a:p>
      </dgm:t>
    </dgm:pt>
    <dgm:pt modelId="{857656B2-65BE-4022-94E4-FBCA61F25D8F}" type="pres">
      <dgm:prSet presAssocID="{0BF024A9-3095-4A62-B3D5-20C7FDEACFA6}" presName="Accent1" presStyleCnt="0"/>
      <dgm:spPr/>
    </dgm:pt>
    <dgm:pt modelId="{C1B20FA4-FB06-42AE-86FD-AC5CB246FCE8}" type="pres">
      <dgm:prSet presAssocID="{0BF024A9-3095-4A62-B3D5-20C7FDEACFA6}" presName="Accent" presStyleLbl="node1" presStyleIdx="0" presStyleCnt="2" custScaleX="111808" custScaleY="114089"/>
      <dgm:spPr>
        <a:ln w="38100">
          <a:solidFill>
            <a:srgbClr val="FF0000"/>
          </a:solidFill>
        </a:ln>
      </dgm:spPr>
      <dgm:t>
        <a:bodyPr/>
        <a:lstStyle/>
        <a:p>
          <a:endParaRPr lang="en-US"/>
        </a:p>
      </dgm:t>
    </dgm:pt>
    <dgm:pt modelId="{3C0C1E2F-F571-4983-9D0B-5E700AD83F48}" type="pres">
      <dgm:prSet presAssocID="{0BF024A9-3095-4A62-B3D5-20C7FDEACFA6}" presName="Parent1" presStyleLbl="revTx" presStyleIdx="0" presStyleCnt="2" custLinFactNeighborY="-31616">
        <dgm:presLayoutVars>
          <dgm:chMax val="1"/>
          <dgm:chPref val="1"/>
          <dgm:bulletEnabled val="1"/>
        </dgm:presLayoutVars>
      </dgm:prSet>
      <dgm:spPr/>
      <dgm:t>
        <a:bodyPr/>
        <a:lstStyle/>
        <a:p>
          <a:endParaRPr lang="en-US"/>
        </a:p>
      </dgm:t>
    </dgm:pt>
    <dgm:pt modelId="{AAC5332C-BE1F-418C-824F-DEFCD7C2EB38}" type="pres">
      <dgm:prSet presAssocID="{573B9786-1F41-4AC6-BF65-B661298B422D}" presName="Accent2" presStyleCnt="0"/>
      <dgm:spPr/>
    </dgm:pt>
    <dgm:pt modelId="{B405D87F-6497-49BD-8B16-87A03D55B60F}" type="pres">
      <dgm:prSet presAssocID="{573B9786-1F41-4AC6-BF65-B661298B422D}" presName="Accent" presStyleLbl="node1" presStyleIdx="1" presStyleCnt="2" custScaleX="113103" custScaleY="108040"/>
      <dgm:spPr>
        <a:ln w="38100">
          <a:solidFill>
            <a:srgbClr val="FF0000"/>
          </a:solidFill>
        </a:ln>
      </dgm:spPr>
      <dgm:t>
        <a:bodyPr/>
        <a:lstStyle/>
        <a:p>
          <a:endParaRPr lang="en-US"/>
        </a:p>
      </dgm:t>
    </dgm:pt>
    <dgm:pt modelId="{5DC49043-70D5-4438-B02A-09CA72A318F5}" type="pres">
      <dgm:prSet presAssocID="{573B9786-1F41-4AC6-BF65-B661298B422D}" presName="Parent2" presStyleLbl="revTx" presStyleIdx="1" presStyleCnt="2">
        <dgm:presLayoutVars>
          <dgm:chMax val="1"/>
          <dgm:chPref val="1"/>
          <dgm:bulletEnabled val="1"/>
        </dgm:presLayoutVars>
      </dgm:prSet>
      <dgm:spPr/>
      <dgm:t>
        <a:bodyPr/>
        <a:lstStyle/>
        <a:p>
          <a:endParaRPr lang="en-US"/>
        </a:p>
      </dgm:t>
    </dgm:pt>
  </dgm:ptLst>
  <dgm:cxnLst>
    <dgm:cxn modelId="{A13432DD-E5BE-4CBD-82CA-EF33E3C53132}" type="presOf" srcId="{573B9786-1F41-4AC6-BF65-B661298B422D}" destId="{5DC49043-70D5-4438-B02A-09CA72A318F5}" srcOrd="0" destOrd="0" presId="urn:microsoft.com/office/officeart/2009/layout/CircleArrowProcess"/>
    <dgm:cxn modelId="{96489DA5-D603-4277-A7ED-4758C057D03E}" srcId="{7AD57570-2DA1-4D38-AB15-8BA258C69ABB}" destId="{573B9786-1F41-4AC6-BF65-B661298B422D}" srcOrd="1" destOrd="0" parTransId="{2925646B-2544-4BE4-8995-FFE14D2FDE2F}" sibTransId="{A2865CF9-3029-4A81-9E6C-32BCB6BC913D}"/>
    <dgm:cxn modelId="{7F821571-CE6B-4ED1-92A8-F63D36F734BE}" type="presOf" srcId="{7AD57570-2DA1-4D38-AB15-8BA258C69ABB}" destId="{90D390BF-7B8A-42B0-B035-F05AD24DF326}" srcOrd="0" destOrd="0" presId="urn:microsoft.com/office/officeart/2009/layout/CircleArrowProcess"/>
    <dgm:cxn modelId="{F229CE6C-0429-4D8C-B02F-4595623472B4}" type="presOf" srcId="{0BF024A9-3095-4A62-B3D5-20C7FDEACFA6}" destId="{3C0C1E2F-F571-4983-9D0B-5E700AD83F48}" srcOrd="0" destOrd="0" presId="urn:microsoft.com/office/officeart/2009/layout/CircleArrowProcess"/>
    <dgm:cxn modelId="{49887FD9-CEC2-475B-B631-E7C0F1F457F2}" srcId="{7AD57570-2DA1-4D38-AB15-8BA258C69ABB}" destId="{0BF024A9-3095-4A62-B3D5-20C7FDEACFA6}" srcOrd="0" destOrd="0" parTransId="{9D0CC86A-776F-4A49-A7C3-8A24EB4B6B25}" sibTransId="{2BEE6FD3-2163-4E3C-ACBE-04562C8C984E}"/>
    <dgm:cxn modelId="{1D62DE1F-243D-41DE-B3E1-702E31CEBC72}" type="presParOf" srcId="{90D390BF-7B8A-42B0-B035-F05AD24DF326}" destId="{857656B2-65BE-4022-94E4-FBCA61F25D8F}" srcOrd="0" destOrd="0" presId="urn:microsoft.com/office/officeart/2009/layout/CircleArrowProcess"/>
    <dgm:cxn modelId="{31814210-FA72-42DA-BC5C-EF1DE2D3D85F}" type="presParOf" srcId="{857656B2-65BE-4022-94E4-FBCA61F25D8F}" destId="{C1B20FA4-FB06-42AE-86FD-AC5CB246FCE8}" srcOrd="0" destOrd="0" presId="urn:microsoft.com/office/officeart/2009/layout/CircleArrowProcess"/>
    <dgm:cxn modelId="{9DE07293-DBC5-49E0-9847-32D4E44FBDA5}" type="presParOf" srcId="{90D390BF-7B8A-42B0-B035-F05AD24DF326}" destId="{3C0C1E2F-F571-4983-9D0B-5E700AD83F48}" srcOrd="1" destOrd="0" presId="urn:microsoft.com/office/officeart/2009/layout/CircleArrowProcess"/>
    <dgm:cxn modelId="{A41472A7-684C-4CC8-8FFF-E2117E8300B2}" type="presParOf" srcId="{90D390BF-7B8A-42B0-B035-F05AD24DF326}" destId="{AAC5332C-BE1F-418C-824F-DEFCD7C2EB38}" srcOrd="2" destOrd="0" presId="urn:microsoft.com/office/officeart/2009/layout/CircleArrowProcess"/>
    <dgm:cxn modelId="{2AF546FD-443F-4199-B74D-29F3E024FF1A}" type="presParOf" srcId="{AAC5332C-BE1F-418C-824F-DEFCD7C2EB38}" destId="{B405D87F-6497-49BD-8B16-87A03D55B60F}" srcOrd="0" destOrd="0" presId="urn:microsoft.com/office/officeart/2009/layout/CircleArrowProcess"/>
    <dgm:cxn modelId="{A3031EEE-0049-476C-80C8-EBF12B9EBD28}" type="presParOf" srcId="{90D390BF-7B8A-42B0-B035-F05AD24DF326}" destId="{5DC49043-70D5-4438-B02A-09CA72A318F5}" srcOrd="3" destOrd="0" presId="urn:microsoft.com/office/officeart/2009/layout/CircleArrowProcess"/>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0.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Titr" panose="000007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AE1AC2C4-D919-4570-B4B2-E9F82AE06B15}" type="parTrans" cxnId="{3B9D7D8C-8A4B-479F-929F-EA683A2839B5}">
      <dgm:prSet/>
      <dgm:spPr/>
      <dgm:t>
        <a:bodyPr/>
        <a:lstStyle/>
        <a:p>
          <a:endParaRPr lang="en-US"/>
        </a:p>
      </dgm:t>
    </dgm:pt>
    <dgm:pt modelId="{E8B7D36F-2FCF-486F-B909-76A043442611}" type="sibTrans" cxnId="{3B9D7D8C-8A4B-479F-929F-EA683A2839B5}">
      <dgm:prSet/>
      <dgm:spPr/>
      <dgm:t>
        <a:bodyPr/>
        <a:lstStyle/>
        <a:p>
          <a:endParaRPr lang="en-US"/>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5A35E3F8-50B7-4766-8DFA-0855FE1E9DA4}" type="presOf" srcId="{0F546D4B-FDE1-4D5E-B5B6-781A8412F840}" destId="{C443A260-2F55-45C2-859D-7C3416F3F469}" srcOrd="0" destOrd="0" presId="urn:microsoft.com/office/officeart/2005/8/layout/chevron1"/>
    <dgm:cxn modelId="{82FB49A6-224B-4B9D-8600-424F133D2194}" type="presOf" srcId="{3FD7C7B5-7803-48CF-B39B-0CEA670AF461}" destId="{2A611251-22BE-4BB7-9A7E-083ACBC448EB}" srcOrd="0" destOrd="0" presId="urn:microsoft.com/office/officeart/2005/8/layout/chevron1"/>
    <dgm:cxn modelId="{7410167A-172A-4849-899C-604B81B0DE8D}" type="presOf" srcId="{50B49954-086F-4E83-9B29-1E8A44D14FC5}" destId="{3198CE94-BB9E-4E8C-8DC8-CFF99BF32357}"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A8446F59-9971-4EDE-8CB7-B562656EAD9F}" type="presOf" srcId="{C9FA7927-A1A9-4FD5-896A-5AEF1F20A204}" destId="{14E5EC22-48F7-4E3D-BA2B-751015AAE6D5}"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3C291A06-2FDF-40BE-8F17-D223B9B0C38C}" type="presOf" srcId="{4DE3432D-A19A-42FF-B945-BCEEEF99DF35}" destId="{9DCAEFE7-C6CD-4694-B8CF-C561A73DDAD9}" srcOrd="0" destOrd="0" presId="urn:microsoft.com/office/officeart/2005/8/layout/chevron1"/>
    <dgm:cxn modelId="{960AEA32-14C7-4161-8E66-15DDD40E05AD}" type="presOf" srcId="{20DF95A4-E9E6-4F71-A167-7D03D12BC781}" destId="{87B31B31-8076-4C72-9B22-018AAC544E22}"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C0B5CB0A-CD4F-4E7B-BE76-45D7C9AFF8DB}" type="presOf" srcId="{3B7E504F-B290-4181-ABEC-EA978959F005}" destId="{F24D9A7C-0EFC-45A0-97FE-D6067614D276}" srcOrd="0" destOrd="0" presId="urn:microsoft.com/office/officeart/2005/8/layout/chevron1"/>
    <dgm:cxn modelId="{51C5C290-4701-4DC0-9F98-E18DF8F33573}" type="presParOf" srcId="{C443A260-2F55-45C2-859D-7C3416F3F469}" destId="{F24D9A7C-0EFC-45A0-97FE-D6067614D276}" srcOrd="0" destOrd="0" presId="urn:microsoft.com/office/officeart/2005/8/layout/chevron1"/>
    <dgm:cxn modelId="{67CCDBCE-41F6-4BCE-9465-C0CFA81F6482}" type="presParOf" srcId="{C443A260-2F55-45C2-859D-7C3416F3F469}" destId="{6ADC5E81-64A5-43DB-A4C7-0AB22A52BDF2}" srcOrd="1" destOrd="0" presId="urn:microsoft.com/office/officeart/2005/8/layout/chevron1"/>
    <dgm:cxn modelId="{FFAA919A-8271-4EE3-AB13-F6066A9ECE2D}" type="presParOf" srcId="{C443A260-2F55-45C2-859D-7C3416F3F469}" destId="{14E5EC22-48F7-4E3D-BA2B-751015AAE6D5}" srcOrd="2" destOrd="0" presId="urn:microsoft.com/office/officeart/2005/8/layout/chevron1"/>
    <dgm:cxn modelId="{2BC69A2A-DA2A-46B9-9589-A175797A94EB}" type="presParOf" srcId="{C443A260-2F55-45C2-859D-7C3416F3F469}" destId="{0D1FC3D5-EAFA-468C-8751-60BA433A6B66}" srcOrd="3" destOrd="0" presId="urn:microsoft.com/office/officeart/2005/8/layout/chevron1"/>
    <dgm:cxn modelId="{EE18C745-3D43-4BB7-8E99-412C873BF027}" type="presParOf" srcId="{C443A260-2F55-45C2-859D-7C3416F3F469}" destId="{87B31B31-8076-4C72-9B22-018AAC544E22}" srcOrd="4" destOrd="0" presId="urn:microsoft.com/office/officeart/2005/8/layout/chevron1"/>
    <dgm:cxn modelId="{C3A91BC6-D2A4-4DAC-BD72-1D58DB7B4789}" type="presParOf" srcId="{C443A260-2F55-45C2-859D-7C3416F3F469}" destId="{17DC3C71-244E-41C9-9109-B8FC8FA4384B}" srcOrd="5" destOrd="0" presId="urn:microsoft.com/office/officeart/2005/8/layout/chevron1"/>
    <dgm:cxn modelId="{FC6E1013-098E-4D4F-BB8E-B4E70AC818D5}" type="presParOf" srcId="{C443A260-2F55-45C2-859D-7C3416F3F469}" destId="{9DCAEFE7-C6CD-4694-B8CF-C561A73DDAD9}" srcOrd="6" destOrd="0" presId="urn:microsoft.com/office/officeart/2005/8/layout/chevron1"/>
    <dgm:cxn modelId="{52575171-D2FE-49FC-BE67-12F09F834AD2}" type="presParOf" srcId="{C443A260-2F55-45C2-859D-7C3416F3F469}" destId="{1D8399B2-1710-4ED5-8B8E-0D1BD96F62F4}" srcOrd="7" destOrd="0" presId="urn:microsoft.com/office/officeart/2005/8/layout/chevron1"/>
    <dgm:cxn modelId="{4FC3EDBA-A92F-4F0F-92C1-5C4C136E4C66}" type="presParOf" srcId="{C443A260-2F55-45C2-859D-7C3416F3F469}" destId="{2A611251-22BE-4BB7-9A7E-083ACBC448EB}" srcOrd="8" destOrd="0" presId="urn:microsoft.com/office/officeart/2005/8/layout/chevron1"/>
    <dgm:cxn modelId="{E85B5337-749C-4385-9A05-42A9B262C481}" type="presParOf" srcId="{C443A260-2F55-45C2-859D-7C3416F3F469}" destId="{1E10C5D2-3A29-4EDC-9182-296D9D6719A8}" srcOrd="9" destOrd="0" presId="urn:microsoft.com/office/officeart/2005/8/layout/chevron1"/>
    <dgm:cxn modelId="{74F123FC-8AFE-4DDC-9A2B-3ED0F6836B7F}"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34E7C19F-C13F-4362-B875-1404B0FA53E6}" type="presOf" srcId="{3FD7C7B5-7803-48CF-B39B-0CEA670AF461}" destId="{2A611251-22BE-4BB7-9A7E-083ACBC448EB}" srcOrd="0" destOrd="0" presId="urn:microsoft.com/office/officeart/2005/8/layout/chevron1"/>
    <dgm:cxn modelId="{14EE6D35-4055-43F2-BD29-3B14D43E5215}" type="presOf" srcId="{20DF95A4-E9E6-4F71-A167-7D03D12BC781}" destId="{87B31B31-8076-4C72-9B22-018AAC544E22}" srcOrd="0" destOrd="0" presId="urn:microsoft.com/office/officeart/2005/8/layout/chevron1"/>
    <dgm:cxn modelId="{0D2F8E78-1AF7-4846-AA9C-6AD5D8482F7D}" type="presOf" srcId="{0F546D4B-FDE1-4D5E-B5B6-781A8412F840}" destId="{C443A260-2F55-45C2-859D-7C3416F3F469}" srcOrd="0" destOrd="0" presId="urn:microsoft.com/office/officeart/2005/8/layout/chevron1"/>
    <dgm:cxn modelId="{CD0CCB39-9EA1-4537-AE46-FB106CF7109B}"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20EA7423-E3DC-4015-AA49-42FC792257DE}" type="presOf" srcId="{50B49954-086F-4E83-9B29-1E8A44D14FC5}" destId="{3198CE94-BB9E-4E8C-8DC8-CFF99BF32357}"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CFC5D001-248E-4BA7-A016-432B4C541E5C}" type="presOf" srcId="{C9FA7927-A1A9-4FD5-896A-5AEF1F20A204}" destId="{14E5EC22-48F7-4E3D-BA2B-751015AAE6D5}"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E552EEC-B4B3-4AD4-9965-31E49B4A946F}" srcId="{0F546D4B-FDE1-4D5E-B5B6-781A8412F840}" destId="{3B7E504F-B290-4181-ABEC-EA978959F005}" srcOrd="0" destOrd="0" parTransId="{DDE2E4DD-33C2-46C4-A905-7C5B6DB5FEFB}" sibTransId="{123ED8E1-ECFE-4721-A4F0-8F241FF8C080}"/>
    <dgm:cxn modelId="{4DEAC6D9-A971-4337-A606-83D5828BFEEA}" type="presOf" srcId="{3B7E504F-B290-4181-ABEC-EA978959F005}" destId="{F24D9A7C-0EFC-45A0-97FE-D6067614D276}" srcOrd="0" destOrd="0" presId="urn:microsoft.com/office/officeart/2005/8/layout/chevron1"/>
    <dgm:cxn modelId="{9D4FCDEB-BA30-4F5E-8DE2-5177A0E41843}" type="presParOf" srcId="{C443A260-2F55-45C2-859D-7C3416F3F469}" destId="{F24D9A7C-0EFC-45A0-97FE-D6067614D276}" srcOrd="0" destOrd="0" presId="urn:microsoft.com/office/officeart/2005/8/layout/chevron1"/>
    <dgm:cxn modelId="{12609CF3-6E82-4883-A230-6C66893AE84D}" type="presParOf" srcId="{C443A260-2F55-45C2-859D-7C3416F3F469}" destId="{6ADC5E81-64A5-43DB-A4C7-0AB22A52BDF2}" srcOrd="1" destOrd="0" presId="urn:microsoft.com/office/officeart/2005/8/layout/chevron1"/>
    <dgm:cxn modelId="{6489681B-ADE1-4AE5-9A4D-5DD5ED835C42}" type="presParOf" srcId="{C443A260-2F55-45C2-859D-7C3416F3F469}" destId="{14E5EC22-48F7-4E3D-BA2B-751015AAE6D5}" srcOrd="2" destOrd="0" presId="urn:microsoft.com/office/officeart/2005/8/layout/chevron1"/>
    <dgm:cxn modelId="{0BF872FB-D060-4CFF-B4CC-60D0CC6EA206}" type="presParOf" srcId="{C443A260-2F55-45C2-859D-7C3416F3F469}" destId="{0D1FC3D5-EAFA-468C-8751-60BA433A6B66}" srcOrd="3" destOrd="0" presId="urn:microsoft.com/office/officeart/2005/8/layout/chevron1"/>
    <dgm:cxn modelId="{843E16D3-F496-435D-9FFA-3F2E50788CC4}" type="presParOf" srcId="{C443A260-2F55-45C2-859D-7C3416F3F469}" destId="{87B31B31-8076-4C72-9B22-018AAC544E22}" srcOrd="4" destOrd="0" presId="urn:microsoft.com/office/officeart/2005/8/layout/chevron1"/>
    <dgm:cxn modelId="{33318236-700A-4008-A4C5-8290AC12D560}" type="presParOf" srcId="{C443A260-2F55-45C2-859D-7C3416F3F469}" destId="{17DC3C71-244E-41C9-9109-B8FC8FA4384B}" srcOrd="5" destOrd="0" presId="urn:microsoft.com/office/officeart/2005/8/layout/chevron1"/>
    <dgm:cxn modelId="{D08793B7-1FD8-4FD7-A4FD-06A0E7EBC211}" type="presParOf" srcId="{C443A260-2F55-45C2-859D-7C3416F3F469}" destId="{9DCAEFE7-C6CD-4694-B8CF-C561A73DDAD9}" srcOrd="6" destOrd="0" presId="urn:microsoft.com/office/officeart/2005/8/layout/chevron1"/>
    <dgm:cxn modelId="{D6C566B9-693C-4D1C-A86A-06A99DED904B}" type="presParOf" srcId="{C443A260-2F55-45C2-859D-7C3416F3F469}" destId="{1D8399B2-1710-4ED5-8B8E-0D1BD96F62F4}" srcOrd="7" destOrd="0" presId="urn:microsoft.com/office/officeart/2005/8/layout/chevron1"/>
    <dgm:cxn modelId="{2137B3CB-A3A1-42FE-BD68-1813F837F6DA}" type="presParOf" srcId="{C443A260-2F55-45C2-859D-7C3416F3F469}" destId="{2A611251-22BE-4BB7-9A7E-083ACBC448EB}" srcOrd="8" destOrd="0" presId="urn:microsoft.com/office/officeart/2005/8/layout/chevron1"/>
    <dgm:cxn modelId="{FB9123EC-8F0C-4750-9586-27688D177DBE}" type="presParOf" srcId="{C443A260-2F55-45C2-859D-7C3416F3F469}" destId="{1E10C5D2-3A29-4EDC-9182-296D9D6719A8}" srcOrd="9" destOrd="0" presId="urn:microsoft.com/office/officeart/2005/8/layout/chevron1"/>
    <dgm:cxn modelId="{F9B6AB5C-8C79-4DA2-B231-A4955623C34E}"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F5033D8D-580C-4147-B2F7-DE1A6880F388}" type="presOf" srcId="{3FD7C7B5-7803-48CF-B39B-0CEA670AF461}" destId="{2A611251-22BE-4BB7-9A7E-083ACBC448EB}"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D59421A4-4448-4EB7-A436-533876AF0ECB}" type="presOf" srcId="{0F546D4B-FDE1-4D5E-B5B6-781A8412F840}" destId="{C443A260-2F55-45C2-859D-7C3416F3F469}" srcOrd="0" destOrd="0" presId="urn:microsoft.com/office/officeart/2005/8/layout/chevron1"/>
    <dgm:cxn modelId="{28F7D0F0-E031-4A46-B470-AA2F7D3E9252}" type="presOf" srcId="{20DF95A4-E9E6-4F71-A167-7D03D12BC781}" destId="{87B31B31-8076-4C72-9B22-018AAC544E22}" srcOrd="0" destOrd="0" presId="urn:microsoft.com/office/officeart/2005/8/layout/chevron1"/>
    <dgm:cxn modelId="{CC25AFDB-8136-4B82-9D5B-3175D2A49A91}"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E10364FE-4131-4390-824A-0E5F7012D718}"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07B7D5D4-83B8-4354-B252-CEAE0111C724}" type="presOf" srcId="{4DE3432D-A19A-42FF-B945-BCEEEF99DF35}" destId="{9DCAEFE7-C6CD-4694-B8CF-C561A73DDAD9}" srcOrd="0" destOrd="0" presId="urn:microsoft.com/office/officeart/2005/8/layout/chevron1"/>
    <dgm:cxn modelId="{F14B750C-F848-45C8-9823-5A2F65C4BFD8}" type="presOf" srcId="{50B49954-086F-4E83-9B29-1E8A44D14FC5}" destId="{3198CE94-BB9E-4E8C-8DC8-CFF99BF32357}"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4D5CB13F-932D-4875-AC10-5B798765F616}" type="presParOf" srcId="{C443A260-2F55-45C2-859D-7C3416F3F469}" destId="{F24D9A7C-0EFC-45A0-97FE-D6067614D276}" srcOrd="0" destOrd="0" presId="urn:microsoft.com/office/officeart/2005/8/layout/chevron1"/>
    <dgm:cxn modelId="{4C8A20C9-A64A-42B4-ACC4-2FFC7171091A}" type="presParOf" srcId="{C443A260-2F55-45C2-859D-7C3416F3F469}" destId="{6ADC5E81-64A5-43DB-A4C7-0AB22A52BDF2}" srcOrd="1" destOrd="0" presId="urn:microsoft.com/office/officeart/2005/8/layout/chevron1"/>
    <dgm:cxn modelId="{2E7EA5C8-F48D-4109-82C8-043BD0F0FC7F}" type="presParOf" srcId="{C443A260-2F55-45C2-859D-7C3416F3F469}" destId="{14E5EC22-48F7-4E3D-BA2B-751015AAE6D5}" srcOrd="2" destOrd="0" presId="urn:microsoft.com/office/officeart/2005/8/layout/chevron1"/>
    <dgm:cxn modelId="{000E1A75-ABC5-4630-8A83-FA677739595E}" type="presParOf" srcId="{C443A260-2F55-45C2-859D-7C3416F3F469}" destId="{0D1FC3D5-EAFA-468C-8751-60BA433A6B66}" srcOrd="3" destOrd="0" presId="urn:microsoft.com/office/officeart/2005/8/layout/chevron1"/>
    <dgm:cxn modelId="{D1AEE48E-F896-48AD-BA60-7F6DE7C9936A}" type="presParOf" srcId="{C443A260-2F55-45C2-859D-7C3416F3F469}" destId="{87B31B31-8076-4C72-9B22-018AAC544E22}" srcOrd="4" destOrd="0" presId="urn:microsoft.com/office/officeart/2005/8/layout/chevron1"/>
    <dgm:cxn modelId="{593D03D0-0EFC-4B63-BDDC-A3168C4CE73A}" type="presParOf" srcId="{C443A260-2F55-45C2-859D-7C3416F3F469}" destId="{17DC3C71-244E-41C9-9109-B8FC8FA4384B}" srcOrd="5" destOrd="0" presId="urn:microsoft.com/office/officeart/2005/8/layout/chevron1"/>
    <dgm:cxn modelId="{39B7794D-391C-4EDB-A114-B149129B808B}" type="presParOf" srcId="{C443A260-2F55-45C2-859D-7C3416F3F469}" destId="{9DCAEFE7-C6CD-4694-B8CF-C561A73DDAD9}" srcOrd="6" destOrd="0" presId="urn:microsoft.com/office/officeart/2005/8/layout/chevron1"/>
    <dgm:cxn modelId="{119E9CFC-1B37-4A53-94C7-309860CF7937}" type="presParOf" srcId="{C443A260-2F55-45C2-859D-7C3416F3F469}" destId="{1D8399B2-1710-4ED5-8B8E-0D1BD96F62F4}" srcOrd="7" destOrd="0" presId="urn:microsoft.com/office/officeart/2005/8/layout/chevron1"/>
    <dgm:cxn modelId="{340A3680-1664-4483-8AD8-3B8B3D4C4BCA}" type="presParOf" srcId="{C443A260-2F55-45C2-859D-7C3416F3F469}" destId="{2A611251-22BE-4BB7-9A7E-083ACBC448EB}" srcOrd="8" destOrd="0" presId="urn:microsoft.com/office/officeart/2005/8/layout/chevron1"/>
    <dgm:cxn modelId="{F196B0F8-71B9-4393-B9C3-86B3015F4E26}" type="presParOf" srcId="{C443A260-2F55-45C2-859D-7C3416F3F469}" destId="{1E10C5D2-3A29-4EDC-9182-296D9D6719A8}" srcOrd="9" destOrd="0" presId="urn:microsoft.com/office/officeart/2005/8/layout/chevron1"/>
    <dgm:cxn modelId="{294F4BEB-F315-4BD0-9BF7-3CE319A88CE4}"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ADFA6D6-585A-4ED3-B318-DA4D48F36324}" type="doc">
      <dgm:prSet loTypeId="urn:microsoft.com/office/officeart/2005/8/layout/hProcess9" loCatId="process" qsTypeId="urn:microsoft.com/office/officeart/2005/8/quickstyle/simple1" qsCatId="simple" csTypeId="urn:microsoft.com/office/officeart/2005/8/colors/accent5_5" csCatId="accent5" phldr="1"/>
      <dgm:spPr/>
      <dgm:t>
        <a:bodyPr/>
        <a:lstStyle/>
        <a:p>
          <a:endParaRPr lang="en-US"/>
        </a:p>
      </dgm:t>
    </dgm:pt>
    <dgm:pt modelId="{2ACAC1BA-E302-49DE-8FB4-E837951F447E}">
      <dgm:prSet phldrT="[Text]"/>
      <dgm:spPr/>
      <dgm:t>
        <a:bodyPr/>
        <a:lstStyle/>
        <a:p>
          <a:r>
            <a:rPr lang="ar-SA" dirty="0" smtClean="0">
              <a:cs typeface="B Yekan" panose="00000400000000000000" pitchFamily="2" charset="-78"/>
            </a:rPr>
            <a:t>پلاستیسیته در ناحیه اعمال بار در اعضای سازه اصلی </a:t>
          </a:r>
          <a:endParaRPr lang="en-US" dirty="0">
            <a:cs typeface="B Yekan" panose="00000400000000000000" pitchFamily="2" charset="-78"/>
          </a:endParaRPr>
        </a:p>
      </dgm:t>
    </dgm:pt>
    <dgm:pt modelId="{982058A1-A6BB-46EF-9196-B5C4AE22F800}" type="parTrans" cxnId="{A1B25A36-4238-4DCC-BD22-D5929722EBBC}">
      <dgm:prSet/>
      <dgm:spPr/>
      <dgm:t>
        <a:bodyPr/>
        <a:lstStyle/>
        <a:p>
          <a:endParaRPr lang="en-US">
            <a:cs typeface="B Yekan" panose="00000400000000000000" pitchFamily="2" charset="-78"/>
          </a:endParaRPr>
        </a:p>
      </dgm:t>
    </dgm:pt>
    <dgm:pt modelId="{F0CD52D6-2842-469C-91F7-B647E95FBB2A}" type="sibTrans" cxnId="{A1B25A36-4238-4DCC-BD22-D5929722EBBC}">
      <dgm:prSet/>
      <dgm:spPr/>
      <dgm:t>
        <a:bodyPr/>
        <a:lstStyle/>
        <a:p>
          <a:endParaRPr lang="en-US">
            <a:cs typeface="B Yekan" panose="00000400000000000000" pitchFamily="2" charset="-78"/>
          </a:endParaRPr>
        </a:p>
      </dgm:t>
    </dgm:pt>
    <dgm:pt modelId="{ED947ECC-291D-4977-BF4B-220D3B89BA1C}">
      <dgm:prSet phldrT="[Text]"/>
      <dgm:spPr/>
      <dgm:t>
        <a:bodyPr/>
        <a:lstStyle/>
        <a:p>
          <a:r>
            <a:rPr lang="fa-IR" dirty="0" smtClean="0">
              <a:cs typeface="B Yekan" panose="00000400000000000000" pitchFamily="2" charset="-78"/>
            </a:rPr>
            <a:t>کاهش شدید </a:t>
          </a:r>
          <a:r>
            <a:rPr lang="ar-SA" dirty="0" smtClean="0">
              <a:cs typeface="B Yekan" panose="00000400000000000000" pitchFamily="2" charset="-78"/>
            </a:rPr>
            <a:t>شیب</a:t>
          </a:r>
          <a:r>
            <a:rPr lang="fa-IR" dirty="0" smtClean="0">
              <a:cs typeface="B Yekan" panose="00000400000000000000" pitchFamily="2" charset="-78"/>
            </a:rPr>
            <a:t> نمودار </a:t>
          </a:r>
          <a:r>
            <a:rPr lang="ar-SA" dirty="0" smtClean="0">
              <a:cs typeface="B Yekan" panose="00000400000000000000" pitchFamily="2" charset="-78"/>
            </a:rPr>
            <a:t>ضریب بار</a:t>
          </a:r>
          <a:r>
            <a:rPr lang="fa-IR" dirty="0" smtClean="0">
              <a:cs typeface="B Yekan" panose="00000400000000000000" pitchFamily="2" charset="-78"/>
            </a:rPr>
            <a:t> - تغییرمکان</a:t>
          </a:r>
          <a:r>
            <a:rPr lang="ar-SA" dirty="0" smtClean="0">
              <a:cs typeface="B Yekan" panose="00000400000000000000" pitchFamily="2" charset="-78"/>
            </a:rPr>
            <a:t> </a:t>
          </a:r>
          <a:endParaRPr lang="en-US" dirty="0">
            <a:cs typeface="B Yekan" panose="00000400000000000000" pitchFamily="2" charset="-78"/>
          </a:endParaRPr>
        </a:p>
      </dgm:t>
    </dgm:pt>
    <dgm:pt modelId="{7ED88C72-F0B0-4CD8-8E2C-D2ADB02EE4AE}" type="parTrans" cxnId="{1483A355-674A-4445-B3E2-1DF21E31FDAC}">
      <dgm:prSet/>
      <dgm:spPr/>
      <dgm:t>
        <a:bodyPr/>
        <a:lstStyle/>
        <a:p>
          <a:endParaRPr lang="en-US">
            <a:cs typeface="B Yekan" panose="00000400000000000000" pitchFamily="2" charset="-78"/>
          </a:endParaRPr>
        </a:p>
      </dgm:t>
    </dgm:pt>
    <dgm:pt modelId="{1DDC8DEF-3FA0-480B-A0BF-4D2D4A3CFBE4}" type="sibTrans" cxnId="{1483A355-674A-4445-B3E2-1DF21E31FDAC}">
      <dgm:prSet/>
      <dgm:spPr/>
      <dgm:t>
        <a:bodyPr/>
        <a:lstStyle/>
        <a:p>
          <a:endParaRPr lang="en-US">
            <a:cs typeface="B Yekan" panose="00000400000000000000" pitchFamily="2" charset="-78"/>
          </a:endParaRPr>
        </a:p>
      </dgm:t>
    </dgm:pt>
    <dgm:pt modelId="{9B607AAA-40BB-4C1F-B493-025C8CAC5ABA}">
      <dgm:prSet phldrT="[Text]"/>
      <dgm:spPr/>
      <dgm:t>
        <a:bodyPr/>
        <a:lstStyle/>
        <a:p>
          <a:r>
            <a:rPr lang="ar-SA" dirty="0" smtClean="0">
              <a:cs typeface="B Yekan" panose="00000400000000000000" pitchFamily="2" charset="-78"/>
            </a:rPr>
            <a:t>مصالح پرلین هنوز در حالت الاستیک</a:t>
          </a:r>
          <a:endParaRPr lang="en-US" dirty="0">
            <a:cs typeface="B Yekan" panose="00000400000000000000" pitchFamily="2" charset="-78"/>
          </a:endParaRPr>
        </a:p>
      </dgm:t>
    </dgm:pt>
    <dgm:pt modelId="{5E269A41-8C7B-480D-AA9D-5A9E6F349E16}" type="parTrans" cxnId="{72ECC50B-81D6-4905-85EC-C4D71ABEF715}">
      <dgm:prSet/>
      <dgm:spPr/>
      <dgm:t>
        <a:bodyPr/>
        <a:lstStyle/>
        <a:p>
          <a:endParaRPr lang="en-US">
            <a:cs typeface="B Yekan" panose="00000400000000000000" pitchFamily="2" charset="-78"/>
          </a:endParaRPr>
        </a:p>
      </dgm:t>
    </dgm:pt>
    <dgm:pt modelId="{C949F503-0CCF-4547-A090-D3D3380E3029}" type="sibTrans" cxnId="{72ECC50B-81D6-4905-85EC-C4D71ABEF715}">
      <dgm:prSet/>
      <dgm:spPr/>
      <dgm:t>
        <a:bodyPr/>
        <a:lstStyle/>
        <a:p>
          <a:endParaRPr lang="en-US">
            <a:cs typeface="B Yekan" panose="00000400000000000000" pitchFamily="2" charset="-78"/>
          </a:endParaRPr>
        </a:p>
      </dgm:t>
    </dgm:pt>
    <dgm:pt modelId="{F420E7C6-2778-4DA3-BF41-1C8906AAA289}">
      <dgm:prSet/>
      <dgm:spPr/>
      <dgm:t>
        <a:bodyPr/>
        <a:lstStyle/>
        <a:p>
          <a:pPr rtl="1"/>
          <a:r>
            <a:rPr lang="ar-SA" dirty="0" smtClean="0">
              <a:cs typeface="B Yekan" panose="00000400000000000000" pitchFamily="2" charset="-78"/>
            </a:rPr>
            <a:t>بازهم</a:t>
          </a:r>
          <a:r>
            <a:rPr lang="fa-IR" dirty="0" smtClean="0">
              <a:cs typeface="B Yekan" panose="00000400000000000000" pitchFamily="2" charset="-78"/>
            </a:rPr>
            <a:t> </a:t>
          </a:r>
          <a:r>
            <a:rPr lang="ar-SA" dirty="0" smtClean="0">
              <a:cs typeface="B Yekan" panose="00000400000000000000" pitchFamily="2" charset="-78"/>
            </a:rPr>
            <a:t>افزایش  شیب نمودار</a:t>
          </a:r>
          <a:endParaRPr lang="en-US" dirty="0">
            <a:cs typeface="B Yekan" panose="00000400000000000000" pitchFamily="2" charset="-78"/>
          </a:endParaRPr>
        </a:p>
      </dgm:t>
    </dgm:pt>
    <dgm:pt modelId="{62F7A3A5-376F-41F0-AAD9-0508B2FFABEF}" type="parTrans" cxnId="{77A8452A-EFD5-4A46-BB47-89EACF67C2D0}">
      <dgm:prSet/>
      <dgm:spPr/>
      <dgm:t>
        <a:bodyPr/>
        <a:lstStyle/>
        <a:p>
          <a:endParaRPr lang="en-US">
            <a:cs typeface="B Yekan" panose="00000400000000000000" pitchFamily="2" charset="-78"/>
          </a:endParaRPr>
        </a:p>
      </dgm:t>
    </dgm:pt>
    <dgm:pt modelId="{65752673-88F1-47AD-806D-6D2CB518CD08}" type="sibTrans" cxnId="{77A8452A-EFD5-4A46-BB47-89EACF67C2D0}">
      <dgm:prSet/>
      <dgm:spPr/>
      <dgm:t>
        <a:bodyPr/>
        <a:lstStyle/>
        <a:p>
          <a:endParaRPr lang="en-US">
            <a:cs typeface="B Yekan" panose="00000400000000000000" pitchFamily="2" charset="-78"/>
          </a:endParaRPr>
        </a:p>
      </dgm:t>
    </dgm:pt>
    <dgm:pt modelId="{F6C9B668-3A53-4824-B573-BBE520EB5EBB}" type="pres">
      <dgm:prSet presAssocID="{EADFA6D6-585A-4ED3-B318-DA4D48F36324}" presName="CompostProcess" presStyleCnt="0">
        <dgm:presLayoutVars>
          <dgm:dir val="rev"/>
          <dgm:resizeHandles val="exact"/>
        </dgm:presLayoutVars>
      </dgm:prSet>
      <dgm:spPr/>
      <dgm:t>
        <a:bodyPr/>
        <a:lstStyle/>
        <a:p>
          <a:endParaRPr lang="en-US"/>
        </a:p>
      </dgm:t>
    </dgm:pt>
    <dgm:pt modelId="{88817EC5-F789-44A2-A214-9156865BED69}" type="pres">
      <dgm:prSet presAssocID="{EADFA6D6-585A-4ED3-B318-DA4D48F36324}" presName="arrow" presStyleLbl="bgShp" presStyleIdx="0" presStyleCnt="1"/>
      <dgm:spPr/>
    </dgm:pt>
    <dgm:pt modelId="{B42E315D-5AFE-48B2-8F1F-52B2E64F6184}" type="pres">
      <dgm:prSet presAssocID="{EADFA6D6-585A-4ED3-B318-DA4D48F36324}" presName="linearProcess" presStyleCnt="0"/>
      <dgm:spPr/>
    </dgm:pt>
    <dgm:pt modelId="{BDE4A0D4-A160-4219-856F-50125DC740A6}" type="pres">
      <dgm:prSet presAssocID="{2ACAC1BA-E302-49DE-8FB4-E837951F447E}" presName="textNode" presStyleLbl="node1" presStyleIdx="0" presStyleCnt="4" custScaleX="115798">
        <dgm:presLayoutVars>
          <dgm:bulletEnabled val="1"/>
        </dgm:presLayoutVars>
      </dgm:prSet>
      <dgm:spPr/>
      <dgm:t>
        <a:bodyPr/>
        <a:lstStyle/>
        <a:p>
          <a:endParaRPr lang="en-US"/>
        </a:p>
      </dgm:t>
    </dgm:pt>
    <dgm:pt modelId="{766C8E43-3022-4CF4-A134-0597B8AFC49E}" type="pres">
      <dgm:prSet presAssocID="{F0CD52D6-2842-469C-91F7-B647E95FBB2A}" presName="sibTrans" presStyleCnt="0"/>
      <dgm:spPr/>
    </dgm:pt>
    <dgm:pt modelId="{39D80F28-EF36-48B9-AF26-9E2D0E6AB6B9}" type="pres">
      <dgm:prSet presAssocID="{ED947ECC-291D-4977-BF4B-220D3B89BA1C}" presName="textNode" presStyleLbl="node1" presStyleIdx="1" presStyleCnt="4" custScaleX="105933">
        <dgm:presLayoutVars>
          <dgm:bulletEnabled val="1"/>
        </dgm:presLayoutVars>
      </dgm:prSet>
      <dgm:spPr/>
      <dgm:t>
        <a:bodyPr/>
        <a:lstStyle/>
        <a:p>
          <a:endParaRPr lang="en-US"/>
        </a:p>
      </dgm:t>
    </dgm:pt>
    <dgm:pt modelId="{7966B1D4-7D5A-449A-8BB6-C15D68A5D33B}" type="pres">
      <dgm:prSet presAssocID="{1DDC8DEF-3FA0-480B-A0BF-4D2D4A3CFBE4}" presName="sibTrans" presStyleCnt="0"/>
      <dgm:spPr/>
    </dgm:pt>
    <dgm:pt modelId="{B41F88A2-2E7F-4D89-A992-43B70D05443A}" type="pres">
      <dgm:prSet presAssocID="{9B607AAA-40BB-4C1F-B493-025C8CAC5ABA}" presName="textNode" presStyleLbl="node1" presStyleIdx="2" presStyleCnt="4">
        <dgm:presLayoutVars>
          <dgm:bulletEnabled val="1"/>
        </dgm:presLayoutVars>
      </dgm:prSet>
      <dgm:spPr/>
      <dgm:t>
        <a:bodyPr/>
        <a:lstStyle/>
        <a:p>
          <a:endParaRPr lang="en-US"/>
        </a:p>
      </dgm:t>
    </dgm:pt>
    <dgm:pt modelId="{7F146355-31A7-4AFA-87B4-50BE36D82BFC}" type="pres">
      <dgm:prSet presAssocID="{C949F503-0CCF-4547-A090-D3D3380E3029}" presName="sibTrans" presStyleCnt="0"/>
      <dgm:spPr/>
    </dgm:pt>
    <dgm:pt modelId="{0B457247-6C78-420C-B3D6-A3706DF701DC}" type="pres">
      <dgm:prSet presAssocID="{F420E7C6-2778-4DA3-BF41-1C8906AAA289}" presName="textNode" presStyleLbl="node1" presStyleIdx="3" presStyleCnt="4">
        <dgm:presLayoutVars>
          <dgm:bulletEnabled val="1"/>
        </dgm:presLayoutVars>
      </dgm:prSet>
      <dgm:spPr/>
      <dgm:t>
        <a:bodyPr/>
        <a:lstStyle/>
        <a:p>
          <a:endParaRPr lang="en-US"/>
        </a:p>
      </dgm:t>
    </dgm:pt>
  </dgm:ptLst>
  <dgm:cxnLst>
    <dgm:cxn modelId="{209722DE-C74E-41FA-AB9E-0CD2CCB48B52}" type="presOf" srcId="{EADFA6D6-585A-4ED3-B318-DA4D48F36324}" destId="{F6C9B668-3A53-4824-B573-BBE520EB5EBB}" srcOrd="0" destOrd="0" presId="urn:microsoft.com/office/officeart/2005/8/layout/hProcess9"/>
    <dgm:cxn modelId="{CDD729DD-6B2F-41E4-8CCD-013DBB5BC781}" type="presOf" srcId="{F420E7C6-2778-4DA3-BF41-1C8906AAA289}" destId="{0B457247-6C78-420C-B3D6-A3706DF701DC}" srcOrd="0" destOrd="0" presId="urn:microsoft.com/office/officeart/2005/8/layout/hProcess9"/>
    <dgm:cxn modelId="{157795CA-2990-471B-896F-69279371DDAC}" type="presOf" srcId="{2ACAC1BA-E302-49DE-8FB4-E837951F447E}" destId="{BDE4A0D4-A160-4219-856F-50125DC740A6}" srcOrd="0" destOrd="0" presId="urn:microsoft.com/office/officeart/2005/8/layout/hProcess9"/>
    <dgm:cxn modelId="{77A8452A-EFD5-4A46-BB47-89EACF67C2D0}" srcId="{EADFA6D6-585A-4ED3-B318-DA4D48F36324}" destId="{F420E7C6-2778-4DA3-BF41-1C8906AAA289}" srcOrd="3" destOrd="0" parTransId="{62F7A3A5-376F-41F0-AAD9-0508B2FFABEF}" sibTransId="{65752673-88F1-47AD-806D-6D2CB518CD08}"/>
    <dgm:cxn modelId="{72ECC50B-81D6-4905-85EC-C4D71ABEF715}" srcId="{EADFA6D6-585A-4ED3-B318-DA4D48F36324}" destId="{9B607AAA-40BB-4C1F-B493-025C8CAC5ABA}" srcOrd="2" destOrd="0" parTransId="{5E269A41-8C7B-480D-AA9D-5A9E6F349E16}" sibTransId="{C949F503-0CCF-4547-A090-D3D3380E3029}"/>
    <dgm:cxn modelId="{1483A355-674A-4445-B3E2-1DF21E31FDAC}" srcId="{EADFA6D6-585A-4ED3-B318-DA4D48F36324}" destId="{ED947ECC-291D-4977-BF4B-220D3B89BA1C}" srcOrd="1" destOrd="0" parTransId="{7ED88C72-F0B0-4CD8-8E2C-D2ADB02EE4AE}" sibTransId="{1DDC8DEF-3FA0-480B-A0BF-4D2D4A3CFBE4}"/>
    <dgm:cxn modelId="{394035EE-838C-4EBC-9920-2E176B2A1ABB}" type="presOf" srcId="{ED947ECC-291D-4977-BF4B-220D3B89BA1C}" destId="{39D80F28-EF36-48B9-AF26-9E2D0E6AB6B9}" srcOrd="0" destOrd="0" presId="urn:microsoft.com/office/officeart/2005/8/layout/hProcess9"/>
    <dgm:cxn modelId="{1954C005-EB24-42C0-949F-263E92FE4C6B}" type="presOf" srcId="{9B607AAA-40BB-4C1F-B493-025C8CAC5ABA}" destId="{B41F88A2-2E7F-4D89-A992-43B70D05443A}" srcOrd="0" destOrd="0" presId="urn:microsoft.com/office/officeart/2005/8/layout/hProcess9"/>
    <dgm:cxn modelId="{A1B25A36-4238-4DCC-BD22-D5929722EBBC}" srcId="{EADFA6D6-585A-4ED3-B318-DA4D48F36324}" destId="{2ACAC1BA-E302-49DE-8FB4-E837951F447E}" srcOrd="0" destOrd="0" parTransId="{982058A1-A6BB-46EF-9196-B5C4AE22F800}" sibTransId="{F0CD52D6-2842-469C-91F7-B647E95FBB2A}"/>
    <dgm:cxn modelId="{91A6B9A5-2123-402A-910E-85EB61B0FEDF}" type="presParOf" srcId="{F6C9B668-3A53-4824-B573-BBE520EB5EBB}" destId="{88817EC5-F789-44A2-A214-9156865BED69}" srcOrd="0" destOrd="0" presId="urn:microsoft.com/office/officeart/2005/8/layout/hProcess9"/>
    <dgm:cxn modelId="{5C1DDED4-8A8B-4F72-96F6-9451D4AAB145}" type="presParOf" srcId="{F6C9B668-3A53-4824-B573-BBE520EB5EBB}" destId="{B42E315D-5AFE-48B2-8F1F-52B2E64F6184}" srcOrd="1" destOrd="0" presId="urn:microsoft.com/office/officeart/2005/8/layout/hProcess9"/>
    <dgm:cxn modelId="{280611BA-C5F1-4837-BA9A-FC3D40016194}" type="presParOf" srcId="{B42E315D-5AFE-48B2-8F1F-52B2E64F6184}" destId="{BDE4A0D4-A160-4219-856F-50125DC740A6}" srcOrd="0" destOrd="0" presId="urn:microsoft.com/office/officeart/2005/8/layout/hProcess9"/>
    <dgm:cxn modelId="{0E7C9D2A-1F76-4B01-BE95-01A325221CC7}" type="presParOf" srcId="{B42E315D-5AFE-48B2-8F1F-52B2E64F6184}" destId="{766C8E43-3022-4CF4-A134-0597B8AFC49E}" srcOrd="1" destOrd="0" presId="urn:microsoft.com/office/officeart/2005/8/layout/hProcess9"/>
    <dgm:cxn modelId="{BAA44A86-E309-402E-A916-B8583F8013DB}" type="presParOf" srcId="{B42E315D-5AFE-48B2-8F1F-52B2E64F6184}" destId="{39D80F28-EF36-48B9-AF26-9E2D0E6AB6B9}" srcOrd="2" destOrd="0" presId="urn:microsoft.com/office/officeart/2005/8/layout/hProcess9"/>
    <dgm:cxn modelId="{879ADC0D-7472-4A08-99DC-8D484048CF85}" type="presParOf" srcId="{B42E315D-5AFE-48B2-8F1F-52B2E64F6184}" destId="{7966B1D4-7D5A-449A-8BB6-C15D68A5D33B}" srcOrd="3" destOrd="0" presId="urn:microsoft.com/office/officeart/2005/8/layout/hProcess9"/>
    <dgm:cxn modelId="{CC673DDE-FFF9-413F-84B5-77E49B424409}" type="presParOf" srcId="{B42E315D-5AFE-48B2-8F1F-52B2E64F6184}" destId="{B41F88A2-2E7F-4D89-A992-43B70D05443A}" srcOrd="4" destOrd="0" presId="urn:microsoft.com/office/officeart/2005/8/layout/hProcess9"/>
    <dgm:cxn modelId="{F383DF8E-F516-473C-B781-47204711DD6A}" type="presParOf" srcId="{B42E315D-5AFE-48B2-8F1F-52B2E64F6184}" destId="{7F146355-31A7-4AFA-87B4-50BE36D82BFC}" srcOrd="5" destOrd="0" presId="urn:microsoft.com/office/officeart/2005/8/layout/hProcess9"/>
    <dgm:cxn modelId="{E194FE9D-48CE-4AAA-8F62-B1FD4AE83A77}" type="presParOf" srcId="{B42E315D-5AFE-48B2-8F1F-52B2E64F6184}" destId="{0B457247-6C78-420C-B3D6-A3706DF701D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228EEE5A-B131-40D4-9500-C2848BC76BA1}" type="doc">
      <dgm:prSet loTypeId="urn:microsoft.com/office/officeart/2005/8/layout/process2" loCatId="process" qsTypeId="urn:microsoft.com/office/officeart/2005/8/quickstyle/simple1" qsCatId="simple" csTypeId="urn:microsoft.com/office/officeart/2005/8/colors/accent3_5" csCatId="accent3" phldr="1"/>
      <dgm:spPr/>
    </dgm:pt>
    <dgm:pt modelId="{65065E34-066F-478B-A21B-2C1893B0911D}">
      <dgm:prSet phldrT="[Text]"/>
      <dgm:spPr/>
      <dgm:t>
        <a:bodyPr/>
        <a:lstStyle/>
        <a:p>
          <a:pPr rtl="1"/>
          <a:r>
            <a:rPr lang="ar-SA" dirty="0" smtClean="0">
              <a:cs typeface="B Yekan" panose="00000400000000000000" pitchFamily="2" charset="-78"/>
            </a:rPr>
            <a:t>ویژه مقدار منفی در ماتریس سختی مماسی مدل </a:t>
          </a:r>
          <a:r>
            <a:rPr lang="en-US" dirty="0" smtClean="0">
              <a:cs typeface="B Yekan" panose="00000400000000000000" pitchFamily="2" charset="-78"/>
            </a:rPr>
            <a:t>PVM</a:t>
          </a:r>
          <a:r>
            <a:rPr lang="ar-SA" dirty="0" smtClean="0">
              <a:cs typeface="B Yekan" panose="00000400000000000000" pitchFamily="2" charset="-78"/>
            </a:rPr>
            <a:t> تا پایان تحلیل حاصل نمی­شود</a:t>
          </a:r>
          <a:endParaRPr lang="en-US" dirty="0">
            <a:cs typeface="B Yekan" panose="00000400000000000000" pitchFamily="2" charset="-78"/>
          </a:endParaRPr>
        </a:p>
      </dgm:t>
    </dgm:pt>
    <dgm:pt modelId="{3D570F9A-FBEF-4A8B-8075-AA63E9F2C65E}" type="parTrans" cxnId="{3D056665-5F82-47CD-A222-B7BFB5E6008B}">
      <dgm:prSet/>
      <dgm:spPr/>
      <dgm:t>
        <a:bodyPr/>
        <a:lstStyle/>
        <a:p>
          <a:endParaRPr lang="en-US">
            <a:cs typeface="B Yekan" panose="00000400000000000000" pitchFamily="2" charset="-78"/>
          </a:endParaRPr>
        </a:p>
      </dgm:t>
    </dgm:pt>
    <dgm:pt modelId="{C015A020-44D6-4B4F-B2F1-2EDE3324065A}" type="sibTrans" cxnId="{3D056665-5F82-47CD-A222-B7BFB5E6008B}">
      <dgm:prSet/>
      <dgm:spPr/>
      <dgm:t>
        <a:bodyPr/>
        <a:lstStyle/>
        <a:p>
          <a:endParaRPr lang="en-US">
            <a:cs typeface="B Yekan" panose="00000400000000000000" pitchFamily="2" charset="-78"/>
          </a:endParaRPr>
        </a:p>
      </dgm:t>
    </dgm:pt>
    <dgm:pt modelId="{57BBE914-CFB5-4DE7-B93D-367186B8C049}">
      <dgm:prSet phldrT="[Text]"/>
      <dgm:spPr/>
      <dgm:t>
        <a:bodyPr/>
        <a:lstStyle/>
        <a:p>
          <a:r>
            <a:rPr lang="ar-SA" dirty="0" smtClean="0">
              <a:cs typeface="B Yekan" panose="00000400000000000000" pitchFamily="2" charset="-78"/>
            </a:rPr>
            <a:t>نشان دهنده نقش پرلین­ها در کنترل ناپایداری ناشی از این نوع بارگذاری</a:t>
          </a:r>
          <a:endParaRPr lang="en-US" dirty="0">
            <a:cs typeface="B Yekan" panose="00000400000000000000" pitchFamily="2" charset="-78"/>
          </a:endParaRPr>
        </a:p>
      </dgm:t>
    </dgm:pt>
    <dgm:pt modelId="{64D9654E-4009-46D3-AD32-9E529B48F4FD}" type="parTrans" cxnId="{F08E6951-C866-444F-82F0-B7790D67F8C6}">
      <dgm:prSet/>
      <dgm:spPr/>
      <dgm:t>
        <a:bodyPr/>
        <a:lstStyle/>
        <a:p>
          <a:endParaRPr lang="en-US">
            <a:cs typeface="B Yekan" panose="00000400000000000000" pitchFamily="2" charset="-78"/>
          </a:endParaRPr>
        </a:p>
      </dgm:t>
    </dgm:pt>
    <dgm:pt modelId="{A415683E-E415-4DD5-AF86-F8891A422D2B}" type="sibTrans" cxnId="{F08E6951-C866-444F-82F0-B7790D67F8C6}">
      <dgm:prSet/>
      <dgm:spPr/>
      <dgm:t>
        <a:bodyPr/>
        <a:lstStyle/>
        <a:p>
          <a:endParaRPr lang="en-US">
            <a:cs typeface="B Yekan" panose="00000400000000000000" pitchFamily="2" charset="-78"/>
          </a:endParaRPr>
        </a:p>
      </dgm:t>
    </dgm:pt>
    <dgm:pt modelId="{53E386D4-44BC-4199-A242-75E8412625E3}">
      <dgm:prSet phldrT="[Text]"/>
      <dgm:spPr/>
      <dgm:t>
        <a:bodyPr/>
        <a:lstStyle/>
        <a:p>
          <a:r>
            <a:rPr lang="ar-SA" dirty="0" smtClean="0">
              <a:cs typeface="B Yekan" panose="00000400000000000000" pitchFamily="2" charset="-78"/>
            </a:rPr>
            <a:t>البته در مدل­سازی پرلین­ها گسیختگی مصالح لحاظ نشده و در صورت درنظر گرفتن این موضوع ممکن است نتایج متفاوتی بدست آید</a:t>
          </a:r>
          <a:endParaRPr lang="en-US" dirty="0">
            <a:cs typeface="B Yekan" panose="00000400000000000000" pitchFamily="2" charset="-78"/>
          </a:endParaRPr>
        </a:p>
      </dgm:t>
    </dgm:pt>
    <dgm:pt modelId="{1DC5FB13-E971-42D3-8BCF-0AE0D83483F3}" type="parTrans" cxnId="{A101059E-80CC-4465-B174-5816C9CE189C}">
      <dgm:prSet/>
      <dgm:spPr/>
      <dgm:t>
        <a:bodyPr/>
        <a:lstStyle/>
        <a:p>
          <a:endParaRPr lang="en-US">
            <a:cs typeface="B Yekan" panose="00000400000000000000" pitchFamily="2" charset="-78"/>
          </a:endParaRPr>
        </a:p>
      </dgm:t>
    </dgm:pt>
    <dgm:pt modelId="{0A0BC504-402D-4378-91A6-9ABC629E462C}" type="sibTrans" cxnId="{A101059E-80CC-4465-B174-5816C9CE189C}">
      <dgm:prSet/>
      <dgm:spPr/>
      <dgm:t>
        <a:bodyPr/>
        <a:lstStyle/>
        <a:p>
          <a:endParaRPr lang="en-US">
            <a:cs typeface="B Yekan" panose="00000400000000000000" pitchFamily="2" charset="-78"/>
          </a:endParaRPr>
        </a:p>
      </dgm:t>
    </dgm:pt>
    <dgm:pt modelId="{4A0DD206-1148-48EA-828F-592C802C506D}" type="pres">
      <dgm:prSet presAssocID="{228EEE5A-B131-40D4-9500-C2848BC76BA1}" presName="linearFlow" presStyleCnt="0">
        <dgm:presLayoutVars>
          <dgm:resizeHandles val="exact"/>
        </dgm:presLayoutVars>
      </dgm:prSet>
      <dgm:spPr/>
    </dgm:pt>
    <dgm:pt modelId="{86811703-778D-4E8F-88EF-850DE32AAAEC}" type="pres">
      <dgm:prSet presAssocID="{65065E34-066F-478B-A21B-2C1893B0911D}" presName="node" presStyleLbl="node1" presStyleIdx="0" presStyleCnt="3" custScaleX="465905">
        <dgm:presLayoutVars>
          <dgm:bulletEnabled val="1"/>
        </dgm:presLayoutVars>
      </dgm:prSet>
      <dgm:spPr/>
      <dgm:t>
        <a:bodyPr/>
        <a:lstStyle/>
        <a:p>
          <a:endParaRPr lang="en-US"/>
        </a:p>
      </dgm:t>
    </dgm:pt>
    <dgm:pt modelId="{D9753373-2EC9-4392-892E-EE07F5E3D4A6}" type="pres">
      <dgm:prSet presAssocID="{C015A020-44D6-4B4F-B2F1-2EDE3324065A}" presName="sibTrans" presStyleLbl="sibTrans2D1" presStyleIdx="0" presStyleCnt="2"/>
      <dgm:spPr/>
      <dgm:t>
        <a:bodyPr/>
        <a:lstStyle/>
        <a:p>
          <a:endParaRPr lang="en-US"/>
        </a:p>
      </dgm:t>
    </dgm:pt>
    <dgm:pt modelId="{7F733DBC-5D84-4F30-9AF5-172021EE8321}" type="pres">
      <dgm:prSet presAssocID="{C015A020-44D6-4B4F-B2F1-2EDE3324065A}" presName="connectorText" presStyleLbl="sibTrans2D1" presStyleIdx="0" presStyleCnt="2"/>
      <dgm:spPr/>
      <dgm:t>
        <a:bodyPr/>
        <a:lstStyle/>
        <a:p>
          <a:endParaRPr lang="en-US"/>
        </a:p>
      </dgm:t>
    </dgm:pt>
    <dgm:pt modelId="{497654E2-9B7A-4BD6-A568-058F041E186A}" type="pres">
      <dgm:prSet presAssocID="{57BBE914-CFB5-4DE7-B93D-367186B8C049}" presName="node" presStyleLbl="node1" presStyleIdx="1" presStyleCnt="3" custScaleX="465905">
        <dgm:presLayoutVars>
          <dgm:bulletEnabled val="1"/>
        </dgm:presLayoutVars>
      </dgm:prSet>
      <dgm:spPr/>
      <dgm:t>
        <a:bodyPr/>
        <a:lstStyle/>
        <a:p>
          <a:endParaRPr lang="en-US"/>
        </a:p>
      </dgm:t>
    </dgm:pt>
    <dgm:pt modelId="{41003140-AE5B-4852-90FF-035175C17353}" type="pres">
      <dgm:prSet presAssocID="{A415683E-E415-4DD5-AF86-F8891A422D2B}" presName="sibTrans" presStyleLbl="sibTrans2D1" presStyleIdx="1" presStyleCnt="2"/>
      <dgm:spPr/>
      <dgm:t>
        <a:bodyPr/>
        <a:lstStyle/>
        <a:p>
          <a:endParaRPr lang="en-US"/>
        </a:p>
      </dgm:t>
    </dgm:pt>
    <dgm:pt modelId="{D2219119-F33F-427D-8D9F-3F5249B623CA}" type="pres">
      <dgm:prSet presAssocID="{A415683E-E415-4DD5-AF86-F8891A422D2B}" presName="connectorText" presStyleLbl="sibTrans2D1" presStyleIdx="1" presStyleCnt="2"/>
      <dgm:spPr/>
      <dgm:t>
        <a:bodyPr/>
        <a:lstStyle/>
        <a:p>
          <a:endParaRPr lang="en-US"/>
        </a:p>
      </dgm:t>
    </dgm:pt>
    <dgm:pt modelId="{5027871D-25C9-46A1-8930-E81604DF4275}" type="pres">
      <dgm:prSet presAssocID="{53E386D4-44BC-4199-A242-75E8412625E3}" presName="node" presStyleLbl="node1" presStyleIdx="2" presStyleCnt="3" custScaleX="465905">
        <dgm:presLayoutVars>
          <dgm:bulletEnabled val="1"/>
        </dgm:presLayoutVars>
      </dgm:prSet>
      <dgm:spPr/>
      <dgm:t>
        <a:bodyPr/>
        <a:lstStyle/>
        <a:p>
          <a:endParaRPr lang="en-US"/>
        </a:p>
      </dgm:t>
    </dgm:pt>
  </dgm:ptLst>
  <dgm:cxnLst>
    <dgm:cxn modelId="{3D056665-5F82-47CD-A222-B7BFB5E6008B}" srcId="{228EEE5A-B131-40D4-9500-C2848BC76BA1}" destId="{65065E34-066F-478B-A21B-2C1893B0911D}" srcOrd="0" destOrd="0" parTransId="{3D570F9A-FBEF-4A8B-8075-AA63E9F2C65E}" sibTransId="{C015A020-44D6-4B4F-B2F1-2EDE3324065A}"/>
    <dgm:cxn modelId="{CD0786CE-81E4-4CE1-A900-2BEF4B0E4AA1}" type="presOf" srcId="{A415683E-E415-4DD5-AF86-F8891A422D2B}" destId="{D2219119-F33F-427D-8D9F-3F5249B623CA}" srcOrd="1" destOrd="0" presId="urn:microsoft.com/office/officeart/2005/8/layout/process2"/>
    <dgm:cxn modelId="{A101059E-80CC-4465-B174-5816C9CE189C}" srcId="{228EEE5A-B131-40D4-9500-C2848BC76BA1}" destId="{53E386D4-44BC-4199-A242-75E8412625E3}" srcOrd="2" destOrd="0" parTransId="{1DC5FB13-E971-42D3-8BCF-0AE0D83483F3}" sibTransId="{0A0BC504-402D-4378-91A6-9ABC629E462C}"/>
    <dgm:cxn modelId="{570EE6B2-02F8-43F8-86AF-B3C5ECC23C22}" type="presOf" srcId="{57BBE914-CFB5-4DE7-B93D-367186B8C049}" destId="{497654E2-9B7A-4BD6-A568-058F041E186A}" srcOrd="0" destOrd="0" presId="urn:microsoft.com/office/officeart/2005/8/layout/process2"/>
    <dgm:cxn modelId="{CFE082CE-963D-4A8F-89A3-61F60834F340}" type="presOf" srcId="{C015A020-44D6-4B4F-B2F1-2EDE3324065A}" destId="{7F733DBC-5D84-4F30-9AF5-172021EE8321}" srcOrd="1" destOrd="0" presId="urn:microsoft.com/office/officeart/2005/8/layout/process2"/>
    <dgm:cxn modelId="{178CECE1-091B-444F-BA88-21A1D06B5B56}" type="presOf" srcId="{228EEE5A-B131-40D4-9500-C2848BC76BA1}" destId="{4A0DD206-1148-48EA-828F-592C802C506D}" srcOrd="0" destOrd="0" presId="urn:microsoft.com/office/officeart/2005/8/layout/process2"/>
    <dgm:cxn modelId="{0D0F466E-3C48-439A-BACE-D74BA9654FE1}" type="presOf" srcId="{C015A020-44D6-4B4F-B2F1-2EDE3324065A}" destId="{D9753373-2EC9-4392-892E-EE07F5E3D4A6}" srcOrd="0" destOrd="0" presId="urn:microsoft.com/office/officeart/2005/8/layout/process2"/>
    <dgm:cxn modelId="{F08E6951-C866-444F-82F0-B7790D67F8C6}" srcId="{228EEE5A-B131-40D4-9500-C2848BC76BA1}" destId="{57BBE914-CFB5-4DE7-B93D-367186B8C049}" srcOrd="1" destOrd="0" parTransId="{64D9654E-4009-46D3-AD32-9E529B48F4FD}" sibTransId="{A415683E-E415-4DD5-AF86-F8891A422D2B}"/>
    <dgm:cxn modelId="{3C4EA1E4-16FA-446F-9852-FFDE7F941591}" type="presOf" srcId="{53E386D4-44BC-4199-A242-75E8412625E3}" destId="{5027871D-25C9-46A1-8930-E81604DF4275}" srcOrd="0" destOrd="0" presId="urn:microsoft.com/office/officeart/2005/8/layout/process2"/>
    <dgm:cxn modelId="{C966FECA-F363-4909-842B-D76F6EDD5AFD}" type="presOf" srcId="{65065E34-066F-478B-A21B-2C1893B0911D}" destId="{86811703-778D-4E8F-88EF-850DE32AAAEC}" srcOrd="0" destOrd="0" presId="urn:microsoft.com/office/officeart/2005/8/layout/process2"/>
    <dgm:cxn modelId="{7AEAD2B6-2166-4940-99F6-003D261C8915}" type="presOf" srcId="{A415683E-E415-4DD5-AF86-F8891A422D2B}" destId="{41003140-AE5B-4852-90FF-035175C17353}" srcOrd="0" destOrd="0" presId="urn:microsoft.com/office/officeart/2005/8/layout/process2"/>
    <dgm:cxn modelId="{A3710E44-A1D6-4313-B641-C59C4002D686}" type="presParOf" srcId="{4A0DD206-1148-48EA-828F-592C802C506D}" destId="{86811703-778D-4E8F-88EF-850DE32AAAEC}" srcOrd="0" destOrd="0" presId="urn:microsoft.com/office/officeart/2005/8/layout/process2"/>
    <dgm:cxn modelId="{796831E7-A572-45DA-9F96-30FD701049CC}" type="presParOf" srcId="{4A0DD206-1148-48EA-828F-592C802C506D}" destId="{D9753373-2EC9-4392-892E-EE07F5E3D4A6}" srcOrd="1" destOrd="0" presId="urn:microsoft.com/office/officeart/2005/8/layout/process2"/>
    <dgm:cxn modelId="{51788084-141A-4BA8-8943-8365355EF0F2}" type="presParOf" srcId="{D9753373-2EC9-4392-892E-EE07F5E3D4A6}" destId="{7F733DBC-5D84-4F30-9AF5-172021EE8321}" srcOrd="0" destOrd="0" presId="urn:microsoft.com/office/officeart/2005/8/layout/process2"/>
    <dgm:cxn modelId="{F284C08F-748B-4E72-B43E-37C5F453095D}" type="presParOf" srcId="{4A0DD206-1148-48EA-828F-592C802C506D}" destId="{497654E2-9B7A-4BD6-A568-058F041E186A}" srcOrd="2" destOrd="0" presId="urn:microsoft.com/office/officeart/2005/8/layout/process2"/>
    <dgm:cxn modelId="{C8EE8FDA-2503-44D6-9C34-2312CB755009}" type="presParOf" srcId="{4A0DD206-1148-48EA-828F-592C802C506D}" destId="{41003140-AE5B-4852-90FF-035175C17353}" srcOrd="3" destOrd="0" presId="urn:microsoft.com/office/officeart/2005/8/layout/process2"/>
    <dgm:cxn modelId="{822D7E8C-E715-4C17-8B6B-F65FE53B53D7}" type="presParOf" srcId="{41003140-AE5B-4852-90FF-035175C17353}" destId="{D2219119-F33F-427D-8D9F-3F5249B623CA}" srcOrd="0" destOrd="0" presId="urn:microsoft.com/office/officeart/2005/8/layout/process2"/>
    <dgm:cxn modelId="{6451EF1B-3B8B-40A7-9CEB-AD1E25B68361}" type="presParOf" srcId="{4A0DD206-1148-48EA-828F-592C802C506D}" destId="{5027871D-25C9-46A1-8930-E81604DF4275}"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87F8F372-6BFA-4031-BD1F-779BA24359D6}" type="presOf" srcId="{0F546D4B-FDE1-4D5E-B5B6-781A8412F840}" destId="{C443A260-2F55-45C2-859D-7C3416F3F469}" srcOrd="0" destOrd="0" presId="urn:microsoft.com/office/officeart/2005/8/layout/chevron1"/>
    <dgm:cxn modelId="{519EB6C0-CDFA-4B1E-BB03-3AC2932A841F}" type="presOf" srcId="{3B7E504F-B290-4181-ABEC-EA978959F005}" destId="{F24D9A7C-0EFC-45A0-97FE-D6067614D276}" srcOrd="0" destOrd="0" presId="urn:microsoft.com/office/officeart/2005/8/layout/chevron1"/>
    <dgm:cxn modelId="{2928AA62-6A72-474A-86C0-52491D44E26B}" type="presOf" srcId="{C9FA7927-A1A9-4FD5-896A-5AEF1F20A204}" destId="{14E5EC22-48F7-4E3D-BA2B-751015AAE6D5}" srcOrd="0" destOrd="0" presId="urn:microsoft.com/office/officeart/2005/8/layout/chevron1"/>
    <dgm:cxn modelId="{630BC838-97D3-4C5A-A96E-AFB265A0FC1B}"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C5A46D97-39FC-4847-9D20-9DCD4855778B}" type="presOf" srcId="{20DF95A4-E9E6-4F71-A167-7D03D12BC781}" destId="{87B31B31-8076-4C72-9B22-018AAC544E22}"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9C3221E5-E567-49EE-AFCA-964E71057983}" type="presOf" srcId="{4DE3432D-A19A-42FF-B945-BCEEEF99DF35}" destId="{9DCAEFE7-C6CD-4694-B8CF-C561A73DDAD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4575D49A-A358-4662-8C08-93D4A51DCBF2}" type="presOf" srcId="{3FD7C7B5-7803-48CF-B39B-0CEA670AF461}" destId="{2A611251-22BE-4BB7-9A7E-083ACBC448EB}"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E552EEC-B4B3-4AD4-9965-31E49B4A946F}" srcId="{0F546D4B-FDE1-4D5E-B5B6-781A8412F840}" destId="{3B7E504F-B290-4181-ABEC-EA978959F005}" srcOrd="0" destOrd="0" parTransId="{DDE2E4DD-33C2-46C4-A905-7C5B6DB5FEFB}" sibTransId="{123ED8E1-ECFE-4721-A4F0-8F241FF8C080}"/>
    <dgm:cxn modelId="{8328AEC0-AA44-4988-BDF8-B928F7F3780A}" type="presParOf" srcId="{C443A260-2F55-45C2-859D-7C3416F3F469}" destId="{F24D9A7C-0EFC-45A0-97FE-D6067614D276}" srcOrd="0" destOrd="0" presId="urn:microsoft.com/office/officeart/2005/8/layout/chevron1"/>
    <dgm:cxn modelId="{D2566FE7-6C86-4D3E-BBB5-BFC9FC5769F7}" type="presParOf" srcId="{C443A260-2F55-45C2-859D-7C3416F3F469}" destId="{6ADC5E81-64A5-43DB-A4C7-0AB22A52BDF2}" srcOrd="1" destOrd="0" presId="urn:microsoft.com/office/officeart/2005/8/layout/chevron1"/>
    <dgm:cxn modelId="{14053349-AE2F-47D4-821B-BB1AD26769F0}" type="presParOf" srcId="{C443A260-2F55-45C2-859D-7C3416F3F469}" destId="{14E5EC22-48F7-4E3D-BA2B-751015AAE6D5}" srcOrd="2" destOrd="0" presId="urn:microsoft.com/office/officeart/2005/8/layout/chevron1"/>
    <dgm:cxn modelId="{7CFFEC9E-DB97-4D8C-A9BC-F1B13403733F}" type="presParOf" srcId="{C443A260-2F55-45C2-859D-7C3416F3F469}" destId="{0D1FC3D5-EAFA-468C-8751-60BA433A6B66}" srcOrd="3" destOrd="0" presId="urn:microsoft.com/office/officeart/2005/8/layout/chevron1"/>
    <dgm:cxn modelId="{CF245890-BE7B-4485-8495-E48C9C66CB4C}" type="presParOf" srcId="{C443A260-2F55-45C2-859D-7C3416F3F469}" destId="{87B31B31-8076-4C72-9B22-018AAC544E22}" srcOrd="4" destOrd="0" presId="urn:microsoft.com/office/officeart/2005/8/layout/chevron1"/>
    <dgm:cxn modelId="{73684771-D45F-44EE-9342-FEEEBC719C66}" type="presParOf" srcId="{C443A260-2F55-45C2-859D-7C3416F3F469}" destId="{17DC3C71-244E-41C9-9109-B8FC8FA4384B}" srcOrd="5" destOrd="0" presId="urn:microsoft.com/office/officeart/2005/8/layout/chevron1"/>
    <dgm:cxn modelId="{EFFEED17-6005-42CE-AB98-B46EF532A17D}" type="presParOf" srcId="{C443A260-2F55-45C2-859D-7C3416F3F469}" destId="{9DCAEFE7-C6CD-4694-B8CF-C561A73DDAD9}" srcOrd="6" destOrd="0" presId="urn:microsoft.com/office/officeart/2005/8/layout/chevron1"/>
    <dgm:cxn modelId="{77B86BDE-C187-4CA2-83E8-BC85BD41A9FD}" type="presParOf" srcId="{C443A260-2F55-45C2-859D-7C3416F3F469}" destId="{1D8399B2-1710-4ED5-8B8E-0D1BD96F62F4}" srcOrd="7" destOrd="0" presId="urn:microsoft.com/office/officeart/2005/8/layout/chevron1"/>
    <dgm:cxn modelId="{77D62761-2DE9-4ADD-BB44-C2AE42303B4D}" type="presParOf" srcId="{C443A260-2F55-45C2-859D-7C3416F3F469}" destId="{2A611251-22BE-4BB7-9A7E-083ACBC448EB}" srcOrd="8" destOrd="0" presId="urn:microsoft.com/office/officeart/2005/8/layout/chevron1"/>
    <dgm:cxn modelId="{C48A28B2-80CC-458C-9CE1-0BE48BE3E065}" type="presParOf" srcId="{C443A260-2F55-45C2-859D-7C3416F3F469}" destId="{1E10C5D2-3A29-4EDC-9182-296D9D6719A8}" srcOrd="9" destOrd="0" presId="urn:microsoft.com/office/officeart/2005/8/layout/chevron1"/>
    <dgm:cxn modelId="{7C39D711-1A6C-4D36-ACF2-6EC519615BD3}"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CABB7ABA-C05C-4C65-B69C-5265F08B88A2}"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B289B2E5-1C43-4512-8F20-C80A6234FFDA}">
      <dgm:prSet phldrT="[Text]" custT="1"/>
      <dgm:spPr>
        <a:solidFill>
          <a:srgbClr val="99CCFF"/>
        </a:solidFill>
      </dgm:spPr>
      <dgm:t>
        <a:bodyPr/>
        <a:lstStyle/>
        <a:p>
          <a:r>
            <a:rPr lang="fa-IR" sz="1800" b="0" dirty="0" smtClean="0">
              <a:solidFill>
                <a:schemeClr val="bg1"/>
              </a:solidFill>
              <a:cs typeface="B Yekan" panose="00000400000000000000" pitchFamily="2" charset="-78"/>
            </a:rPr>
            <a:t>مشخصات نقطه دوشاخگی</a:t>
          </a:r>
          <a:endParaRPr lang="en-US" sz="1800" b="0" dirty="0">
            <a:solidFill>
              <a:schemeClr val="bg1"/>
            </a:solidFill>
            <a:cs typeface="B Yekan" panose="00000400000000000000" pitchFamily="2" charset="-78"/>
          </a:endParaRPr>
        </a:p>
      </dgm:t>
    </dgm:pt>
    <dgm:pt modelId="{FAF36145-C428-41CA-B931-2E4284188E01}" type="parTrans" cxnId="{2A65B1D8-A9F4-49DE-86DA-D7DBD7E32D5A}">
      <dgm:prSet/>
      <dgm:spPr/>
      <dgm:t>
        <a:bodyPr/>
        <a:lstStyle/>
        <a:p>
          <a:endParaRPr lang="en-US" b="0"/>
        </a:p>
      </dgm:t>
    </dgm:pt>
    <dgm:pt modelId="{4E63ED50-A33C-4346-88CC-60368F61A2E5}" type="sibTrans" cxnId="{2A65B1D8-A9F4-49DE-86DA-D7DBD7E32D5A}">
      <dgm:prSet/>
      <dgm:spPr/>
      <dgm:t>
        <a:bodyPr/>
        <a:lstStyle/>
        <a:p>
          <a:endParaRPr lang="en-US" b="0"/>
        </a:p>
      </dgm:t>
    </dgm:pt>
    <dgm:pt modelId="{83F857FD-23EE-4130-92E2-1A78B4273758}">
      <dgm:prSet phldrT="[Text]" custT="1"/>
      <dgm:spPr/>
      <dgm:t>
        <a:bodyPr/>
        <a:lstStyle/>
        <a:p>
          <a:pPr algn="r">
            <a:lnSpc>
              <a:spcPct val="100000"/>
            </a:lnSpc>
          </a:pPr>
          <a:r>
            <a:rPr lang="fa-IR" sz="1600" b="0" dirty="0" smtClean="0">
              <a:cs typeface="B Yekan" panose="00000400000000000000" pitchFamily="2" charset="-78"/>
            </a:rPr>
            <a:t>ضریب بار </a:t>
          </a:r>
        </a:p>
        <a:p>
          <a:pPr algn="r">
            <a:lnSpc>
              <a:spcPct val="100000"/>
            </a:lnSpc>
          </a:pPr>
          <a:r>
            <a:rPr lang="fa-IR" sz="1600" b="0" dirty="0" smtClean="0">
              <a:cs typeface="B Yekan" panose="00000400000000000000" pitchFamily="2" charset="-78"/>
            </a:rPr>
            <a:t>نقطه دوشاخگی=7/99</a:t>
          </a:r>
        </a:p>
        <a:p>
          <a:pPr algn="r">
            <a:lnSpc>
              <a:spcPct val="100000"/>
            </a:lnSpc>
          </a:pPr>
          <a:r>
            <a:rPr lang="fa-IR" sz="1600" b="0" dirty="0" smtClean="0">
              <a:cs typeface="B Yekan" panose="00000400000000000000" pitchFamily="2" charset="-78"/>
            </a:rPr>
            <a:t>نقطه حدی=10/9</a:t>
          </a:r>
          <a:endParaRPr lang="en-US" sz="1600" b="0" dirty="0">
            <a:cs typeface="B Yekan" panose="00000400000000000000" pitchFamily="2" charset="-78"/>
          </a:endParaRPr>
        </a:p>
      </dgm:t>
    </dgm:pt>
    <dgm:pt modelId="{696D3B6E-CC5F-42BD-AFC6-F60032E6E895}" type="parTrans" cxnId="{9F934C8A-D9DF-45E5-85E4-3EDB100768B6}">
      <dgm:prSet/>
      <dgm:spPr/>
      <dgm:t>
        <a:bodyPr/>
        <a:lstStyle/>
        <a:p>
          <a:endParaRPr lang="en-US" b="0"/>
        </a:p>
      </dgm:t>
    </dgm:pt>
    <dgm:pt modelId="{C800B017-0093-4192-92F6-B9C82027E92C}" type="sibTrans" cxnId="{9F934C8A-D9DF-45E5-85E4-3EDB100768B6}">
      <dgm:prSet/>
      <dgm:spPr/>
      <dgm:t>
        <a:bodyPr/>
        <a:lstStyle/>
        <a:p>
          <a:endParaRPr lang="en-US" b="0"/>
        </a:p>
      </dgm:t>
    </dgm:pt>
    <dgm:pt modelId="{DAB8E237-53B0-468A-A9A7-069A02CB7773}">
      <dgm:prSet phldrT="[Text]" custT="1"/>
      <dgm:spPr/>
      <dgm:t>
        <a:bodyPr/>
        <a:lstStyle/>
        <a:p>
          <a:pPr algn="r">
            <a:lnSpc>
              <a:spcPct val="100000"/>
            </a:lnSpc>
          </a:pPr>
          <a:r>
            <a:rPr lang="fa-IR" sz="1600" b="0" dirty="0" smtClean="0">
              <a:cs typeface="B Yekan" panose="00000400000000000000" pitchFamily="2" charset="-78"/>
            </a:rPr>
            <a:t>استفاده از </a:t>
          </a:r>
          <a:r>
            <a:rPr lang="ar-SA" sz="1600" b="0" dirty="0" smtClean="0">
              <a:cs typeface="B Yekan" panose="00000400000000000000" pitchFamily="2" charset="-78"/>
            </a:rPr>
            <a:t>روش ایجاد ناکاملی در هندسه کامل</a:t>
          </a:r>
          <a:r>
            <a:rPr lang="fa-IR" sz="1600" b="0" dirty="0" smtClean="0">
              <a:cs typeface="B Yekan" panose="00000400000000000000" pitchFamily="2" charset="-78"/>
            </a:rPr>
            <a:t> جهت تعیین مسیر واقعی سازه</a:t>
          </a:r>
          <a:endParaRPr lang="en-US" sz="1600" b="0" dirty="0">
            <a:cs typeface="B Yekan" panose="00000400000000000000" pitchFamily="2" charset="-78"/>
          </a:endParaRPr>
        </a:p>
      </dgm:t>
    </dgm:pt>
    <dgm:pt modelId="{0AD59D19-DDE4-4F1E-93E1-4F62231DF028}" type="parTrans" cxnId="{487E6C01-6876-4BF0-9473-396FA3DB5DCA}">
      <dgm:prSet/>
      <dgm:spPr/>
      <dgm:t>
        <a:bodyPr/>
        <a:lstStyle/>
        <a:p>
          <a:endParaRPr lang="en-US" b="0"/>
        </a:p>
      </dgm:t>
    </dgm:pt>
    <dgm:pt modelId="{78CB62B6-9A2B-4EE0-A41B-F3F6E3293BD5}" type="sibTrans" cxnId="{487E6C01-6876-4BF0-9473-396FA3DB5DCA}">
      <dgm:prSet/>
      <dgm:spPr/>
      <dgm:t>
        <a:bodyPr/>
        <a:lstStyle/>
        <a:p>
          <a:endParaRPr lang="en-US" b="0"/>
        </a:p>
      </dgm:t>
    </dgm:pt>
    <dgm:pt modelId="{505CD1D4-710D-4EF9-81D9-109EBD1573AD}">
      <dgm:prSet custT="1"/>
      <dgm:spPr/>
      <dgm:t>
        <a:bodyPr/>
        <a:lstStyle/>
        <a:p>
          <a:pPr algn="r" rtl="1"/>
          <a:r>
            <a:rPr lang="ar-SA" sz="1600" b="0" dirty="0" smtClean="0">
              <a:cs typeface="B Yekan" panose="00000400000000000000" pitchFamily="2" charset="-78"/>
            </a:rPr>
            <a:t>ناکاملی اولیه بر اساس اولین مد و به مقیاس </a:t>
          </a:r>
          <a:r>
            <a:rPr lang="fa-IR" sz="1600" b="0" dirty="0" smtClean="0">
              <a:cs typeface="B Yekan" panose="00000400000000000000" pitchFamily="2" charset="-78"/>
            </a:rPr>
            <a:t>0/03</a:t>
          </a:r>
          <a:endParaRPr lang="en-US" sz="1600" b="0" dirty="0">
            <a:cs typeface="B Yekan" panose="00000400000000000000" pitchFamily="2" charset="-78"/>
          </a:endParaRPr>
        </a:p>
      </dgm:t>
    </dgm:pt>
    <dgm:pt modelId="{6BF74836-8CB8-459C-834C-73350A6AF21C}" type="parTrans" cxnId="{45F7B64C-D2B8-4E82-B619-AEB1B8BCE913}">
      <dgm:prSet/>
      <dgm:spPr/>
      <dgm:t>
        <a:bodyPr/>
        <a:lstStyle/>
        <a:p>
          <a:endParaRPr lang="en-US" b="0"/>
        </a:p>
      </dgm:t>
    </dgm:pt>
    <dgm:pt modelId="{5B82A748-47C9-4FE9-A1A3-252781ACBDFA}" type="sibTrans" cxnId="{45F7B64C-D2B8-4E82-B619-AEB1B8BCE913}">
      <dgm:prSet/>
      <dgm:spPr/>
      <dgm:t>
        <a:bodyPr/>
        <a:lstStyle/>
        <a:p>
          <a:endParaRPr lang="en-US" b="0"/>
        </a:p>
      </dgm:t>
    </dgm:pt>
    <dgm:pt modelId="{233E21F5-7C34-4E02-967F-95F8E4F482DA}" type="pres">
      <dgm:prSet presAssocID="{CABB7ABA-C05C-4C65-B69C-5265F08B88A2}" presName="list" presStyleCnt="0">
        <dgm:presLayoutVars>
          <dgm:dir val="rev"/>
          <dgm:animLvl val="lvl"/>
        </dgm:presLayoutVars>
      </dgm:prSet>
      <dgm:spPr/>
      <dgm:t>
        <a:bodyPr/>
        <a:lstStyle/>
        <a:p>
          <a:endParaRPr lang="en-US"/>
        </a:p>
      </dgm:t>
    </dgm:pt>
    <dgm:pt modelId="{299D2633-B1FA-4264-AD48-E36480405D06}" type="pres">
      <dgm:prSet presAssocID="{B289B2E5-1C43-4512-8F20-C80A6234FFDA}" presName="posSpace" presStyleCnt="0"/>
      <dgm:spPr/>
    </dgm:pt>
    <dgm:pt modelId="{023CDB66-B19C-4A07-8F0B-C201AC82F5F6}" type="pres">
      <dgm:prSet presAssocID="{B289B2E5-1C43-4512-8F20-C80A6234FFDA}" presName="vertFlow" presStyleCnt="0"/>
      <dgm:spPr/>
    </dgm:pt>
    <dgm:pt modelId="{1BAAD8E2-6563-4ADD-A934-F19D0CAF2039}" type="pres">
      <dgm:prSet presAssocID="{B289B2E5-1C43-4512-8F20-C80A6234FFDA}" presName="topSpace" presStyleCnt="0"/>
      <dgm:spPr/>
    </dgm:pt>
    <dgm:pt modelId="{9BE1DFD3-4D8E-4AD4-A038-B09EACC298DD}" type="pres">
      <dgm:prSet presAssocID="{B289B2E5-1C43-4512-8F20-C80A6234FFDA}" presName="firstComp" presStyleCnt="0"/>
      <dgm:spPr/>
    </dgm:pt>
    <dgm:pt modelId="{ECC2CC9B-C988-49D1-B32A-0BDEF049CF24}" type="pres">
      <dgm:prSet presAssocID="{B289B2E5-1C43-4512-8F20-C80A6234FFDA}" presName="firstChild" presStyleLbl="bgAccFollowNode1" presStyleIdx="0" presStyleCnt="3" custScaleX="148779"/>
      <dgm:spPr/>
      <dgm:t>
        <a:bodyPr/>
        <a:lstStyle/>
        <a:p>
          <a:endParaRPr lang="en-US"/>
        </a:p>
      </dgm:t>
    </dgm:pt>
    <dgm:pt modelId="{C45BA200-B516-4337-8BF1-467EC707B775}" type="pres">
      <dgm:prSet presAssocID="{B289B2E5-1C43-4512-8F20-C80A6234FFDA}" presName="firstChildTx" presStyleLbl="bgAccFollowNode1" presStyleIdx="0" presStyleCnt="3">
        <dgm:presLayoutVars>
          <dgm:bulletEnabled val="1"/>
        </dgm:presLayoutVars>
      </dgm:prSet>
      <dgm:spPr/>
      <dgm:t>
        <a:bodyPr/>
        <a:lstStyle/>
        <a:p>
          <a:endParaRPr lang="en-US"/>
        </a:p>
      </dgm:t>
    </dgm:pt>
    <dgm:pt modelId="{B67F2C2B-4254-4A1B-9C32-CF596D15C1B8}" type="pres">
      <dgm:prSet presAssocID="{DAB8E237-53B0-468A-A9A7-069A02CB7773}" presName="comp" presStyleCnt="0"/>
      <dgm:spPr/>
    </dgm:pt>
    <dgm:pt modelId="{38EA410C-242D-4DE4-A254-33C455A204B7}" type="pres">
      <dgm:prSet presAssocID="{DAB8E237-53B0-468A-A9A7-069A02CB7773}" presName="child" presStyleLbl="bgAccFollowNode1" presStyleIdx="1" presStyleCnt="3" custScaleX="148779"/>
      <dgm:spPr/>
      <dgm:t>
        <a:bodyPr/>
        <a:lstStyle/>
        <a:p>
          <a:endParaRPr lang="en-US"/>
        </a:p>
      </dgm:t>
    </dgm:pt>
    <dgm:pt modelId="{9B2C9C47-6366-4592-93DA-074AE1D0DF02}" type="pres">
      <dgm:prSet presAssocID="{DAB8E237-53B0-468A-A9A7-069A02CB7773}" presName="childTx" presStyleLbl="bgAccFollowNode1" presStyleIdx="1" presStyleCnt="3">
        <dgm:presLayoutVars>
          <dgm:bulletEnabled val="1"/>
        </dgm:presLayoutVars>
      </dgm:prSet>
      <dgm:spPr/>
      <dgm:t>
        <a:bodyPr/>
        <a:lstStyle/>
        <a:p>
          <a:endParaRPr lang="en-US"/>
        </a:p>
      </dgm:t>
    </dgm:pt>
    <dgm:pt modelId="{17423E14-E299-4035-9FDC-1791C087072A}" type="pres">
      <dgm:prSet presAssocID="{505CD1D4-710D-4EF9-81D9-109EBD1573AD}" presName="comp" presStyleCnt="0"/>
      <dgm:spPr/>
    </dgm:pt>
    <dgm:pt modelId="{6EEB903C-3C6C-497E-A3F0-00DBD093CC4A}" type="pres">
      <dgm:prSet presAssocID="{505CD1D4-710D-4EF9-81D9-109EBD1573AD}" presName="child" presStyleLbl="bgAccFollowNode1" presStyleIdx="2" presStyleCnt="3" custScaleX="149942"/>
      <dgm:spPr/>
      <dgm:t>
        <a:bodyPr/>
        <a:lstStyle/>
        <a:p>
          <a:endParaRPr lang="en-US"/>
        </a:p>
      </dgm:t>
    </dgm:pt>
    <dgm:pt modelId="{F3F7AE13-4987-4CE8-A11F-86475C7F4D82}" type="pres">
      <dgm:prSet presAssocID="{505CD1D4-710D-4EF9-81D9-109EBD1573AD}" presName="childTx" presStyleLbl="bgAccFollowNode1" presStyleIdx="2" presStyleCnt="3">
        <dgm:presLayoutVars>
          <dgm:bulletEnabled val="1"/>
        </dgm:presLayoutVars>
      </dgm:prSet>
      <dgm:spPr/>
      <dgm:t>
        <a:bodyPr/>
        <a:lstStyle/>
        <a:p>
          <a:endParaRPr lang="en-US"/>
        </a:p>
      </dgm:t>
    </dgm:pt>
    <dgm:pt modelId="{FEA37225-6331-48DE-9456-EDD3BE71D6A9}" type="pres">
      <dgm:prSet presAssocID="{B289B2E5-1C43-4512-8F20-C80A6234FFDA}" presName="negSpace" presStyleCnt="0"/>
      <dgm:spPr/>
    </dgm:pt>
    <dgm:pt modelId="{7511A308-25E6-4B13-9808-CF769EC9DA34}" type="pres">
      <dgm:prSet presAssocID="{B289B2E5-1C43-4512-8F20-C80A6234FFDA}" presName="circle" presStyleLbl="node1" presStyleIdx="0" presStyleCnt="1" custScaleX="114696" custScaleY="105348" custLinFactX="95397" custLinFactNeighborX="100000" custLinFactNeighborY="-26654"/>
      <dgm:spPr/>
      <dgm:t>
        <a:bodyPr/>
        <a:lstStyle/>
        <a:p>
          <a:endParaRPr lang="en-US"/>
        </a:p>
      </dgm:t>
    </dgm:pt>
  </dgm:ptLst>
  <dgm:cxnLst>
    <dgm:cxn modelId="{547E9399-0FBF-4916-846A-AD4AAF6C8AAC}" type="presOf" srcId="{83F857FD-23EE-4130-92E2-1A78B4273758}" destId="{C45BA200-B516-4337-8BF1-467EC707B775}" srcOrd="1" destOrd="0" presId="urn:microsoft.com/office/officeart/2005/8/layout/hList9"/>
    <dgm:cxn modelId="{4E227C07-FE33-46B7-BB1F-F59F5458516B}" type="presOf" srcId="{505CD1D4-710D-4EF9-81D9-109EBD1573AD}" destId="{F3F7AE13-4987-4CE8-A11F-86475C7F4D82}" srcOrd="1" destOrd="0" presId="urn:microsoft.com/office/officeart/2005/8/layout/hList9"/>
    <dgm:cxn modelId="{4BF29860-801F-402C-AE31-5A2BF1DEFD11}" type="presOf" srcId="{DAB8E237-53B0-468A-A9A7-069A02CB7773}" destId="{38EA410C-242D-4DE4-A254-33C455A204B7}" srcOrd="0" destOrd="0" presId="urn:microsoft.com/office/officeart/2005/8/layout/hList9"/>
    <dgm:cxn modelId="{C3ED0992-3099-4076-B08D-6F37BFE1486A}" type="presOf" srcId="{505CD1D4-710D-4EF9-81D9-109EBD1573AD}" destId="{6EEB903C-3C6C-497E-A3F0-00DBD093CC4A}" srcOrd="0" destOrd="0" presId="urn:microsoft.com/office/officeart/2005/8/layout/hList9"/>
    <dgm:cxn modelId="{9F934C8A-D9DF-45E5-85E4-3EDB100768B6}" srcId="{B289B2E5-1C43-4512-8F20-C80A6234FFDA}" destId="{83F857FD-23EE-4130-92E2-1A78B4273758}" srcOrd="0" destOrd="0" parTransId="{696D3B6E-CC5F-42BD-AFC6-F60032E6E895}" sibTransId="{C800B017-0093-4192-92F6-B9C82027E92C}"/>
    <dgm:cxn modelId="{1ACAC981-310F-4B31-9A19-FDA1ED09387B}" type="presOf" srcId="{83F857FD-23EE-4130-92E2-1A78B4273758}" destId="{ECC2CC9B-C988-49D1-B32A-0BDEF049CF24}" srcOrd="0" destOrd="0" presId="urn:microsoft.com/office/officeart/2005/8/layout/hList9"/>
    <dgm:cxn modelId="{75A48211-0B30-43CE-8868-53943EECD05A}" type="presOf" srcId="{B289B2E5-1C43-4512-8F20-C80A6234FFDA}" destId="{7511A308-25E6-4B13-9808-CF769EC9DA34}" srcOrd="0" destOrd="0" presId="urn:microsoft.com/office/officeart/2005/8/layout/hList9"/>
    <dgm:cxn modelId="{3604364D-4811-45ED-9282-EBD6EF960EC5}" type="presOf" srcId="{DAB8E237-53B0-468A-A9A7-069A02CB7773}" destId="{9B2C9C47-6366-4592-93DA-074AE1D0DF02}" srcOrd="1" destOrd="0" presId="urn:microsoft.com/office/officeart/2005/8/layout/hList9"/>
    <dgm:cxn modelId="{23602768-DA56-4706-8D6F-78939042B209}" type="presOf" srcId="{CABB7ABA-C05C-4C65-B69C-5265F08B88A2}" destId="{233E21F5-7C34-4E02-967F-95F8E4F482DA}" srcOrd="0" destOrd="0" presId="urn:microsoft.com/office/officeart/2005/8/layout/hList9"/>
    <dgm:cxn modelId="{2A65B1D8-A9F4-49DE-86DA-D7DBD7E32D5A}" srcId="{CABB7ABA-C05C-4C65-B69C-5265F08B88A2}" destId="{B289B2E5-1C43-4512-8F20-C80A6234FFDA}" srcOrd="0" destOrd="0" parTransId="{FAF36145-C428-41CA-B931-2E4284188E01}" sibTransId="{4E63ED50-A33C-4346-88CC-60368F61A2E5}"/>
    <dgm:cxn modelId="{487E6C01-6876-4BF0-9473-396FA3DB5DCA}" srcId="{B289B2E5-1C43-4512-8F20-C80A6234FFDA}" destId="{DAB8E237-53B0-468A-A9A7-069A02CB7773}" srcOrd="1" destOrd="0" parTransId="{0AD59D19-DDE4-4F1E-93E1-4F62231DF028}" sibTransId="{78CB62B6-9A2B-4EE0-A41B-F3F6E3293BD5}"/>
    <dgm:cxn modelId="{45F7B64C-D2B8-4E82-B619-AEB1B8BCE913}" srcId="{B289B2E5-1C43-4512-8F20-C80A6234FFDA}" destId="{505CD1D4-710D-4EF9-81D9-109EBD1573AD}" srcOrd="2" destOrd="0" parTransId="{6BF74836-8CB8-459C-834C-73350A6AF21C}" sibTransId="{5B82A748-47C9-4FE9-A1A3-252781ACBDFA}"/>
    <dgm:cxn modelId="{7BCF1E61-5E88-4F21-BF71-A686C9CE7E6F}" type="presParOf" srcId="{233E21F5-7C34-4E02-967F-95F8E4F482DA}" destId="{299D2633-B1FA-4264-AD48-E36480405D06}" srcOrd="0" destOrd="0" presId="urn:microsoft.com/office/officeart/2005/8/layout/hList9"/>
    <dgm:cxn modelId="{E973E430-9B73-4793-B30E-5D15EADDFA6F}" type="presParOf" srcId="{233E21F5-7C34-4E02-967F-95F8E4F482DA}" destId="{023CDB66-B19C-4A07-8F0B-C201AC82F5F6}" srcOrd="1" destOrd="0" presId="urn:microsoft.com/office/officeart/2005/8/layout/hList9"/>
    <dgm:cxn modelId="{578B152C-FDA4-4E03-B2C5-8C502265D444}" type="presParOf" srcId="{023CDB66-B19C-4A07-8F0B-C201AC82F5F6}" destId="{1BAAD8E2-6563-4ADD-A934-F19D0CAF2039}" srcOrd="0" destOrd="0" presId="urn:microsoft.com/office/officeart/2005/8/layout/hList9"/>
    <dgm:cxn modelId="{016A0F0C-9EF0-4F1F-BE57-6391789B3C42}" type="presParOf" srcId="{023CDB66-B19C-4A07-8F0B-C201AC82F5F6}" destId="{9BE1DFD3-4D8E-4AD4-A038-B09EACC298DD}" srcOrd="1" destOrd="0" presId="urn:microsoft.com/office/officeart/2005/8/layout/hList9"/>
    <dgm:cxn modelId="{6EE599ED-A19B-46F7-8704-C7B32E516A56}" type="presParOf" srcId="{9BE1DFD3-4D8E-4AD4-A038-B09EACC298DD}" destId="{ECC2CC9B-C988-49D1-B32A-0BDEF049CF24}" srcOrd="0" destOrd="0" presId="urn:microsoft.com/office/officeart/2005/8/layout/hList9"/>
    <dgm:cxn modelId="{EA00C7D8-0D99-4992-B9A3-AA51575AB300}" type="presParOf" srcId="{9BE1DFD3-4D8E-4AD4-A038-B09EACC298DD}" destId="{C45BA200-B516-4337-8BF1-467EC707B775}" srcOrd="1" destOrd="0" presId="urn:microsoft.com/office/officeart/2005/8/layout/hList9"/>
    <dgm:cxn modelId="{0B85D9BE-5603-4F4A-95F1-6ACC78CF2E90}" type="presParOf" srcId="{023CDB66-B19C-4A07-8F0B-C201AC82F5F6}" destId="{B67F2C2B-4254-4A1B-9C32-CF596D15C1B8}" srcOrd="2" destOrd="0" presId="urn:microsoft.com/office/officeart/2005/8/layout/hList9"/>
    <dgm:cxn modelId="{1ECD4F97-31A3-4733-8F8C-EA60938F3A1E}" type="presParOf" srcId="{B67F2C2B-4254-4A1B-9C32-CF596D15C1B8}" destId="{38EA410C-242D-4DE4-A254-33C455A204B7}" srcOrd="0" destOrd="0" presId="urn:microsoft.com/office/officeart/2005/8/layout/hList9"/>
    <dgm:cxn modelId="{453DBFFA-D65D-4CCA-98F4-37DE30ED35E4}" type="presParOf" srcId="{B67F2C2B-4254-4A1B-9C32-CF596D15C1B8}" destId="{9B2C9C47-6366-4592-93DA-074AE1D0DF02}" srcOrd="1" destOrd="0" presId="urn:microsoft.com/office/officeart/2005/8/layout/hList9"/>
    <dgm:cxn modelId="{35D43E28-2D25-4B01-B680-A3B9607A8A0C}" type="presParOf" srcId="{023CDB66-B19C-4A07-8F0B-C201AC82F5F6}" destId="{17423E14-E299-4035-9FDC-1791C087072A}" srcOrd="3" destOrd="0" presId="urn:microsoft.com/office/officeart/2005/8/layout/hList9"/>
    <dgm:cxn modelId="{9D121A16-E919-4797-9704-2853E894D69A}" type="presParOf" srcId="{17423E14-E299-4035-9FDC-1791C087072A}" destId="{6EEB903C-3C6C-497E-A3F0-00DBD093CC4A}" srcOrd="0" destOrd="0" presId="urn:microsoft.com/office/officeart/2005/8/layout/hList9"/>
    <dgm:cxn modelId="{E946A43A-EF1E-465F-A6FC-8FA338386835}" type="presParOf" srcId="{17423E14-E299-4035-9FDC-1791C087072A}" destId="{F3F7AE13-4987-4CE8-A11F-86475C7F4D82}" srcOrd="1" destOrd="0" presId="urn:microsoft.com/office/officeart/2005/8/layout/hList9"/>
    <dgm:cxn modelId="{ABF95AFB-F129-4439-BAD8-84EDC8653201}" type="presParOf" srcId="{233E21F5-7C34-4E02-967F-95F8E4F482DA}" destId="{FEA37225-6331-48DE-9456-EDD3BE71D6A9}" srcOrd="2" destOrd="0" presId="urn:microsoft.com/office/officeart/2005/8/layout/hList9"/>
    <dgm:cxn modelId="{F4471472-CA77-4672-B6C4-FB4667275ACF}" type="presParOf" srcId="{233E21F5-7C34-4E02-967F-95F8E4F482DA}" destId="{7511A308-25E6-4B13-9808-CF769EC9DA34}"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141049C7-3BC8-4AD7-A726-3120732028DD}" type="presOf" srcId="{C9FA7927-A1A9-4FD5-896A-5AEF1F20A204}" destId="{14E5EC22-48F7-4E3D-BA2B-751015AAE6D5}"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F037745D-F165-4EC6-A42E-C924CDDA5EA2}" type="presOf" srcId="{20DF95A4-E9E6-4F71-A167-7D03D12BC781}" destId="{87B31B31-8076-4C72-9B22-018AAC544E22}"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F711F3D7-E6D9-4774-AF82-AE5A16C9CABD}" type="presOf" srcId="{3FD7C7B5-7803-48CF-B39B-0CEA670AF461}" destId="{2A611251-22BE-4BB7-9A7E-083ACBC448EB}" srcOrd="0" destOrd="0" presId="urn:microsoft.com/office/officeart/2005/8/layout/chevron1"/>
    <dgm:cxn modelId="{4026F561-4B35-403A-83C0-1AE4B7F5C58A}" type="presOf" srcId="{4DE3432D-A19A-42FF-B945-BCEEEF99DF35}" destId="{9DCAEFE7-C6CD-4694-B8CF-C561A73DDAD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3956CE7B-FDEA-4403-BD01-247E59063CD9}" type="presOf" srcId="{3B7E504F-B290-4181-ABEC-EA978959F005}" destId="{F24D9A7C-0EFC-45A0-97FE-D6067614D276}" srcOrd="0" destOrd="0" presId="urn:microsoft.com/office/officeart/2005/8/layout/chevron1"/>
    <dgm:cxn modelId="{3F4DEF3A-9793-46F0-8A7D-4F39D738AB5E}"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15C4D233-6DB5-4CE6-BCE3-73941AC78559}" type="presOf" srcId="{0F546D4B-FDE1-4D5E-B5B6-781A8412F840}" destId="{C443A260-2F55-45C2-859D-7C3416F3F46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A8B2F936-D009-4D76-9C9E-97CFEBDEA5E0}" type="presParOf" srcId="{C443A260-2F55-45C2-859D-7C3416F3F469}" destId="{F24D9A7C-0EFC-45A0-97FE-D6067614D276}" srcOrd="0" destOrd="0" presId="urn:microsoft.com/office/officeart/2005/8/layout/chevron1"/>
    <dgm:cxn modelId="{64FA7A09-0F3B-4303-ACC3-6EB5A8325BCA}" type="presParOf" srcId="{C443A260-2F55-45C2-859D-7C3416F3F469}" destId="{6ADC5E81-64A5-43DB-A4C7-0AB22A52BDF2}" srcOrd="1" destOrd="0" presId="urn:microsoft.com/office/officeart/2005/8/layout/chevron1"/>
    <dgm:cxn modelId="{5A5A62BC-8F96-47D7-B0AF-99D93CACCA3B}" type="presParOf" srcId="{C443A260-2F55-45C2-859D-7C3416F3F469}" destId="{14E5EC22-48F7-4E3D-BA2B-751015AAE6D5}" srcOrd="2" destOrd="0" presId="urn:microsoft.com/office/officeart/2005/8/layout/chevron1"/>
    <dgm:cxn modelId="{AC231CB0-0FAC-4495-A0C3-0874C3FC488D}" type="presParOf" srcId="{C443A260-2F55-45C2-859D-7C3416F3F469}" destId="{0D1FC3D5-EAFA-468C-8751-60BA433A6B66}" srcOrd="3" destOrd="0" presId="urn:microsoft.com/office/officeart/2005/8/layout/chevron1"/>
    <dgm:cxn modelId="{55B77697-7BB1-43DF-BA76-690FF5AA1221}" type="presParOf" srcId="{C443A260-2F55-45C2-859D-7C3416F3F469}" destId="{87B31B31-8076-4C72-9B22-018AAC544E22}" srcOrd="4" destOrd="0" presId="urn:microsoft.com/office/officeart/2005/8/layout/chevron1"/>
    <dgm:cxn modelId="{F3351024-D2C5-486B-BD3F-9CE30743E8EC}" type="presParOf" srcId="{C443A260-2F55-45C2-859D-7C3416F3F469}" destId="{17DC3C71-244E-41C9-9109-B8FC8FA4384B}" srcOrd="5" destOrd="0" presId="urn:microsoft.com/office/officeart/2005/8/layout/chevron1"/>
    <dgm:cxn modelId="{93A1D4D0-AF7A-4988-A93F-191CFE7C5DE0}" type="presParOf" srcId="{C443A260-2F55-45C2-859D-7C3416F3F469}" destId="{9DCAEFE7-C6CD-4694-B8CF-C561A73DDAD9}" srcOrd="6" destOrd="0" presId="urn:microsoft.com/office/officeart/2005/8/layout/chevron1"/>
    <dgm:cxn modelId="{0591071C-8AFD-4ABC-9FAE-E0BB72C7F40A}" type="presParOf" srcId="{C443A260-2F55-45C2-859D-7C3416F3F469}" destId="{1D8399B2-1710-4ED5-8B8E-0D1BD96F62F4}" srcOrd="7" destOrd="0" presId="urn:microsoft.com/office/officeart/2005/8/layout/chevron1"/>
    <dgm:cxn modelId="{1E7E80E0-FEDD-4AA7-8CEB-F649317F3C4D}" type="presParOf" srcId="{C443A260-2F55-45C2-859D-7C3416F3F469}" destId="{2A611251-22BE-4BB7-9A7E-083ACBC448EB}" srcOrd="8" destOrd="0" presId="urn:microsoft.com/office/officeart/2005/8/layout/chevron1"/>
    <dgm:cxn modelId="{F64EA28B-3BA7-40EC-99F7-1DCC4743BB16}" type="presParOf" srcId="{C443A260-2F55-45C2-859D-7C3416F3F469}" destId="{1E10C5D2-3A29-4EDC-9182-296D9D6719A8}" srcOrd="9" destOrd="0" presId="urn:microsoft.com/office/officeart/2005/8/layout/chevron1"/>
    <dgm:cxn modelId="{970A1676-9404-45DD-9CA5-8670AF72CB82}"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577EF2EB-1E47-46D5-8538-32CAF98F797D}" srcId="{0F546D4B-FDE1-4D5E-B5B6-781A8412F840}" destId="{50B49954-086F-4E83-9B29-1E8A44D14FC5}" srcOrd="5" destOrd="0" parTransId="{F5C1D3EF-1F8C-4878-B44B-EBF4B385864C}" sibTransId="{AF1AE515-025B-4013-821A-5FD870B7AE08}"/>
    <dgm:cxn modelId="{E06201D7-FD6A-4B2B-B038-8D8D634A439F}" type="presOf" srcId="{3B7E504F-B290-4181-ABEC-EA978959F005}" destId="{F24D9A7C-0EFC-45A0-97FE-D6067614D276}" srcOrd="0" destOrd="0" presId="urn:microsoft.com/office/officeart/2005/8/layout/chevron1"/>
    <dgm:cxn modelId="{69B73BB4-FCF9-48A8-BD46-CD35532B9396}" type="presOf" srcId="{0F546D4B-FDE1-4D5E-B5B6-781A8412F840}" destId="{C443A260-2F55-45C2-859D-7C3416F3F469}" srcOrd="0" destOrd="0" presId="urn:microsoft.com/office/officeart/2005/8/layout/chevron1"/>
    <dgm:cxn modelId="{BF6C85F4-C500-40D5-A92D-62953AB89D49}" type="presOf" srcId="{4DE3432D-A19A-42FF-B945-BCEEEF99DF35}" destId="{9DCAEFE7-C6CD-4694-B8CF-C561A73DDAD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5860DE9C-0BDF-478F-B1D2-7C554CB02660}" type="presOf" srcId="{C9FA7927-A1A9-4FD5-896A-5AEF1F20A204}" destId="{14E5EC22-48F7-4E3D-BA2B-751015AAE6D5}"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A555D184-5E23-47CB-B399-BA2E49D173BA}" srcId="{0F546D4B-FDE1-4D5E-B5B6-781A8412F840}" destId="{20DF95A4-E9E6-4F71-A167-7D03D12BC781}" srcOrd="2" destOrd="0" parTransId="{D180D0BC-6C2D-4C4A-849E-B3E8E2E55F16}" sibTransId="{08370C81-036D-4DFF-A4BA-7398FBFF6F4B}"/>
    <dgm:cxn modelId="{EE552EEC-B4B3-4AD4-9965-31E49B4A946F}" srcId="{0F546D4B-FDE1-4D5E-B5B6-781A8412F840}" destId="{3B7E504F-B290-4181-ABEC-EA978959F005}" srcOrd="0" destOrd="0" parTransId="{DDE2E4DD-33C2-46C4-A905-7C5B6DB5FEFB}" sibTransId="{123ED8E1-ECFE-4721-A4F0-8F241FF8C080}"/>
    <dgm:cxn modelId="{066A1707-EDFE-47FC-BCE2-9E1B53E8F373}" type="presOf" srcId="{20DF95A4-E9E6-4F71-A167-7D03D12BC781}" destId="{87B31B31-8076-4C72-9B22-018AAC544E22}" srcOrd="0" destOrd="0" presId="urn:microsoft.com/office/officeart/2005/8/layout/chevron1"/>
    <dgm:cxn modelId="{AEA4F6AD-2C7D-42D2-8B95-4383C191F40A}" type="presOf" srcId="{3FD7C7B5-7803-48CF-B39B-0CEA670AF461}" destId="{2A611251-22BE-4BB7-9A7E-083ACBC448EB}" srcOrd="0" destOrd="0" presId="urn:microsoft.com/office/officeart/2005/8/layout/chevron1"/>
    <dgm:cxn modelId="{458C0BDB-9B8B-4280-9D62-0091E0B5A7AE}" type="presOf" srcId="{50B49954-086F-4E83-9B29-1E8A44D14FC5}" destId="{3198CE94-BB9E-4E8C-8DC8-CFF99BF32357}" srcOrd="0" destOrd="0" presId="urn:microsoft.com/office/officeart/2005/8/layout/chevron1"/>
    <dgm:cxn modelId="{6D7A36F8-3C06-4801-BCCC-EC4AA2B580CD}" type="presParOf" srcId="{C443A260-2F55-45C2-859D-7C3416F3F469}" destId="{F24D9A7C-0EFC-45A0-97FE-D6067614D276}" srcOrd="0" destOrd="0" presId="urn:microsoft.com/office/officeart/2005/8/layout/chevron1"/>
    <dgm:cxn modelId="{5B233433-942F-4538-BD8C-C178772A8B7A}" type="presParOf" srcId="{C443A260-2F55-45C2-859D-7C3416F3F469}" destId="{6ADC5E81-64A5-43DB-A4C7-0AB22A52BDF2}" srcOrd="1" destOrd="0" presId="urn:microsoft.com/office/officeart/2005/8/layout/chevron1"/>
    <dgm:cxn modelId="{95FE2348-96B6-4994-A31C-78510A54720B}" type="presParOf" srcId="{C443A260-2F55-45C2-859D-7C3416F3F469}" destId="{14E5EC22-48F7-4E3D-BA2B-751015AAE6D5}" srcOrd="2" destOrd="0" presId="urn:microsoft.com/office/officeart/2005/8/layout/chevron1"/>
    <dgm:cxn modelId="{17286D95-C17B-4540-86B3-30C35A120E28}" type="presParOf" srcId="{C443A260-2F55-45C2-859D-7C3416F3F469}" destId="{0D1FC3D5-EAFA-468C-8751-60BA433A6B66}" srcOrd="3" destOrd="0" presId="urn:microsoft.com/office/officeart/2005/8/layout/chevron1"/>
    <dgm:cxn modelId="{0105B560-420B-44BD-84C0-A84D7F8F6D07}" type="presParOf" srcId="{C443A260-2F55-45C2-859D-7C3416F3F469}" destId="{87B31B31-8076-4C72-9B22-018AAC544E22}" srcOrd="4" destOrd="0" presId="urn:microsoft.com/office/officeart/2005/8/layout/chevron1"/>
    <dgm:cxn modelId="{247DC4EA-EA82-4556-87AF-D37AB834BE2E}" type="presParOf" srcId="{C443A260-2F55-45C2-859D-7C3416F3F469}" destId="{17DC3C71-244E-41C9-9109-B8FC8FA4384B}" srcOrd="5" destOrd="0" presId="urn:microsoft.com/office/officeart/2005/8/layout/chevron1"/>
    <dgm:cxn modelId="{01A0CCC9-4255-4980-BD94-0DF074AF4549}" type="presParOf" srcId="{C443A260-2F55-45C2-859D-7C3416F3F469}" destId="{9DCAEFE7-C6CD-4694-B8CF-C561A73DDAD9}" srcOrd="6" destOrd="0" presId="urn:microsoft.com/office/officeart/2005/8/layout/chevron1"/>
    <dgm:cxn modelId="{555FF888-A64C-4C1C-8648-269702D3FEEA}" type="presParOf" srcId="{C443A260-2F55-45C2-859D-7C3416F3F469}" destId="{1D8399B2-1710-4ED5-8B8E-0D1BD96F62F4}" srcOrd="7" destOrd="0" presId="urn:microsoft.com/office/officeart/2005/8/layout/chevron1"/>
    <dgm:cxn modelId="{7F1CAA0B-F848-4942-AD00-FFF844FA4514}" type="presParOf" srcId="{C443A260-2F55-45C2-859D-7C3416F3F469}" destId="{2A611251-22BE-4BB7-9A7E-083ACBC448EB}" srcOrd="8" destOrd="0" presId="urn:microsoft.com/office/officeart/2005/8/layout/chevron1"/>
    <dgm:cxn modelId="{42838684-6EE9-461E-B9CE-953BA0C9661F}" type="presParOf" srcId="{C443A260-2F55-45C2-859D-7C3416F3F469}" destId="{1E10C5D2-3A29-4EDC-9182-296D9D6719A8}" srcOrd="9" destOrd="0" presId="urn:microsoft.com/office/officeart/2005/8/layout/chevron1"/>
    <dgm:cxn modelId="{0CB8D985-23CE-4C65-86E7-52FC31B47E68}"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BF2E560D-5D56-4F06-8AA9-820183F9B703}" type="doc">
      <dgm:prSet loTypeId="urn:microsoft.com/office/officeart/2005/8/layout/vProcess5" loCatId="process" qsTypeId="urn:microsoft.com/office/officeart/2005/8/quickstyle/simple1" qsCatId="simple" csTypeId="urn:microsoft.com/office/officeart/2005/8/colors/accent5_5" csCatId="accent5" phldr="1"/>
      <dgm:spPr/>
      <dgm:t>
        <a:bodyPr/>
        <a:lstStyle/>
        <a:p>
          <a:endParaRPr lang="en-US"/>
        </a:p>
      </dgm:t>
    </dgm:pt>
    <dgm:pt modelId="{0DBC418A-BFF4-4DC6-95F4-31427B58500C}">
      <dgm:prSet phldrT="[Text]"/>
      <dgm:spPr/>
      <dgm:t>
        <a:bodyPr/>
        <a:lstStyle/>
        <a:p>
          <a:pPr algn="ctr" rtl="1"/>
          <a:r>
            <a:rPr lang="ar-SA" dirty="0" smtClean="0">
              <a:latin typeface="Times New Roman" panose="02020603050405020304" pitchFamily="18" charset="0"/>
              <a:ea typeface="Times New Roman" panose="02020603050405020304" pitchFamily="18" charset="0"/>
              <a:cs typeface="B Yekan" panose="00000400000000000000" pitchFamily="2" charset="-78"/>
            </a:rPr>
            <a:t>اثر پرلین­ها چه در ظرفیت باربری و چه در پارامترهای دیگر کاهش‌یافته است</a:t>
          </a:r>
          <a:endParaRPr lang="en-US" dirty="0">
            <a:cs typeface="B Yekan" panose="00000400000000000000" pitchFamily="2" charset="-78"/>
          </a:endParaRPr>
        </a:p>
      </dgm:t>
    </dgm:pt>
    <dgm:pt modelId="{55C59D30-CA6D-4383-8A5A-A62B23EAA0C8}" type="parTrans" cxnId="{AD292B88-46E3-4317-AAD0-DBD265267696}">
      <dgm:prSet/>
      <dgm:spPr/>
      <dgm:t>
        <a:bodyPr/>
        <a:lstStyle/>
        <a:p>
          <a:pPr rtl="1"/>
          <a:endParaRPr lang="en-US">
            <a:cs typeface="B Yekan" panose="00000400000000000000" pitchFamily="2" charset="-78"/>
          </a:endParaRPr>
        </a:p>
      </dgm:t>
    </dgm:pt>
    <dgm:pt modelId="{BA9D9DD0-6136-42FF-A7BA-982BF89C8724}" type="sibTrans" cxnId="{AD292B88-46E3-4317-AAD0-DBD265267696}">
      <dgm:prSet/>
      <dgm:spPr/>
      <dgm:t>
        <a:bodyPr/>
        <a:lstStyle/>
        <a:p>
          <a:pPr rtl="1"/>
          <a:endParaRPr lang="en-US">
            <a:cs typeface="B Yekan" panose="00000400000000000000" pitchFamily="2" charset="-78"/>
          </a:endParaRPr>
        </a:p>
      </dgm:t>
    </dgm:pt>
    <dgm:pt modelId="{7B5C7D2E-13B6-4928-8CDB-0293CA74CE7B}">
      <dgm:prSet phldrT="[Text]"/>
      <dgm:spPr/>
      <dgm:t>
        <a:bodyPr/>
        <a:lstStyle/>
        <a:p>
          <a:pPr rtl="1"/>
          <a:r>
            <a:rPr lang="ar-SA" dirty="0" smtClean="0">
              <a:cs typeface="B Yekan" panose="00000400000000000000" pitchFamily="2" charset="-78"/>
            </a:rPr>
            <a:t>مقطع اعضای سازه اصلی </a:t>
          </a:r>
          <a:r>
            <a:rPr lang="fa-IR" dirty="0" smtClean="0">
              <a:cs typeface="B Yekan" panose="00000400000000000000" pitchFamily="2" charset="-78"/>
            </a:rPr>
            <a:t>با افزایش شدت </a:t>
          </a:r>
          <a:r>
            <a:rPr lang="ar-SA" dirty="0" smtClean="0">
              <a:cs typeface="B Yekan" panose="00000400000000000000" pitchFamily="2" charset="-78"/>
            </a:rPr>
            <a:t>بار برف بزرگ</a:t>
          </a:r>
          <a:r>
            <a:rPr lang="fa-IR" dirty="0" smtClean="0">
              <a:cs typeface="B Yekan" panose="00000400000000000000" pitchFamily="2" charset="-78"/>
            </a:rPr>
            <a:t>تر</a:t>
          </a:r>
          <a:r>
            <a:rPr lang="ar-SA" dirty="0" smtClean="0">
              <a:cs typeface="B Yekan" panose="00000400000000000000" pitchFamily="2" charset="-78"/>
            </a:rPr>
            <a:t> و سخت</a:t>
          </a:r>
          <a:r>
            <a:rPr lang="fa-IR" dirty="0" smtClean="0">
              <a:cs typeface="B Yekan" panose="00000400000000000000" pitchFamily="2" charset="-78"/>
            </a:rPr>
            <a:t>تر</a:t>
          </a:r>
          <a:r>
            <a:rPr lang="ar-SA" dirty="0" smtClean="0">
              <a:cs typeface="B Yekan" panose="00000400000000000000" pitchFamily="2" charset="-78"/>
            </a:rPr>
            <a:t> می­</a:t>
          </a:r>
          <a:r>
            <a:rPr lang="fa-IR" dirty="0" smtClean="0">
              <a:cs typeface="B Yekan" panose="00000400000000000000" pitchFamily="2" charset="-78"/>
            </a:rPr>
            <a:t>شود</a:t>
          </a:r>
          <a:r>
            <a:rPr lang="ar-SA" dirty="0" smtClean="0">
              <a:cs typeface="B Yekan" panose="00000400000000000000" pitchFamily="2" charset="-78"/>
            </a:rPr>
            <a:t> و این درحالی است که مقطع پرلین­ها ثابت</a:t>
          </a:r>
          <a:r>
            <a:rPr lang="fa-IR" dirty="0" smtClean="0">
              <a:cs typeface="B Yekan" panose="00000400000000000000" pitchFamily="2" charset="-78"/>
            </a:rPr>
            <a:t> می ماند</a:t>
          </a:r>
          <a:endParaRPr lang="en-US" dirty="0">
            <a:cs typeface="B Yekan" panose="00000400000000000000" pitchFamily="2" charset="-78"/>
          </a:endParaRPr>
        </a:p>
      </dgm:t>
    </dgm:pt>
    <dgm:pt modelId="{73122624-656E-47FA-A1BD-26D2A96B4CEE}" type="parTrans" cxnId="{DCCD3343-D78A-44C9-909A-7AD83BB033CC}">
      <dgm:prSet/>
      <dgm:spPr/>
      <dgm:t>
        <a:bodyPr/>
        <a:lstStyle/>
        <a:p>
          <a:pPr rtl="1"/>
          <a:endParaRPr lang="en-US">
            <a:cs typeface="B Yekan" panose="00000400000000000000" pitchFamily="2" charset="-78"/>
          </a:endParaRPr>
        </a:p>
      </dgm:t>
    </dgm:pt>
    <dgm:pt modelId="{D745AB81-9191-4F2C-95FA-699C7655EBFA}" type="sibTrans" cxnId="{DCCD3343-D78A-44C9-909A-7AD83BB033CC}">
      <dgm:prSet/>
      <dgm:spPr/>
      <dgm:t>
        <a:bodyPr/>
        <a:lstStyle/>
        <a:p>
          <a:pPr rtl="1"/>
          <a:endParaRPr lang="en-US">
            <a:cs typeface="B Yekan" panose="00000400000000000000" pitchFamily="2" charset="-78"/>
          </a:endParaRPr>
        </a:p>
      </dgm:t>
    </dgm:pt>
    <dgm:pt modelId="{64B0E712-01A2-4DCF-87E3-76E993233177}">
      <dgm:prSet phldrT="[Text]"/>
      <dgm:spPr/>
      <dgm:t>
        <a:bodyPr/>
        <a:lstStyle/>
        <a:p>
          <a:pPr rtl="1"/>
          <a:r>
            <a:rPr lang="ar-SA" dirty="0" smtClean="0">
              <a:cs typeface="B Yekan" panose="00000400000000000000" pitchFamily="2" charset="-78"/>
            </a:rPr>
            <a:t>هرچه مقطع اعضای سازه اصلی بزرگ‌تر شوند اثر پرلین­ها در رفتار کلی سازه کم­تر می­گردد</a:t>
          </a:r>
          <a:endParaRPr lang="en-US" dirty="0">
            <a:cs typeface="B Yekan" panose="00000400000000000000" pitchFamily="2" charset="-78"/>
          </a:endParaRPr>
        </a:p>
      </dgm:t>
    </dgm:pt>
    <dgm:pt modelId="{A6309DE7-8A0E-4816-9669-E3CC35086F17}" type="parTrans" cxnId="{BDFCC793-1C48-4FB2-B588-0EF37C5E5181}">
      <dgm:prSet/>
      <dgm:spPr/>
      <dgm:t>
        <a:bodyPr/>
        <a:lstStyle/>
        <a:p>
          <a:pPr rtl="1"/>
          <a:endParaRPr lang="en-US">
            <a:cs typeface="B Yekan" panose="00000400000000000000" pitchFamily="2" charset="-78"/>
          </a:endParaRPr>
        </a:p>
      </dgm:t>
    </dgm:pt>
    <dgm:pt modelId="{FA712C28-9262-457A-8216-A3A238C49EBF}" type="sibTrans" cxnId="{BDFCC793-1C48-4FB2-B588-0EF37C5E5181}">
      <dgm:prSet/>
      <dgm:spPr/>
      <dgm:t>
        <a:bodyPr/>
        <a:lstStyle/>
        <a:p>
          <a:pPr rtl="1"/>
          <a:endParaRPr lang="en-US">
            <a:cs typeface="B Yekan" panose="00000400000000000000" pitchFamily="2" charset="-78"/>
          </a:endParaRPr>
        </a:p>
      </dgm:t>
    </dgm:pt>
    <dgm:pt modelId="{A18D78AE-84AA-4DC6-896C-60970C71FC64}" type="pres">
      <dgm:prSet presAssocID="{BF2E560D-5D56-4F06-8AA9-820183F9B703}" presName="outerComposite" presStyleCnt="0">
        <dgm:presLayoutVars>
          <dgm:chMax val="5"/>
          <dgm:dir val="rev"/>
          <dgm:resizeHandles val="exact"/>
        </dgm:presLayoutVars>
      </dgm:prSet>
      <dgm:spPr/>
      <dgm:t>
        <a:bodyPr/>
        <a:lstStyle/>
        <a:p>
          <a:endParaRPr lang="en-US"/>
        </a:p>
      </dgm:t>
    </dgm:pt>
    <dgm:pt modelId="{8B534A54-8497-47C5-B266-522E9F3B72CE}" type="pres">
      <dgm:prSet presAssocID="{BF2E560D-5D56-4F06-8AA9-820183F9B703}" presName="dummyMaxCanvas" presStyleCnt="0">
        <dgm:presLayoutVars/>
      </dgm:prSet>
      <dgm:spPr/>
    </dgm:pt>
    <dgm:pt modelId="{E2990830-5525-4478-BD40-BF4EA8C2C645}" type="pres">
      <dgm:prSet presAssocID="{BF2E560D-5D56-4F06-8AA9-820183F9B703}" presName="ThreeNodes_1" presStyleLbl="node1" presStyleIdx="0" presStyleCnt="3">
        <dgm:presLayoutVars>
          <dgm:bulletEnabled val="1"/>
        </dgm:presLayoutVars>
      </dgm:prSet>
      <dgm:spPr/>
      <dgm:t>
        <a:bodyPr/>
        <a:lstStyle/>
        <a:p>
          <a:endParaRPr lang="en-US"/>
        </a:p>
      </dgm:t>
    </dgm:pt>
    <dgm:pt modelId="{BAEB06AA-C2F1-422F-ADD1-13301D4B0399}" type="pres">
      <dgm:prSet presAssocID="{BF2E560D-5D56-4F06-8AA9-820183F9B703}" presName="ThreeNodes_2" presStyleLbl="node1" presStyleIdx="1" presStyleCnt="3">
        <dgm:presLayoutVars>
          <dgm:bulletEnabled val="1"/>
        </dgm:presLayoutVars>
      </dgm:prSet>
      <dgm:spPr/>
      <dgm:t>
        <a:bodyPr/>
        <a:lstStyle/>
        <a:p>
          <a:endParaRPr lang="en-US"/>
        </a:p>
      </dgm:t>
    </dgm:pt>
    <dgm:pt modelId="{0A3AF02C-57F2-4753-BC95-107247B9AA8A}" type="pres">
      <dgm:prSet presAssocID="{BF2E560D-5D56-4F06-8AA9-820183F9B703}" presName="ThreeNodes_3" presStyleLbl="node1" presStyleIdx="2" presStyleCnt="3">
        <dgm:presLayoutVars>
          <dgm:bulletEnabled val="1"/>
        </dgm:presLayoutVars>
      </dgm:prSet>
      <dgm:spPr/>
      <dgm:t>
        <a:bodyPr/>
        <a:lstStyle/>
        <a:p>
          <a:endParaRPr lang="en-US"/>
        </a:p>
      </dgm:t>
    </dgm:pt>
    <dgm:pt modelId="{7B13C09E-0AD6-4DB2-8D58-69E3D4ADCB1D}" type="pres">
      <dgm:prSet presAssocID="{BF2E560D-5D56-4F06-8AA9-820183F9B703}" presName="ThreeConn_1-2" presStyleLbl="fgAccFollowNode1" presStyleIdx="0" presStyleCnt="2">
        <dgm:presLayoutVars>
          <dgm:bulletEnabled val="1"/>
        </dgm:presLayoutVars>
      </dgm:prSet>
      <dgm:spPr/>
      <dgm:t>
        <a:bodyPr/>
        <a:lstStyle/>
        <a:p>
          <a:endParaRPr lang="en-US"/>
        </a:p>
      </dgm:t>
    </dgm:pt>
    <dgm:pt modelId="{40524967-B03D-4095-AD37-258F50D6910A}" type="pres">
      <dgm:prSet presAssocID="{BF2E560D-5D56-4F06-8AA9-820183F9B703}" presName="ThreeConn_2-3" presStyleLbl="fgAccFollowNode1" presStyleIdx="1" presStyleCnt="2">
        <dgm:presLayoutVars>
          <dgm:bulletEnabled val="1"/>
        </dgm:presLayoutVars>
      </dgm:prSet>
      <dgm:spPr/>
      <dgm:t>
        <a:bodyPr/>
        <a:lstStyle/>
        <a:p>
          <a:endParaRPr lang="en-US"/>
        </a:p>
      </dgm:t>
    </dgm:pt>
    <dgm:pt modelId="{247A426A-1C32-402D-BCD6-93F09F656F7C}" type="pres">
      <dgm:prSet presAssocID="{BF2E560D-5D56-4F06-8AA9-820183F9B703}" presName="ThreeNodes_1_text" presStyleLbl="node1" presStyleIdx="2" presStyleCnt="3">
        <dgm:presLayoutVars>
          <dgm:bulletEnabled val="1"/>
        </dgm:presLayoutVars>
      </dgm:prSet>
      <dgm:spPr/>
      <dgm:t>
        <a:bodyPr/>
        <a:lstStyle/>
        <a:p>
          <a:endParaRPr lang="en-US"/>
        </a:p>
      </dgm:t>
    </dgm:pt>
    <dgm:pt modelId="{ED3BF2C2-05A5-4035-B07E-7678D45657C2}" type="pres">
      <dgm:prSet presAssocID="{BF2E560D-5D56-4F06-8AA9-820183F9B703}" presName="ThreeNodes_2_text" presStyleLbl="node1" presStyleIdx="2" presStyleCnt="3">
        <dgm:presLayoutVars>
          <dgm:bulletEnabled val="1"/>
        </dgm:presLayoutVars>
      </dgm:prSet>
      <dgm:spPr/>
      <dgm:t>
        <a:bodyPr/>
        <a:lstStyle/>
        <a:p>
          <a:endParaRPr lang="en-US"/>
        </a:p>
      </dgm:t>
    </dgm:pt>
    <dgm:pt modelId="{1249D49E-1AFA-4615-9843-5CB0CA587DD0}" type="pres">
      <dgm:prSet presAssocID="{BF2E560D-5D56-4F06-8AA9-820183F9B703}" presName="ThreeNodes_3_text" presStyleLbl="node1" presStyleIdx="2" presStyleCnt="3">
        <dgm:presLayoutVars>
          <dgm:bulletEnabled val="1"/>
        </dgm:presLayoutVars>
      </dgm:prSet>
      <dgm:spPr/>
      <dgm:t>
        <a:bodyPr/>
        <a:lstStyle/>
        <a:p>
          <a:endParaRPr lang="en-US"/>
        </a:p>
      </dgm:t>
    </dgm:pt>
  </dgm:ptLst>
  <dgm:cxnLst>
    <dgm:cxn modelId="{40D383E9-5852-46EB-A0B9-079417554C68}" type="presOf" srcId="{7B5C7D2E-13B6-4928-8CDB-0293CA74CE7B}" destId="{BAEB06AA-C2F1-422F-ADD1-13301D4B0399}" srcOrd="0" destOrd="0" presId="urn:microsoft.com/office/officeart/2005/8/layout/vProcess5"/>
    <dgm:cxn modelId="{11ED7B80-F933-466E-BFF4-859C4654234D}" type="presOf" srcId="{BF2E560D-5D56-4F06-8AA9-820183F9B703}" destId="{A18D78AE-84AA-4DC6-896C-60970C71FC64}" srcOrd="0" destOrd="0" presId="urn:microsoft.com/office/officeart/2005/8/layout/vProcess5"/>
    <dgm:cxn modelId="{0CA4C333-97B1-47E3-8783-7211B23EB488}" type="presOf" srcId="{0DBC418A-BFF4-4DC6-95F4-31427B58500C}" destId="{247A426A-1C32-402D-BCD6-93F09F656F7C}" srcOrd="1" destOrd="0" presId="urn:microsoft.com/office/officeart/2005/8/layout/vProcess5"/>
    <dgm:cxn modelId="{DCCD3343-D78A-44C9-909A-7AD83BB033CC}" srcId="{BF2E560D-5D56-4F06-8AA9-820183F9B703}" destId="{7B5C7D2E-13B6-4928-8CDB-0293CA74CE7B}" srcOrd="1" destOrd="0" parTransId="{73122624-656E-47FA-A1BD-26D2A96B4CEE}" sibTransId="{D745AB81-9191-4F2C-95FA-699C7655EBFA}"/>
    <dgm:cxn modelId="{BDFCC793-1C48-4FB2-B588-0EF37C5E5181}" srcId="{BF2E560D-5D56-4F06-8AA9-820183F9B703}" destId="{64B0E712-01A2-4DCF-87E3-76E993233177}" srcOrd="2" destOrd="0" parTransId="{A6309DE7-8A0E-4816-9669-E3CC35086F17}" sibTransId="{FA712C28-9262-457A-8216-A3A238C49EBF}"/>
    <dgm:cxn modelId="{4D461968-D7A2-47A3-AFD8-D2D79267D583}" type="presOf" srcId="{64B0E712-01A2-4DCF-87E3-76E993233177}" destId="{0A3AF02C-57F2-4753-BC95-107247B9AA8A}" srcOrd="0" destOrd="0" presId="urn:microsoft.com/office/officeart/2005/8/layout/vProcess5"/>
    <dgm:cxn modelId="{46203076-77B5-4733-86A1-44B7AEEADB93}" type="presOf" srcId="{7B5C7D2E-13B6-4928-8CDB-0293CA74CE7B}" destId="{ED3BF2C2-05A5-4035-B07E-7678D45657C2}" srcOrd="1" destOrd="0" presId="urn:microsoft.com/office/officeart/2005/8/layout/vProcess5"/>
    <dgm:cxn modelId="{9FB44599-3E46-4876-942A-AD49B30D593A}" type="presOf" srcId="{64B0E712-01A2-4DCF-87E3-76E993233177}" destId="{1249D49E-1AFA-4615-9843-5CB0CA587DD0}" srcOrd="1" destOrd="0" presId="urn:microsoft.com/office/officeart/2005/8/layout/vProcess5"/>
    <dgm:cxn modelId="{89468D02-760C-4CC7-A2BC-C83B6F91B14F}" type="presOf" srcId="{BA9D9DD0-6136-42FF-A7BA-982BF89C8724}" destId="{7B13C09E-0AD6-4DB2-8D58-69E3D4ADCB1D}" srcOrd="0" destOrd="0" presId="urn:microsoft.com/office/officeart/2005/8/layout/vProcess5"/>
    <dgm:cxn modelId="{177F667B-816F-4754-AAB6-DA889160BB9C}" type="presOf" srcId="{0DBC418A-BFF4-4DC6-95F4-31427B58500C}" destId="{E2990830-5525-4478-BD40-BF4EA8C2C645}" srcOrd="0" destOrd="0" presId="urn:microsoft.com/office/officeart/2005/8/layout/vProcess5"/>
    <dgm:cxn modelId="{AD292B88-46E3-4317-AAD0-DBD265267696}" srcId="{BF2E560D-5D56-4F06-8AA9-820183F9B703}" destId="{0DBC418A-BFF4-4DC6-95F4-31427B58500C}" srcOrd="0" destOrd="0" parTransId="{55C59D30-CA6D-4383-8A5A-A62B23EAA0C8}" sibTransId="{BA9D9DD0-6136-42FF-A7BA-982BF89C8724}"/>
    <dgm:cxn modelId="{EF5AF3E0-2964-4DAC-A15B-45C02180372C}" type="presOf" srcId="{D745AB81-9191-4F2C-95FA-699C7655EBFA}" destId="{40524967-B03D-4095-AD37-258F50D6910A}" srcOrd="0" destOrd="0" presId="urn:microsoft.com/office/officeart/2005/8/layout/vProcess5"/>
    <dgm:cxn modelId="{85898BD9-AF3A-4553-9FE3-D184AB899125}" type="presParOf" srcId="{A18D78AE-84AA-4DC6-896C-60970C71FC64}" destId="{8B534A54-8497-47C5-B266-522E9F3B72CE}" srcOrd="0" destOrd="0" presId="urn:microsoft.com/office/officeart/2005/8/layout/vProcess5"/>
    <dgm:cxn modelId="{DC38C5D7-6E1A-40AB-8BCC-FA65F39A0E5E}" type="presParOf" srcId="{A18D78AE-84AA-4DC6-896C-60970C71FC64}" destId="{E2990830-5525-4478-BD40-BF4EA8C2C645}" srcOrd="1" destOrd="0" presId="urn:microsoft.com/office/officeart/2005/8/layout/vProcess5"/>
    <dgm:cxn modelId="{C9B69421-4725-4771-9979-7746B6F481E2}" type="presParOf" srcId="{A18D78AE-84AA-4DC6-896C-60970C71FC64}" destId="{BAEB06AA-C2F1-422F-ADD1-13301D4B0399}" srcOrd="2" destOrd="0" presId="urn:microsoft.com/office/officeart/2005/8/layout/vProcess5"/>
    <dgm:cxn modelId="{345F3738-FA36-4EC8-9E4A-C15471E5A262}" type="presParOf" srcId="{A18D78AE-84AA-4DC6-896C-60970C71FC64}" destId="{0A3AF02C-57F2-4753-BC95-107247B9AA8A}" srcOrd="3" destOrd="0" presId="urn:microsoft.com/office/officeart/2005/8/layout/vProcess5"/>
    <dgm:cxn modelId="{C3BCAA09-427F-411B-8BCC-16EA763276F7}" type="presParOf" srcId="{A18D78AE-84AA-4DC6-896C-60970C71FC64}" destId="{7B13C09E-0AD6-4DB2-8D58-69E3D4ADCB1D}" srcOrd="4" destOrd="0" presId="urn:microsoft.com/office/officeart/2005/8/layout/vProcess5"/>
    <dgm:cxn modelId="{B32BCD64-6942-45A5-AC07-21999444D1E6}" type="presParOf" srcId="{A18D78AE-84AA-4DC6-896C-60970C71FC64}" destId="{40524967-B03D-4095-AD37-258F50D6910A}" srcOrd="5" destOrd="0" presId="urn:microsoft.com/office/officeart/2005/8/layout/vProcess5"/>
    <dgm:cxn modelId="{3C1BB704-3393-4F90-BF8E-60551E5D147B}" type="presParOf" srcId="{A18D78AE-84AA-4DC6-896C-60970C71FC64}" destId="{247A426A-1C32-402D-BCD6-93F09F656F7C}" srcOrd="6" destOrd="0" presId="urn:microsoft.com/office/officeart/2005/8/layout/vProcess5"/>
    <dgm:cxn modelId="{DC33EB81-0016-4628-90E4-0BDE7B2E9CC5}" type="presParOf" srcId="{A18D78AE-84AA-4DC6-896C-60970C71FC64}" destId="{ED3BF2C2-05A5-4035-B07E-7678D45657C2}" srcOrd="7" destOrd="0" presId="urn:microsoft.com/office/officeart/2005/8/layout/vProcess5"/>
    <dgm:cxn modelId="{2C83D66C-BEA0-43B4-B56A-2A07620133E5}" type="presParOf" srcId="{A18D78AE-84AA-4DC6-896C-60970C71FC64}" destId="{1249D49E-1AFA-4615-9843-5CB0CA587DD0}" srcOrd="8" destOrd="0" presId="urn:microsoft.com/office/officeart/2005/8/layout/v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FF7979"/>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7A673F32-54AB-4FBA-B226-30A5E6E23506}" type="presOf" srcId="{3B7E504F-B290-4181-ABEC-EA978959F005}" destId="{F24D9A7C-0EFC-45A0-97FE-D6067614D276}" srcOrd="0" destOrd="0" presId="urn:microsoft.com/office/officeart/2005/8/layout/chevron1"/>
    <dgm:cxn modelId="{7270EDAA-839F-450F-863A-0E3B0F9E1115}" type="presOf" srcId="{C9FA7927-A1A9-4FD5-896A-5AEF1F20A204}" destId="{14E5EC22-48F7-4E3D-BA2B-751015AAE6D5}" srcOrd="0" destOrd="0" presId="urn:microsoft.com/office/officeart/2005/8/layout/chevron1"/>
    <dgm:cxn modelId="{734237DC-FB7C-4424-8DAA-CC972923B4C9}" type="presOf" srcId="{50B49954-086F-4E83-9B29-1E8A44D14FC5}" destId="{3198CE94-BB9E-4E8C-8DC8-CFF99BF32357}"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C24EACE5-3C33-45B5-9510-6AE8E9C2E47D}" type="presOf" srcId="{3FD7C7B5-7803-48CF-B39B-0CEA670AF461}" destId="{2A611251-22BE-4BB7-9A7E-083ACBC448EB}"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F206020F-607E-477F-9725-EA6DA5AF1EC3}" type="presOf" srcId="{0F546D4B-FDE1-4D5E-B5B6-781A8412F840}" destId="{C443A260-2F55-45C2-859D-7C3416F3F469}" srcOrd="0" destOrd="0" presId="urn:microsoft.com/office/officeart/2005/8/layout/chevron1"/>
    <dgm:cxn modelId="{1E24096F-C94F-4DE5-A255-06C7CD7E1784}" type="presOf" srcId="{20DF95A4-E9E6-4F71-A167-7D03D12BC781}" destId="{87B31B31-8076-4C72-9B22-018AAC544E22}" srcOrd="0" destOrd="0" presId="urn:microsoft.com/office/officeart/2005/8/layout/chevron1"/>
    <dgm:cxn modelId="{631A0761-CBC0-4922-B48E-81CB6D98FD3E}" type="presOf" srcId="{4DE3432D-A19A-42FF-B945-BCEEEF99DF35}" destId="{9DCAEFE7-C6CD-4694-B8CF-C561A73DDAD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97500EA3-C35D-45AE-884D-041ABD45621F}" type="presParOf" srcId="{C443A260-2F55-45C2-859D-7C3416F3F469}" destId="{F24D9A7C-0EFC-45A0-97FE-D6067614D276}" srcOrd="0" destOrd="0" presId="urn:microsoft.com/office/officeart/2005/8/layout/chevron1"/>
    <dgm:cxn modelId="{53A88859-0D7C-4A8D-AC2A-94087872057D}" type="presParOf" srcId="{C443A260-2F55-45C2-859D-7C3416F3F469}" destId="{6ADC5E81-64A5-43DB-A4C7-0AB22A52BDF2}" srcOrd="1" destOrd="0" presId="urn:microsoft.com/office/officeart/2005/8/layout/chevron1"/>
    <dgm:cxn modelId="{3DFC380F-521F-4832-BE2D-25C37D61F138}" type="presParOf" srcId="{C443A260-2F55-45C2-859D-7C3416F3F469}" destId="{14E5EC22-48F7-4E3D-BA2B-751015AAE6D5}" srcOrd="2" destOrd="0" presId="urn:microsoft.com/office/officeart/2005/8/layout/chevron1"/>
    <dgm:cxn modelId="{3F19BF09-AD5B-46F1-909D-5A6123082BDB}" type="presParOf" srcId="{C443A260-2F55-45C2-859D-7C3416F3F469}" destId="{0D1FC3D5-EAFA-468C-8751-60BA433A6B66}" srcOrd="3" destOrd="0" presId="urn:microsoft.com/office/officeart/2005/8/layout/chevron1"/>
    <dgm:cxn modelId="{70A16D34-CE0B-45A7-8C9E-79058C2537B6}" type="presParOf" srcId="{C443A260-2F55-45C2-859D-7C3416F3F469}" destId="{87B31B31-8076-4C72-9B22-018AAC544E22}" srcOrd="4" destOrd="0" presId="urn:microsoft.com/office/officeart/2005/8/layout/chevron1"/>
    <dgm:cxn modelId="{20843738-7D1B-4AFB-99ED-7870295A78C6}" type="presParOf" srcId="{C443A260-2F55-45C2-859D-7C3416F3F469}" destId="{17DC3C71-244E-41C9-9109-B8FC8FA4384B}" srcOrd="5" destOrd="0" presId="urn:microsoft.com/office/officeart/2005/8/layout/chevron1"/>
    <dgm:cxn modelId="{86A7F299-5858-47A7-8DFC-CC0422A6B334}" type="presParOf" srcId="{C443A260-2F55-45C2-859D-7C3416F3F469}" destId="{9DCAEFE7-C6CD-4694-B8CF-C561A73DDAD9}" srcOrd="6" destOrd="0" presId="urn:microsoft.com/office/officeart/2005/8/layout/chevron1"/>
    <dgm:cxn modelId="{E4881B51-5E54-4B7D-AEF0-B567FF064AE5}" type="presParOf" srcId="{C443A260-2F55-45C2-859D-7C3416F3F469}" destId="{1D8399B2-1710-4ED5-8B8E-0D1BD96F62F4}" srcOrd="7" destOrd="0" presId="urn:microsoft.com/office/officeart/2005/8/layout/chevron1"/>
    <dgm:cxn modelId="{80F3A3D6-9E04-4743-994F-C44B1C9DF041}" type="presParOf" srcId="{C443A260-2F55-45C2-859D-7C3416F3F469}" destId="{2A611251-22BE-4BB7-9A7E-083ACBC448EB}" srcOrd="8" destOrd="0" presId="urn:microsoft.com/office/officeart/2005/8/layout/chevron1"/>
    <dgm:cxn modelId="{1D17E3A7-DE4B-4F0F-85AB-18E934CF9E60}" type="presParOf" srcId="{C443A260-2F55-45C2-859D-7C3416F3F469}" destId="{1E10C5D2-3A29-4EDC-9182-296D9D6719A8}" srcOrd="9" destOrd="0" presId="urn:microsoft.com/office/officeart/2005/8/layout/chevron1"/>
    <dgm:cxn modelId="{02992C54-F0E6-41D9-96DE-A8B6DA287E56}"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E6FA62E-F01E-48EF-8FA9-D701283F1C7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6813EE29-4B8D-4312-BDB8-774B60596C22}">
      <dgm:prSet phldrT="[Text]"/>
      <dgm:spPr>
        <a:solidFill>
          <a:srgbClr val="4472C4">
            <a:alpha val="78039"/>
          </a:srgbClr>
        </a:solidFill>
        <a:effectLst/>
      </dgm:spPr>
      <dgm:t>
        <a:bodyPr/>
        <a:lstStyle/>
        <a:p>
          <a:pPr rtl="1"/>
          <a:r>
            <a:rPr lang="fa-IR" dirty="0" smtClean="0">
              <a:cs typeface="B Yekan" panose="00000400000000000000" pitchFamily="2" charset="-78"/>
            </a:rPr>
            <a:t>وقوع </a:t>
          </a:r>
          <a:r>
            <a:rPr lang="ar-SA" dirty="0" smtClean="0">
              <a:cs typeface="B Yekan" panose="00000400000000000000" pitchFamily="2" charset="-78"/>
            </a:rPr>
            <a:t>پدیده فروجهش در مدل </a:t>
          </a:r>
          <a:r>
            <a:rPr lang="en-US" dirty="0" smtClean="0">
              <a:cs typeface="B Yekan" panose="00000400000000000000" pitchFamily="2" charset="-78"/>
            </a:rPr>
            <a:t>PVM</a:t>
          </a:r>
          <a:r>
            <a:rPr lang="ar-SA" dirty="0" smtClean="0">
              <a:cs typeface="B Yekan" panose="00000400000000000000" pitchFamily="2" charset="-78"/>
            </a:rPr>
            <a:t> به شکل بسیار محدود</a:t>
          </a:r>
          <a:endParaRPr lang="en-US" dirty="0">
            <a:cs typeface="B Yekan" panose="00000400000000000000" pitchFamily="2" charset="-78"/>
          </a:endParaRPr>
        </a:p>
      </dgm:t>
    </dgm:pt>
    <dgm:pt modelId="{347CC684-B60B-482D-9953-BA3978F11288}" type="parTrans" cxnId="{180D887F-3AF1-400C-A8DA-B96CF599C366}">
      <dgm:prSet/>
      <dgm:spPr/>
      <dgm:t>
        <a:bodyPr/>
        <a:lstStyle/>
        <a:p>
          <a:endParaRPr lang="en-US">
            <a:cs typeface="B Yekan" panose="00000400000000000000" pitchFamily="2" charset="-78"/>
          </a:endParaRPr>
        </a:p>
      </dgm:t>
    </dgm:pt>
    <dgm:pt modelId="{A14681A7-45F4-499D-BA32-99222B06E023}" type="sibTrans" cxnId="{180D887F-3AF1-400C-A8DA-B96CF599C366}">
      <dgm:prSet/>
      <dgm:spPr/>
      <dgm:t>
        <a:bodyPr/>
        <a:lstStyle/>
        <a:p>
          <a:endParaRPr lang="en-US" dirty="0">
            <a:cs typeface="B Yekan" panose="00000400000000000000" pitchFamily="2" charset="-78"/>
          </a:endParaRPr>
        </a:p>
      </dgm:t>
    </dgm:pt>
    <dgm:pt modelId="{540D2BFF-4E0B-4B74-93EA-3BCFE00639F8}">
      <dgm:prSet phldrT="[Text]"/>
      <dgm:spPr>
        <a:solidFill>
          <a:srgbClr val="43BB8D">
            <a:alpha val="70980"/>
          </a:srgbClr>
        </a:solidFill>
      </dgm:spPr>
      <dgm:t>
        <a:bodyPr/>
        <a:lstStyle/>
        <a:p>
          <a:pPr rtl="1"/>
          <a:r>
            <a:rPr lang="ar-SA" dirty="0" smtClean="0">
              <a:cs typeface="B Yekan" panose="00000400000000000000" pitchFamily="2" charset="-78"/>
            </a:rPr>
            <a:t>نمودار پس از یک گام کاهش، دوباره روند صعودی خود را باز می­یابد</a:t>
          </a:r>
          <a:endParaRPr lang="en-US" dirty="0">
            <a:cs typeface="B Yekan" panose="00000400000000000000" pitchFamily="2" charset="-78"/>
          </a:endParaRPr>
        </a:p>
      </dgm:t>
    </dgm:pt>
    <dgm:pt modelId="{0197FF0B-B538-413F-BE74-64211411C0CA}" type="parTrans" cxnId="{ED72AE36-A7DB-4A15-8FEE-901E853704B6}">
      <dgm:prSet/>
      <dgm:spPr/>
      <dgm:t>
        <a:bodyPr/>
        <a:lstStyle/>
        <a:p>
          <a:endParaRPr lang="en-US">
            <a:cs typeface="B Yekan" panose="00000400000000000000" pitchFamily="2" charset="-78"/>
          </a:endParaRPr>
        </a:p>
      </dgm:t>
    </dgm:pt>
    <dgm:pt modelId="{7B1F85A2-2E56-4760-8CC4-0BEC3640B294}" type="sibTrans" cxnId="{ED72AE36-A7DB-4A15-8FEE-901E853704B6}">
      <dgm:prSet/>
      <dgm:spPr/>
      <dgm:t>
        <a:bodyPr/>
        <a:lstStyle/>
        <a:p>
          <a:endParaRPr lang="en-US">
            <a:cs typeface="B Yekan" panose="00000400000000000000" pitchFamily="2" charset="-78"/>
          </a:endParaRPr>
        </a:p>
      </dgm:t>
    </dgm:pt>
    <dgm:pt modelId="{F58E819A-5E54-4A06-B1AF-ABBB5A5E15C6}">
      <dgm:prSet phldrT="[Text]"/>
      <dgm:spPr>
        <a:solidFill>
          <a:srgbClr val="70AD47">
            <a:alpha val="69804"/>
          </a:srgbClr>
        </a:solidFill>
      </dgm:spPr>
      <dgm:t>
        <a:bodyPr/>
        <a:lstStyle/>
        <a:p>
          <a:pPr rtl="1"/>
          <a:r>
            <a:rPr lang="ar-SA" dirty="0" smtClean="0">
              <a:cs typeface="B Yekan" panose="00000400000000000000" pitchFamily="2" charset="-78"/>
            </a:rPr>
            <a:t>پرلین­ها به‌خوبی اثرات دینامیکی پدیده فروجهش را کنترل می­نماید</a:t>
          </a:r>
          <a:endParaRPr lang="en-US" dirty="0">
            <a:cs typeface="B Yekan" panose="00000400000000000000" pitchFamily="2" charset="-78"/>
          </a:endParaRPr>
        </a:p>
      </dgm:t>
    </dgm:pt>
    <dgm:pt modelId="{DBAB97E2-DDF2-49BF-9D2F-9FDF29AFE745}" type="parTrans" cxnId="{B2789085-EE14-4D8C-8D4C-69514D36726C}">
      <dgm:prSet/>
      <dgm:spPr/>
      <dgm:t>
        <a:bodyPr/>
        <a:lstStyle/>
        <a:p>
          <a:endParaRPr lang="en-US">
            <a:cs typeface="B Yekan" panose="00000400000000000000" pitchFamily="2" charset="-78"/>
          </a:endParaRPr>
        </a:p>
      </dgm:t>
    </dgm:pt>
    <dgm:pt modelId="{73950290-FB70-4123-94A9-DE4ECD289345}" type="sibTrans" cxnId="{B2789085-EE14-4D8C-8D4C-69514D36726C}">
      <dgm:prSet/>
      <dgm:spPr/>
      <dgm:t>
        <a:bodyPr/>
        <a:lstStyle/>
        <a:p>
          <a:endParaRPr lang="en-US">
            <a:cs typeface="B Yekan" panose="00000400000000000000" pitchFamily="2" charset="-78"/>
          </a:endParaRPr>
        </a:p>
      </dgm:t>
    </dgm:pt>
    <dgm:pt modelId="{E5C8110B-38CB-459D-8CD5-FF90DE2FA8D3}" type="pres">
      <dgm:prSet presAssocID="{EE6FA62E-F01E-48EF-8FA9-D701283F1C7C}" presName="outerComposite" presStyleCnt="0">
        <dgm:presLayoutVars>
          <dgm:chMax val="5"/>
          <dgm:dir val="rev"/>
          <dgm:resizeHandles val="exact"/>
        </dgm:presLayoutVars>
      </dgm:prSet>
      <dgm:spPr/>
      <dgm:t>
        <a:bodyPr/>
        <a:lstStyle/>
        <a:p>
          <a:endParaRPr lang="en-US"/>
        </a:p>
      </dgm:t>
    </dgm:pt>
    <dgm:pt modelId="{F04F399F-A0BF-4160-9991-C084FB3DE6DA}" type="pres">
      <dgm:prSet presAssocID="{EE6FA62E-F01E-48EF-8FA9-D701283F1C7C}" presName="dummyMaxCanvas" presStyleCnt="0">
        <dgm:presLayoutVars/>
      </dgm:prSet>
      <dgm:spPr/>
    </dgm:pt>
    <dgm:pt modelId="{CCA388D7-A8A7-4306-A6F5-494351939945}" type="pres">
      <dgm:prSet presAssocID="{EE6FA62E-F01E-48EF-8FA9-D701283F1C7C}" presName="ThreeNodes_1" presStyleLbl="node1" presStyleIdx="0" presStyleCnt="3">
        <dgm:presLayoutVars>
          <dgm:bulletEnabled val="1"/>
        </dgm:presLayoutVars>
      </dgm:prSet>
      <dgm:spPr/>
      <dgm:t>
        <a:bodyPr/>
        <a:lstStyle/>
        <a:p>
          <a:endParaRPr lang="en-US"/>
        </a:p>
      </dgm:t>
    </dgm:pt>
    <dgm:pt modelId="{F40CFDFD-BF2D-4A29-9CF0-86B3F6A00D54}" type="pres">
      <dgm:prSet presAssocID="{EE6FA62E-F01E-48EF-8FA9-D701283F1C7C}" presName="ThreeNodes_2" presStyleLbl="node1" presStyleIdx="1" presStyleCnt="3">
        <dgm:presLayoutVars>
          <dgm:bulletEnabled val="1"/>
        </dgm:presLayoutVars>
      </dgm:prSet>
      <dgm:spPr/>
      <dgm:t>
        <a:bodyPr/>
        <a:lstStyle/>
        <a:p>
          <a:endParaRPr lang="en-US"/>
        </a:p>
      </dgm:t>
    </dgm:pt>
    <dgm:pt modelId="{980DF97B-A21E-4978-A5FD-E594C7B50222}" type="pres">
      <dgm:prSet presAssocID="{EE6FA62E-F01E-48EF-8FA9-D701283F1C7C}" presName="ThreeNodes_3" presStyleLbl="node1" presStyleIdx="2" presStyleCnt="3">
        <dgm:presLayoutVars>
          <dgm:bulletEnabled val="1"/>
        </dgm:presLayoutVars>
      </dgm:prSet>
      <dgm:spPr/>
      <dgm:t>
        <a:bodyPr/>
        <a:lstStyle/>
        <a:p>
          <a:endParaRPr lang="en-US"/>
        </a:p>
      </dgm:t>
    </dgm:pt>
    <dgm:pt modelId="{04A9458A-5BFF-4FC0-B66E-6F997FFC91B5}" type="pres">
      <dgm:prSet presAssocID="{EE6FA62E-F01E-48EF-8FA9-D701283F1C7C}" presName="ThreeConn_1-2" presStyleLbl="fgAccFollowNode1" presStyleIdx="0" presStyleCnt="2">
        <dgm:presLayoutVars>
          <dgm:bulletEnabled val="1"/>
        </dgm:presLayoutVars>
      </dgm:prSet>
      <dgm:spPr/>
      <dgm:t>
        <a:bodyPr/>
        <a:lstStyle/>
        <a:p>
          <a:endParaRPr lang="en-US"/>
        </a:p>
      </dgm:t>
    </dgm:pt>
    <dgm:pt modelId="{DEF6EF3B-5209-47D0-ADC8-9DA61429B2EA}" type="pres">
      <dgm:prSet presAssocID="{EE6FA62E-F01E-48EF-8FA9-D701283F1C7C}" presName="ThreeConn_2-3" presStyleLbl="fgAccFollowNode1" presStyleIdx="1" presStyleCnt="2">
        <dgm:presLayoutVars>
          <dgm:bulletEnabled val="1"/>
        </dgm:presLayoutVars>
      </dgm:prSet>
      <dgm:spPr/>
      <dgm:t>
        <a:bodyPr/>
        <a:lstStyle/>
        <a:p>
          <a:endParaRPr lang="en-US"/>
        </a:p>
      </dgm:t>
    </dgm:pt>
    <dgm:pt modelId="{F7ED90CC-C13D-430D-94F5-BE2EB0780A44}" type="pres">
      <dgm:prSet presAssocID="{EE6FA62E-F01E-48EF-8FA9-D701283F1C7C}" presName="ThreeNodes_1_text" presStyleLbl="node1" presStyleIdx="2" presStyleCnt="3">
        <dgm:presLayoutVars>
          <dgm:bulletEnabled val="1"/>
        </dgm:presLayoutVars>
      </dgm:prSet>
      <dgm:spPr/>
      <dgm:t>
        <a:bodyPr/>
        <a:lstStyle/>
        <a:p>
          <a:endParaRPr lang="en-US"/>
        </a:p>
      </dgm:t>
    </dgm:pt>
    <dgm:pt modelId="{8B33CEE8-670A-404B-901C-025262184612}" type="pres">
      <dgm:prSet presAssocID="{EE6FA62E-F01E-48EF-8FA9-D701283F1C7C}" presName="ThreeNodes_2_text" presStyleLbl="node1" presStyleIdx="2" presStyleCnt="3">
        <dgm:presLayoutVars>
          <dgm:bulletEnabled val="1"/>
        </dgm:presLayoutVars>
      </dgm:prSet>
      <dgm:spPr/>
      <dgm:t>
        <a:bodyPr/>
        <a:lstStyle/>
        <a:p>
          <a:endParaRPr lang="en-US"/>
        </a:p>
      </dgm:t>
    </dgm:pt>
    <dgm:pt modelId="{14526B24-4432-4600-BB03-9C2415FEBE55}" type="pres">
      <dgm:prSet presAssocID="{EE6FA62E-F01E-48EF-8FA9-D701283F1C7C}" presName="ThreeNodes_3_text" presStyleLbl="node1" presStyleIdx="2" presStyleCnt="3">
        <dgm:presLayoutVars>
          <dgm:bulletEnabled val="1"/>
        </dgm:presLayoutVars>
      </dgm:prSet>
      <dgm:spPr/>
      <dgm:t>
        <a:bodyPr/>
        <a:lstStyle/>
        <a:p>
          <a:endParaRPr lang="en-US"/>
        </a:p>
      </dgm:t>
    </dgm:pt>
  </dgm:ptLst>
  <dgm:cxnLst>
    <dgm:cxn modelId="{BFD6FE42-2836-47C5-8E94-F994DC36F53F}" type="presOf" srcId="{6813EE29-4B8D-4312-BDB8-774B60596C22}" destId="{F7ED90CC-C13D-430D-94F5-BE2EB0780A44}" srcOrd="1" destOrd="0" presId="urn:microsoft.com/office/officeart/2005/8/layout/vProcess5"/>
    <dgm:cxn modelId="{0CB724B1-B6DD-45A7-AD3F-15AF80A51833}" type="presOf" srcId="{6813EE29-4B8D-4312-BDB8-774B60596C22}" destId="{CCA388D7-A8A7-4306-A6F5-494351939945}" srcOrd="0" destOrd="0" presId="urn:microsoft.com/office/officeart/2005/8/layout/vProcess5"/>
    <dgm:cxn modelId="{180D887F-3AF1-400C-A8DA-B96CF599C366}" srcId="{EE6FA62E-F01E-48EF-8FA9-D701283F1C7C}" destId="{6813EE29-4B8D-4312-BDB8-774B60596C22}" srcOrd="0" destOrd="0" parTransId="{347CC684-B60B-482D-9953-BA3978F11288}" sibTransId="{A14681A7-45F4-499D-BA32-99222B06E023}"/>
    <dgm:cxn modelId="{5B60D767-75F5-42DC-877F-B007E0ADD1CA}" type="presOf" srcId="{A14681A7-45F4-499D-BA32-99222B06E023}" destId="{04A9458A-5BFF-4FC0-B66E-6F997FFC91B5}" srcOrd="0" destOrd="0" presId="urn:microsoft.com/office/officeart/2005/8/layout/vProcess5"/>
    <dgm:cxn modelId="{1571ACF9-99B9-4713-A09E-1A412984793F}" type="presOf" srcId="{540D2BFF-4E0B-4B74-93EA-3BCFE00639F8}" destId="{8B33CEE8-670A-404B-901C-025262184612}" srcOrd="1" destOrd="0" presId="urn:microsoft.com/office/officeart/2005/8/layout/vProcess5"/>
    <dgm:cxn modelId="{B2789085-EE14-4D8C-8D4C-69514D36726C}" srcId="{EE6FA62E-F01E-48EF-8FA9-D701283F1C7C}" destId="{F58E819A-5E54-4A06-B1AF-ABBB5A5E15C6}" srcOrd="2" destOrd="0" parTransId="{DBAB97E2-DDF2-49BF-9D2F-9FDF29AFE745}" sibTransId="{73950290-FB70-4123-94A9-DE4ECD289345}"/>
    <dgm:cxn modelId="{CDDAFF8E-6BD6-4642-A0A8-F41F00C1E8FC}" type="presOf" srcId="{540D2BFF-4E0B-4B74-93EA-3BCFE00639F8}" destId="{F40CFDFD-BF2D-4A29-9CF0-86B3F6A00D54}" srcOrd="0" destOrd="0" presId="urn:microsoft.com/office/officeart/2005/8/layout/vProcess5"/>
    <dgm:cxn modelId="{0567330F-7F5C-4441-9413-60B60B08A2C8}" type="presOf" srcId="{F58E819A-5E54-4A06-B1AF-ABBB5A5E15C6}" destId="{980DF97B-A21E-4978-A5FD-E594C7B50222}" srcOrd="0" destOrd="0" presId="urn:microsoft.com/office/officeart/2005/8/layout/vProcess5"/>
    <dgm:cxn modelId="{ED72AE36-A7DB-4A15-8FEE-901E853704B6}" srcId="{EE6FA62E-F01E-48EF-8FA9-D701283F1C7C}" destId="{540D2BFF-4E0B-4B74-93EA-3BCFE00639F8}" srcOrd="1" destOrd="0" parTransId="{0197FF0B-B538-413F-BE74-64211411C0CA}" sibTransId="{7B1F85A2-2E56-4760-8CC4-0BEC3640B294}"/>
    <dgm:cxn modelId="{B379F22C-FA48-46FF-A5B7-06C14E98AEB3}" type="presOf" srcId="{EE6FA62E-F01E-48EF-8FA9-D701283F1C7C}" destId="{E5C8110B-38CB-459D-8CD5-FF90DE2FA8D3}" srcOrd="0" destOrd="0" presId="urn:microsoft.com/office/officeart/2005/8/layout/vProcess5"/>
    <dgm:cxn modelId="{D0509E91-A3B5-4B52-857C-E3BC6B12C35F}" type="presOf" srcId="{F58E819A-5E54-4A06-B1AF-ABBB5A5E15C6}" destId="{14526B24-4432-4600-BB03-9C2415FEBE55}" srcOrd="1" destOrd="0" presId="urn:microsoft.com/office/officeart/2005/8/layout/vProcess5"/>
    <dgm:cxn modelId="{F1CCD720-5BAF-4FD5-8CDB-367BA54ED4E6}" type="presOf" srcId="{7B1F85A2-2E56-4760-8CC4-0BEC3640B294}" destId="{DEF6EF3B-5209-47D0-ADC8-9DA61429B2EA}" srcOrd="0" destOrd="0" presId="urn:microsoft.com/office/officeart/2005/8/layout/vProcess5"/>
    <dgm:cxn modelId="{C36A8385-189B-4BF0-8BE7-827766542A07}" type="presParOf" srcId="{E5C8110B-38CB-459D-8CD5-FF90DE2FA8D3}" destId="{F04F399F-A0BF-4160-9991-C084FB3DE6DA}" srcOrd="0" destOrd="0" presId="urn:microsoft.com/office/officeart/2005/8/layout/vProcess5"/>
    <dgm:cxn modelId="{2E835B1E-8ACC-4A30-A4D2-8402E845800B}" type="presParOf" srcId="{E5C8110B-38CB-459D-8CD5-FF90DE2FA8D3}" destId="{CCA388D7-A8A7-4306-A6F5-494351939945}" srcOrd="1" destOrd="0" presId="urn:microsoft.com/office/officeart/2005/8/layout/vProcess5"/>
    <dgm:cxn modelId="{91955CFE-F250-49E2-9ABB-1E05EAD7DFCE}" type="presParOf" srcId="{E5C8110B-38CB-459D-8CD5-FF90DE2FA8D3}" destId="{F40CFDFD-BF2D-4A29-9CF0-86B3F6A00D54}" srcOrd="2" destOrd="0" presId="urn:microsoft.com/office/officeart/2005/8/layout/vProcess5"/>
    <dgm:cxn modelId="{B1F9F58E-D5C9-4920-A14B-C6A86B4D756B}" type="presParOf" srcId="{E5C8110B-38CB-459D-8CD5-FF90DE2FA8D3}" destId="{980DF97B-A21E-4978-A5FD-E594C7B50222}" srcOrd="3" destOrd="0" presId="urn:microsoft.com/office/officeart/2005/8/layout/vProcess5"/>
    <dgm:cxn modelId="{F7B91D7F-BB33-4AA8-928C-0C5D7D174A11}" type="presParOf" srcId="{E5C8110B-38CB-459D-8CD5-FF90DE2FA8D3}" destId="{04A9458A-5BFF-4FC0-B66E-6F997FFC91B5}" srcOrd="4" destOrd="0" presId="urn:microsoft.com/office/officeart/2005/8/layout/vProcess5"/>
    <dgm:cxn modelId="{2E3825C5-63F2-413D-8E2D-54A8DD430B7F}" type="presParOf" srcId="{E5C8110B-38CB-459D-8CD5-FF90DE2FA8D3}" destId="{DEF6EF3B-5209-47D0-ADC8-9DA61429B2EA}" srcOrd="5" destOrd="0" presId="urn:microsoft.com/office/officeart/2005/8/layout/vProcess5"/>
    <dgm:cxn modelId="{222C3EE0-1623-49DC-9A20-BFD6D21EABD1}" type="presParOf" srcId="{E5C8110B-38CB-459D-8CD5-FF90DE2FA8D3}" destId="{F7ED90CC-C13D-430D-94F5-BE2EB0780A44}" srcOrd="6" destOrd="0" presId="urn:microsoft.com/office/officeart/2005/8/layout/vProcess5"/>
    <dgm:cxn modelId="{D038DB02-428A-4F0A-837F-1DB9B87767F5}" type="presParOf" srcId="{E5C8110B-38CB-459D-8CD5-FF90DE2FA8D3}" destId="{8B33CEE8-670A-404B-901C-025262184612}" srcOrd="7" destOrd="0" presId="urn:microsoft.com/office/officeart/2005/8/layout/vProcess5"/>
    <dgm:cxn modelId="{44E0A96A-0CC1-4D99-A760-D8CCBA710A74}" type="presParOf" srcId="{E5C8110B-38CB-459D-8CD5-FF90DE2FA8D3}" destId="{14526B24-4432-4600-BB03-9C2415FEBE5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3120B79D-4F8D-4FC8-92D7-6923AEEA5C53}" type="presOf" srcId="{3FD7C7B5-7803-48CF-B39B-0CEA670AF461}" destId="{2A611251-22BE-4BB7-9A7E-083ACBC448EB}"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0D7EBAE9-5048-4D46-B92D-8E8F0973752C}" type="presOf" srcId="{C9FA7927-A1A9-4FD5-896A-5AEF1F20A204}" destId="{14E5EC22-48F7-4E3D-BA2B-751015AAE6D5}" srcOrd="0" destOrd="0" presId="urn:microsoft.com/office/officeart/2005/8/layout/chevron1"/>
    <dgm:cxn modelId="{275B08E2-EE91-4C45-8B3F-716C253EB542}" type="presOf" srcId="{4DE3432D-A19A-42FF-B945-BCEEEF99DF35}" destId="{9DCAEFE7-C6CD-4694-B8CF-C561A73DDAD9}" srcOrd="0" destOrd="0" presId="urn:microsoft.com/office/officeart/2005/8/layout/chevron1"/>
    <dgm:cxn modelId="{F12D529D-AE12-4C30-AF90-5C3C85EB4A4E}" type="presOf" srcId="{20DF95A4-E9E6-4F71-A167-7D03D12BC781}" destId="{87B31B31-8076-4C72-9B22-018AAC544E22}" srcOrd="0" destOrd="0" presId="urn:microsoft.com/office/officeart/2005/8/layout/chevron1"/>
    <dgm:cxn modelId="{A55E27D7-61EC-4004-B43E-C6CFC1CAF2AD}" type="presOf" srcId="{0F546D4B-FDE1-4D5E-B5B6-781A8412F840}" destId="{C443A260-2F55-45C2-859D-7C3416F3F469}" srcOrd="0" destOrd="0" presId="urn:microsoft.com/office/officeart/2005/8/layout/chevron1"/>
    <dgm:cxn modelId="{FC258E0C-46D7-4CD8-92F8-571A23412004}" type="presOf" srcId="{3B7E504F-B290-4181-ABEC-EA978959F005}" destId="{F24D9A7C-0EFC-45A0-97FE-D6067614D276}"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73B4C32D-12AB-4EFF-9EF7-FD2E12DD0DDF}" type="presOf" srcId="{50B49954-086F-4E83-9B29-1E8A44D14FC5}" destId="{3198CE94-BB9E-4E8C-8DC8-CFF99BF32357}"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EE552EEC-B4B3-4AD4-9965-31E49B4A946F}" srcId="{0F546D4B-FDE1-4D5E-B5B6-781A8412F840}" destId="{3B7E504F-B290-4181-ABEC-EA978959F005}" srcOrd="0" destOrd="0" parTransId="{DDE2E4DD-33C2-46C4-A905-7C5B6DB5FEFB}" sibTransId="{123ED8E1-ECFE-4721-A4F0-8F241FF8C080}"/>
    <dgm:cxn modelId="{D7AE6151-3AA3-4056-BFEC-1F5DD095B606}" type="presParOf" srcId="{C443A260-2F55-45C2-859D-7C3416F3F469}" destId="{F24D9A7C-0EFC-45A0-97FE-D6067614D276}" srcOrd="0" destOrd="0" presId="urn:microsoft.com/office/officeart/2005/8/layout/chevron1"/>
    <dgm:cxn modelId="{7042AB79-EC60-4136-A496-A25D9DE21B28}" type="presParOf" srcId="{C443A260-2F55-45C2-859D-7C3416F3F469}" destId="{6ADC5E81-64A5-43DB-A4C7-0AB22A52BDF2}" srcOrd="1" destOrd="0" presId="urn:microsoft.com/office/officeart/2005/8/layout/chevron1"/>
    <dgm:cxn modelId="{F0EB4386-3277-434E-97C6-00AC7184DAB8}" type="presParOf" srcId="{C443A260-2F55-45C2-859D-7C3416F3F469}" destId="{14E5EC22-48F7-4E3D-BA2B-751015AAE6D5}" srcOrd="2" destOrd="0" presId="urn:microsoft.com/office/officeart/2005/8/layout/chevron1"/>
    <dgm:cxn modelId="{B0D187E1-B35B-42B0-A86A-3C94FC999DBF}" type="presParOf" srcId="{C443A260-2F55-45C2-859D-7C3416F3F469}" destId="{0D1FC3D5-EAFA-468C-8751-60BA433A6B66}" srcOrd="3" destOrd="0" presId="urn:microsoft.com/office/officeart/2005/8/layout/chevron1"/>
    <dgm:cxn modelId="{8EDA1CF0-893A-4EB5-9416-B8DFA5919288}" type="presParOf" srcId="{C443A260-2F55-45C2-859D-7C3416F3F469}" destId="{87B31B31-8076-4C72-9B22-018AAC544E22}" srcOrd="4" destOrd="0" presId="urn:microsoft.com/office/officeart/2005/8/layout/chevron1"/>
    <dgm:cxn modelId="{FBCA82B0-BFA3-4539-ACBE-BB98ACD83552}" type="presParOf" srcId="{C443A260-2F55-45C2-859D-7C3416F3F469}" destId="{17DC3C71-244E-41C9-9109-B8FC8FA4384B}" srcOrd="5" destOrd="0" presId="urn:microsoft.com/office/officeart/2005/8/layout/chevron1"/>
    <dgm:cxn modelId="{9075F79D-6FCB-44B0-A474-9F6752980041}" type="presParOf" srcId="{C443A260-2F55-45C2-859D-7C3416F3F469}" destId="{9DCAEFE7-C6CD-4694-B8CF-C561A73DDAD9}" srcOrd="6" destOrd="0" presId="urn:microsoft.com/office/officeart/2005/8/layout/chevron1"/>
    <dgm:cxn modelId="{6C5E26CA-309E-4456-AD90-7778F4B6E368}" type="presParOf" srcId="{C443A260-2F55-45C2-859D-7C3416F3F469}" destId="{1D8399B2-1710-4ED5-8B8E-0D1BD96F62F4}" srcOrd="7" destOrd="0" presId="urn:microsoft.com/office/officeart/2005/8/layout/chevron1"/>
    <dgm:cxn modelId="{9020F58C-7037-4D84-8E8F-23A576BC9495}" type="presParOf" srcId="{C443A260-2F55-45C2-859D-7C3416F3F469}" destId="{2A611251-22BE-4BB7-9A7E-083ACBC448EB}" srcOrd="8" destOrd="0" presId="urn:microsoft.com/office/officeart/2005/8/layout/chevron1"/>
    <dgm:cxn modelId="{8A630FB0-98AE-4B8A-AFEA-DEFEC7BE072D}" type="presParOf" srcId="{C443A260-2F55-45C2-859D-7C3416F3F469}" destId="{1E10C5D2-3A29-4EDC-9182-296D9D6719A8}" srcOrd="9" destOrd="0" presId="urn:microsoft.com/office/officeart/2005/8/layout/chevron1"/>
    <dgm:cxn modelId="{E8329167-4F11-4C88-9DFA-9CEFE72EB829}"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مقدمه</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پیشینه پژوهش  </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tx2">
            <a:lumMod val="75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مدلسازی عناصر محدود و صحت سنجی تحلیل ها</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200" dirty="0" smtClean="0">
              <a:solidFill>
                <a:schemeClr val="tx1"/>
              </a:solidFill>
              <a:effectLst>
                <a:outerShdw blurRad="38100" dist="38100" dir="2700000" algn="tl">
                  <a:srgbClr val="000000">
                    <a:alpha val="43137"/>
                  </a:srgbClr>
                </a:outerShdw>
              </a:effectLst>
              <a:cs typeface="B Titr" panose="00000700000000000000" pitchFamily="2" charset="-78"/>
            </a:rPr>
            <a:t>مدلسازی هندسی، طراحی و بررسی رفتار مدل ها</a:t>
          </a:r>
          <a:endParaRPr lang="en-US" sz="12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chemeClr val="accent5">
            <a:lumMod val="75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Titr" panose="00000700000000000000" pitchFamily="2" charset="-78"/>
            </a:rPr>
            <a:t>نتیجه گیری و توصیه طراحی</a:t>
          </a:r>
          <a:endParaRPr lang="en-US" sz="16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tx2">
            <a:lumMod val="75000"/>
          </a:schemeClr>
        </a:solidFill>
      </dgm:spPr>
      <dgm:t>
        <a:bodyPr/>
        <a:lstStyle/>
        <a:p>
          <a:r>
            <a:rPr lang="fa-IR" sz="2000" b="0" i="0" dirty="0" smtClean="0">
              <a:solidFill>
                <a:schemeClr val="tx1"/>
              </a:solidFill>
              <a:effectLst>
                <a:outerShdw blurRad="38100" dist="38100" dir="2700000" algn="tl">
                  <a:srgbClr val="000000">
                    <a:alpha val="43137"/>
                  </a:srgbClr>
                </a:outerShdw>
              </a:effectLst>
              <a:cs typeface="B Titr" panose="00000700000000000000" pitchFamily="2" charset="-78"/>
            </a:rPr>
            <a:t>مفاهیم</a:t>
          </a:r>
          <a:endParaRPr lang="en-US" sz="2000" b="0" i="0" dirty="0">
            <a:solidFill>
              <a:schemeClr val="tx1"/>
            </a:solidFill>
            <a:effectLst>
              <a:outerShdw blurRad="38100" dist="38100" dir="2700000" algn="tl">
                <a:srgbClr val="000000">
                  <a:alpha val="43137"/>
                </a:srgbClr>
              </a:outerShdw>
            </a:effectLst>
            <a:cs typeface="B Titr" panose="000007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076BDAF6-0645-4953-9364-4EC0D5437D9B}" type="presOf" srcId="{4DE3432D-A19A-42FF-B945-BCEEEF99DF35}" destId="{9DCAEFE7-C6CD-4694-B8CF-C561A73DDAD9}" srcOrd="0" destOrd="0" presId="urn:microsoft.com/office/officeart/2005/8/layout/chevron1"/>
    <dgm:cxn modelId="{A371677C-EC93-4269-8157-8ADF2DE3C1AD}"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5975B498-2126-45E0-BD48-AA7ABCB15F1B}" type="presOf" srcId="{50B49954-086F-4E83-9B29-1E8A44D14FC5}" destId="{3198CE94-BB9E-4E8C-8DC8-CFF99BF32357}" srcOrd="0" destOrd="0" presId="urn:microsoft.com/office/officeart/2005/8/layout/chevron1"/>
    <dgm:cxn modelId="{319F1B5A-C7CE-407F-90A6-8FC989E2B8A7}"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32F2B8FF-A103-4F89-BEFF-AF2F995D51B9}" type="presOf" srcId="{20DF95A4-E9E6-4F71-A167-7D03D12BC781}" destId="{87B31B31-8076-4C72-9B22-018AAC544E22}" srcOrd="0" destOrd="0" presId="urn:microsoft.com/office/officeart/2005/8/layout/chevron1"/>
    <dgm:cxn modelId="{1CE9AC0A-4B36-42F1-BBD1-633D891E1E8D}" type="presOf" srcId="{3FD7C7B5-7803-48CF-B39B-0CEA670AF461}" destId="{2A611251-22BE-4BB7-9A7E-083ACBC448EB}" srcOrd="0" destOrd="0" presId="urn:microsoft.com/office/officeart/2005/8/layout/chevron1"/>
    <dgm:cxn modelId="{CA1750A7-EE6E-4E6D-8965-F92E9AD2BAC5}" type="presOf" srcId="{3B7E504F-B290-4181-ABEC-EA978959F005}" destId="{F24D9A7C-0EFC-45A0-97FE-D6067614D276}"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EE552EEC-B4B3-4AD4-9965-31E49B4A946F}" srcId="{0F546D4B-FDE1-4D5E-B5B6-781A8412F840}" destId="{3B7E504F-B290-4181-ABEC-EA978959F005}" srcOrd="0" destOrd="0" parTransId="{DDE2E4DD-33C2-46C4-A905-7C5B6DB5FEFB}" sibTransId="{123ED8E1-ECFE-4721-A4F0-8F241FF8C080}"/>
    <dgm:cxn modelId="{2A70225B-FEA1-4E89-866F-D4D29C3685BB}" type="presParOf" srcId="{C443A260-2F55-45C2-859D-7C3416F3F469}" destId="{F24D9A7C-0EFC-45A0-97FE-D6067614D276}" srcOrd="0" destOrd="0" presId="urn:microsoft.com/office/officeart/2005/8/layout/chevron1"/>
    <dgm:cxn modelId="{988FCFDA-4E96-4208-AA4B-11F7CB9D94A3}" type="presParOf" srcId="{C443A260-2F55-45C2-859D-7C3416F3F469}" destId="{6ADC5E81-64A5-43DB-A4C7-0AB22A52BDF2}" srcOrd="1" destOrd="0" presId="urn:microsoft.com/office/officeart/2005/8/layout/chevron1"/>
    <dgm:cxn modelId="{8B30A6B7-7708-465F-96D5-FD4610B2A135}" type="presParOf" srcId="{C443A260-2F55-45C2-859D-7C3416F3F469}" destId="{14E5EC22-48F7-4E3D-BA2B-751015AAE6D5}" srcOrd="2" destOrd="0" presId="urn:microsoft.com/office/officeart/2005/8/layout/chevron1"/>
    <dgm:cxn modelId="{2BFC8A9D-07F7-4132-A39E-BE6303BE87C1}" type="presParOf" srcId="{C443A260-2F55-45C2-859D-7C3416F3F469}" destId="{0D1FC3D5-EAFA-468C-8751-60BA433A6B66}" srcOrd="3" destOrd="0" presId="urn:microsoft.com/office/officeart/2005/8/layout/chevron1"/>
    <dgm:cxn modelId="{B3D4EAAA-0E74-4D96-9B65-0BC013A511C1}" type="presParOf" srcId="{C443A260-2F55-45C2-859D-7C3416F3F469}" destId="{87B31B31-8076-4C72-9B22-018AAC544E22}" srcOrd="4" destOrd="0" presId="urn:microsoft.com/office/officeart/2005/8/layout/chevron1"/>
    <dgm:cxn modelId="{A12D2E27-CDB3-4D82-B1FC-28BD92E2DCE1}" type="presParOf" srcId="{C443A260-2F55-45C2-859D-7C3416F3F469}" destId="{17DC3C71-244E-41C9-9109-B8FC8FA4384B}" srcOrd="5" destOrd="0" presId="urn:microsoft.com/office/officeart/2005/8/layout/chevron1"/>
    <dgm:cxn modelId="{B8EC8C72-002A-425B-923A-88E19C9A8D2F}" type="presParOf" srcId="{C443A260-2F55-45C2-859D-7C3416F3F469}" destId="{9DCAEFE7-C6CD-4694-B8CF-C561A73DDAD9}" srcOrd="6" destOrd="0" presId="urn:microsoft.com/office/officeart/2005/8/layout/chevron1"/>
    <dgm:cxn modelId="{8F1F4635-D28E-488A-808D-1A2A52C5B6A3}" type="presParOf" srcId="{C443A260-2F55-45C2-859D-7C3416F3F469}" destId="{1D8399B2-1710-4ED5-8B8E-0D1BD96F62F4}" srcOrd="7" destOrd="0" presId="urn:microsoft.com/office/officeart/2005/8/layout/chevron1"/>
    <dgm:cxn modelId="{BFB55E69-A14E-4958-B363-24D84D97BE31}" type="presParOf" srcId="{C443A260-2F55-45C2-859D-7C3416F3F469}" destId="{2A611251-22BE-4BB7-9A7E-083ACBC448EB}" srcOrd="8" destOrd="0" presId="urn:microsoft.com/office/officeart/2005/8/layout/chevron1"/>
    <dgm:cxn modelId="{2B923FA1-738F-4C66-8290-E9FFAD1474FF}" type="presParOf" srcId="{C443A260-2F55-45C2-859D-7C3416F3F469}" destId="{1E10C5D2-3A29-4EDC-9182-296D9D6719A8}" srcOrd="9" destOrd="0" presId="urn:microsoft.com/office/officeart/2005/8/layout/chevron1"/>
    <dgm:cxn modelId="{8BDCE466-2DAA-470E-8002-E797A75577E6}"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614CE87B-57FE-4BA0-A8B9-A03F8BD1E000}" type="presOf" srcId="{3FD7C7B5-7803-48CF-B39B-0CEA670AF461}" destId="{2A611251-22BE-4BB7-9A7E-083ACBC448EB}" srcOrd="0" destOrd="0" presId="urn:microsoft.com/office/officeart/2005/8/layout/chevron1"/>
    <dgm:cxn modelId="{C8EF2D5F-578A-4440-9EA1-6F1D68A79CB1}" type="presOf" srcId="{C9FA7927-A1A9-4FD5-896A-5AEF1F20A204}" destId="{14E5EC22-48F7-4E3D-BA2B-751015AAE6D5}" srcOrd="0" destOrd="0" presId="urn:microsoft.com/office/officeart/2005/8/layout/chevron1"/>
    <dgm:cxn modelId="{AA6B9DDE-5105-4E7B-994C-11ED17917CF5}" type="presOf" srcId="{4DE3432D-A19A-42FF-B945-BCEEEF99DF35}" destId="{9DCAEFE7-C6CD-4694-B8CF-C561A73DDAD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79CCF6F0-B527-4EE3-A5F8-5CA9ABB3F113}" type="presOf" srcId="{0F546D4B-FDE1-4D5E-B5B6-781A8412F840}" destId="{C443A260-2F55-45C2-859D-7C3416F3F469}" srcOrd="0" destOrd="0" presId="urn:microsoft.com/office/officeart/2005/8/layout/chevron1"/>
    <dgm:cxn modelId="{682E2A9E-8DFF-4C5D-8581-0820576CD4A5}"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13C8A38D-2FB9-4CC4-B67E-0406A559E790}" type="presOf" srcId="{20DF95A4-E9E6-4F71-A167-7D03D12BC781}" destId="{87B31B31-8076-4C72-9B22-018AAC544E22}" srcOrd="0" destOrd="0" presId="urn:microsoft.com/office/officeart/2005/8/layout/chevron1"/>
    <dgm:cxn modelId="{277953C8-A351-492A-A4C9-8783F37864DB}" type="presOf" srcId="{3B7E504F-B290-4181-ABEC-EA978959F005}" destId="{F24D9A7C-0EFC-45A0-97FE-D6067614D276}"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91FE5530-1988-41D3-A79A-EF28943E2CAD}" type="presParOf" srcId="{C443A260-2F55-45C2-859D-7C3416F3F469}" destId="{F24D9A7C-0EFC-45A0-97FE-D6067614D276}" srcOrd="0" destOrd="0" presId="urn:microsoft.com/office/officeart/2005/8/layout/chevron1"/>
    <dgm:cxn modelId="{6DE21987-34BD-4315-A2D4-33E9E32837F0}" type="presParOf" srcId="{C443A260-2F55-45C2-859D-7C3416F3F469}" destId="{6ADC5E81-64A5-43DB-A4C7-0AB22A52BDF2}" srcOrd="1" destOrd="0" presId="urn:microsoft.com/office/officeart/2005/8/layout/chevron1"/>
    <dgm:cxn modelId="{596D7EAC-3A42-4F12-ABE6-1DD39B51803B}" type="presParOf" srcId="{C443A260-2F55-45C2-859D-7C3416F3F469}" destId="{14E5EC22-48F7-4E3D-BA2B-751015AAE6D5}" srcOrd="2" destOrd="0" presId="urn:microsoft.com/office/officeart/2005/8/layout/chevron1"/>
    <dgm:cxn modelId="{A15E2101-C2C0-4C42-BBDF-1AA803298D5C}" type="presParOf" srcId="{C443A260-2F55-45C2-859D-7C3416F3F469}" destId="{0D1FC3D5-EAFA-468C-8751-60BA433A6B66}" srcOrd="3" destOrd="0" presId="urn:microsoft.com/office/officeart/2005/8/layout/chevron1"/>
    <dgm:cxn modelId="{D13B6744-8817-4FFB-AE25-53B94A5054EB}" type="presParOf" srcId="{C443A260-2F55-45C2-859D-7C3416F3F469}" destId="{87B31B31-8076-4C72-9B22-018AAC544E22}" srcOrd="4" destOrd="0" presId="urn:microsoft.com/office/officeart/2005/8/layout/chevron1"/>
    <dgm:cxn modelId="{E9DC3C9A-E4E5-4772-B228-B91CD0D2D4CF}" type="presParOf" srcId="{C443A260-2F55-45C2-859D-7C3416F3F469}" destId="{17DC3C71-244E-41C9-9109-B8FC8FA4384B}" srcOrd="5" destOrd="0" presId="urn:microsoft.com/office/officeart/2005/8/layout/chevron1"/>
    <dgm:cxn modelId="{FA138E26-46F0-4C87-8662-9C37CEAE7E1C}" type="presParOf" srcId="{C443A260-2F55-45C2-859D-7C3416F3F469}" destId="{9DCAEFE7-C6CD-4694-B8CF-C561A73DDAD9}" srcOrd="6" destOrd="0" presId="urn:microsoft.com/office/officeart/2005/8/layout/chevron1"/>
    <dgm:cxn modelId="{13D5D856-9937-4C75-901D-CAC5727FF75A}" type="presParOf" srcId="{C443A260-2F55-45C2-859D-7C3416F3F469}" destId="{1D8399B2-1710-4ED5-8B8E-0D1BD96F62F4}" srcOrd="7" destOrd="0" presId="urn:microsoft.com/office/officeart/2005/8/layout/chevron1"/>
    <dgm:cxn modelId="{19948D99-4146-4827-9051-FCC8AB3BD26D}" type="presParOf" srcId="{C443A260-2F55-45C2-859D-7C3416F3F469}" destId="{2A611251-22BE-4BB7-9A7E-083ACBC448EB}" srcOrd="8" destOrd="0" presId="urn:microsoft.com/office/officeart/2005/8/layout/chevron1"/>
    <dgm:cxn modelId="{FCB8F8C3-5236-42D6-92C3-144FA265E60C}" type="presParOf" srcId="{C443A260-2F55-45C2-859D-7C3416F3F469}" destId="{1E10C5D2-3A29-4EDC-9182-296D9D6719A8}" srcOrd="9" destOrd="0" presId="urn:microsoft.com/office/officeart/2005/8/layout/chevron1"/>
    <dgm:cxn modelId="{F4AD6AEB-C131-42A0-B8FC-3D3A1255DECC}"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00B0F0"/>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5982F32B-F0E5-4B05-B1FC-F750AAEF67CB}" type="presOf" srcId="{20DF95A4-E9E6-4F71-A167-7D03D12BC781}" destId="{87B31B31-8076-4C72-9B22-018AAC544E22}" srcOrd="0" destOrd="0" presId="urn:microsoft.com/office/officeart/2005/8/layout/chevron1"/>
    <dgm:cxn modelId="{60F10F12-CF2E-41CE-9E69-1EC6178F502E}" type="presOf" srcId="{0F546D4B-FDE1-4D5E-B5B6-781A8412F840}" destId="{C443A260-2F55-45C2-859D-7C3416F3F469}"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B71A1C37-B8E5-4D27-998B-5BD2C3F97772}" type="presOf" srcId="{C9FA7927-A1A9-4FD5-896A-5AEF1F20A204}" destId="{14E5EC22-48F7-4E3D-BA2B-751015AAE6D5}" srcOrd="0" destOrd="0" presId="urn:microsoft.com/office/officeart/2005/8/layout/chevron1"/>
    <dgm:cxn modelId="{E3D9E27D-076D-4327-8AB3-9ED7D303B9C1}" type="presOf" srcId="{3FD7C7B5-7803-48CF-B39B-0CEA670AF461}" destId="{2A611251-22BE-4BB7-9A7E-083ACBC448EB}" srcOrd="0" destOrd="0" presId="urn:microsoft.com/office/officeart/2005/8/layout/chevron1"/>
    <dgm:cxn modelId="{CD9C3718-FE30-4A14-8D3D-BAF4C7E19191}" type="presOf" srcId="{4DE3432D-A19A-42FF-B945-BCEEEF99DF35}" destId="{9DCAEFE7-C6CD-4694-B8CF-C561A73DDAD9}" srcOrd="0" destOrd="0" presId="urn:microsoft.com/office/officeart/2005/8/layout/chevron1"/>
    <dgm:cxn modelId="{A3144558-7252-4BA1-AEB9-C6BC2E266E32}" type="presOf" srcId="{3B7E504F-B290-4181-ABEC-EA978959F005}" destId="{F24D9A7C-0EFC-45A0-97FE-D6067614D276}"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C6BEDFE2-F4AA-49BA-8E55-ABF351C1BE93}" type="presOf" srcId="{50B49954-086F-4E83-9B29-1E8A44D14FC5}" destId="{3198CE94-BB9E-4E8C-8DC8-CFF99BF32357}"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EE552EEC-B4B3-4AD4-9965-31E49B4A946F}" srcId="{0F546D4B-FDE1-4D5E-B5B6-781A8412F840}" destId="{3B7E504F-B290-4181-ABEC-EA978959F005}" srcOrd="0" destOrd="0" parTransId="{DDE2E4DD-33C2-46C4-A905-7C5B6DB5FEFB}" sibTransId="{123ED8E1-ECFE-4721-A4F0-8F241FF8C080}"/>
    <dgm:cxn modelId="{49AA25FE-AF41-454A-B308-1A3FD3534652}" type="presParOf" srcId="{C443A260-2F55-45C2-859D-7C3416F3F469}" destId="{F24D9A7C-0EFC-45A0-97FE-D6067614D276}" srcOrd="0" destOrd="0" presId="urn:microsoft.com/office/officeart/2005/8/layout/chevron1"/>
    <dgm:cxn modelId="{AC711DFA-4984-478E-B76A-05BCA6809960}" type="presParOf" srcId="{C443A260-2F55-45C2-859D-7C3416F3F469}" destId="{6ADC5E81-64A5-43DB-A4C7-0AB22A52BDF2}" srcOrd="1" destOrd="0" presId="urn:microsoft.com/office/officeart/2005/8/layout/chevron1"/>
    <dgm:cxn modelId="{DB4831ED-9318-4B86-976F-B0C8E50B5F0B}" type="presParOf" srcId="{C443A260-2F55-45C2-859D-7C3416F3F469}" destId="{14E5EC22-48F7-4E3D-BA2B-751015AAE6D5}" srcOrd="2" destOrd="0" presId="urn:microsoft.com/office/officeart/2005/8/layout/chevron1"/>
    <dgm:cxn modelId="{AAD78D7E-8E70-4A50-A974-F500C3EF1A4C}" type="presParOf" srcId="{C443A260-2F55-45C2-859D-7C3416F3F469}" destId="{0D1FC3D5-EAFA-468C-8751-60BA433A6B66}" srcOrd="3" destOrd="0" presId="urn:microsoft.com/office/officeart/2005/8/layout/chevron1"/>
    <dgm:cxn modelId="{26AC9BA1-A9FF-436E-AD49-435A198D5213}" type="presParOf" srcId="{C443A260-2F55-45C2-859D-7C3416F3F469}" destId="{87B31B31-8076-4C72-9B22-018AAC544E22}" srcOrd="4" destOrd="0" presId="urn:microsoft.com/office/officeart/2005/8/layout/chevron1"/>
    <dgm:cxn modelId="{D5629FB0-B08C-4EEA-B47B-C269B7733BCE}" type="presParOf" srcId="{C443A260-2F55-45C2-859D-7C3416F3F469}" destId="{17DC3C71-244E-41C9-9109-B8FC8FA4384B}" srcOrd="5" destOrd="0" presId="urn:microsoft.com/office/officeart/2005/8/layout/chevron1"/>
    <dgm:cxn modelId="{65F98B72-765E-480A-9F8F-0773C1F4043D}" type="presParOf" srcId="{C443A260-2F55-45C2-859D-7C3416F3F469}" destId="{9DCAEFE7-C6CD-4694-B8CF-C561A73DDAD9}" srcOrd="6" destOrd="0" presId="urn:microsoft.com/office/officeart/2005/8/layout/chevron1"/>
    <dgm:cxn modelId="{BB673E18-C82F-46AA-8DDA-1DCF64A5CE52}" type="presParOf" srcId="{C443A260-2F55-45C2-859D-7C3416F3F469}" destId="{1D8399B2-1710-4ED5-8B8E-0D1BD96F62F4}" srcOrd="7" destOrd="0" presId="urn:microsoft.com/office/officeart/2005/8/layout/chevron1"/>
    <dgm:cxn modelId="{6F7874D2-1B52-4FF8-8AC3-38C90F6E213B}" type="presParOf" srcId="{C443A260-2F55-45C2-859D-7C3416F3F469}" destId="{2A611251-22BE-4BB7-9A7E-083ACBC448EB}" srcOrd="8" destOrd="0" presId="urn:microsoft.com/office/officeart/2005/8/layout/chevron1"/>
    <dgm:cxn modelId="{E34063F4-29DD-4618-A1FC-E85C8F11F28E}" type="presParOf" srcId="{C443A260-2F55-45C2-859D-7C3416F3F469}" destId="{1E10C5D2-3A29-4EDC-9182-296D9D6719A8}" srcOrd="9" destOrd="0" presId="urn:microsoft.com/office/officeart/2005/8/layout/chevron1"/>
    <dgm:cxn modelId="{DB7535A8-962B-40F0-9F5E-D3C54FC56E81}"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8F1B6AB-BE7B-4D96-89F0-49DF96D0B5C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0875916-5529-4FDC-AE2A-79CF21934D6F}">
      <dgm:prSet phldrT="[Text]" custT="1"/>
      <dgm:spPr>
        <a:solidFill>
          <a:srgbClr val="7030A0"/>
        </a:solidFill>
      </dgm:spPr>
      <dgm:t>
        <a:bodyPr/>
        <a:lstStyle/>
        <a:p>
          <a:pPr rtl="1"/>
          <a:r>
            <a:rPr lang="fa-IR" sz="2000" b="0" dirty="0" smtClean="0">
              <a:cs typeface="B Yekan" panose="00000400000000000000" pitchFamily="2" charset="-78"/>
            </a:rPr>
            <a:t>مطابق انتظار </a:t>
          </a:r>
          <a:r>
            <a:rPr lang="ar-SA" sz="2000" b="0" dirty="0" smtClean="0">
              <a:cs typeface="B Yekan" panose="00000400000000000000" pitchFamily="2" charset="-78"/>
            </a:rPr>
            <a:t>سختی در همه مدل­های </a:t>
          </a:r>
          <a:r>
            <a:rPr lang="en-US" sz="2000" b="0" dirty="0" smtClean="0">
              <a:cs typeface="B Yekan" panose="00000400000000000000" pitchFamily="2" charset="-78"/>
            </a:rPr>
            <a:t>PVM</a:t>
          </a:r>
          <a:r>
            <a:rPr lang="ar-SA" sz="2000" b="0" dirty="0" smtClean="0">
              <a:cs typeface="B Yekan" panose="00000400000000000000" pitchFamily="2" charset="-78"/>
            </a:rPr>
            <a:t> به نسبت مدل­های </a:t>
          </a:r>
          <a:r>
            <a:rPr lang="en-US" sz="2000" b="0" dirty="0" smtClean="0">
              <a:cs typeface="B Yekan" panose="00000400000000000000" pitchFamily="2" charset="-78"/>
            </a:rPr>
            <a:t>VM </a:t>
          </a:r>
          <a:r>
            <a:rPr lang="fa-IR" sz="2000" b="0" dirty="0" smtClean="0">
              <a:cs typeface="B Yekan" panose="00000400000000000000" pitchFamily="2" charset="-78"/>
            </a:rPr>
            <a:t> افزایش می یابد.</a:t>
          </a:r>
          <a:endParaRPr lang="en-US" sz="2000" b="0" dirty="0">
            <a:cs typeface="B Yekan" panose="00000400000000000000" pitchFamily="2" charset="-78"/>
          </a:endParaRPr>
        </a:p>
      </dgm:t>
    </dgm:pt>
    <dgm:pt modelId="{ADDFA08E-CBBB-48CB-A746-2F3C9E556812}" type="parTrans" cxnId="{637647DB-7FEF-401F-B225-2A2702514492}">
      <dgm:prSet/>
      <dgm:spPr/>
      <dgm:t>
        <a:bodyPr/>
        <a:lstStyle/>
        <a:p>
          <a:endParaRPr lang="en-US" sz="3200" b="0">
            <a:cs typeface="B Yekan" panose="00000400000000000000" pitchFamily="2" charset="-78"/>
          </a:endParaRPr>
        </a:p>
      </dgm:t>
    </dgm:pt>
    <dgm:pt modelId="{8DDF4687-7010-42DD-9C98-22D6EEF00151}" type="sibTrans" cxnId="{637647DB-7FEF-401F-B225-2A2702514492}">
      <dgm:prSet/>
      <dgm:spPr/>
      <dgm:t>
        <a:bodyPr/>
        <a:lstStyle/>
        <a:p>
          <a:endParaRPr lang="en-US" sz="3200" b="0">
            <a:cs typeface="B Yekan" panose="00000400000000000000" pitchFamily="2" charset="-78"/>
          </a:endParaRPr>
        </a:p>
      </dgm:t>
    </dgm:pt>
    <dgm:pt modelId="{1277FD2A-A265-4294-857F-507BF7F38649}">
      <dgm:prSet phldrT="[Text]" custT="1"/>
      <dgm:spPr>
        <a:solidFill>
          <a:srgbClr val="7030A0"/>
        </a:solidFill>
      </dgm:spPr>
      <dgm:t>
        <a:bodyPr/>
        <a:lstStyle/>
        <a:p>
          <a:r>
            <a:rPr lang="ar-SA" sz="2000" b="0" dirty="0" smtClean="0">
              <a:cs typeface="B Yekan" panose="00000400000000000000" pitchFamily="2" charset="-78"/>
            </a:rPr>
            <a:t>در 47% مدل­ها با درنظر گرفتن پرلین­ها مکانیزم خرابی دچار تغییر شده است.</a:t>
          </a:r>
          <a:endParaRPr lang="en-US" sz="2000" b="0" dirty="0">
            <a:cs typeface="B Yekan" panose="00000400000000000000" pitchFamily="2" charset="-78"/>
          </a:endParaRPr>
        </a:p>
      </dgm:t>
    </dgm:pt>
    <dgm:pt modelId="{BCF1BC32-BFF5-4A78-A74F-73F56498D5D1}" type="parTrans" cxnId="{BE78ECBA-388D-4A74-B51C-CD4307F34C9A}">
      <dgm:prSet/>
      <dgm:spPr/>
      <dgm:t>
        <a:bodyPr/>
        <a:lstStyle/>
        <a:p>
          <a:endParaRPr lang="en-US" sz="3200" b="0">
            <a:cs typeface="B Yekan" panose="00000400000000000000" pitchFamily="2" charset="-78"/>
          </a:endParaRPr>
        </a:p>
      </dgm:t>
    </dgm:pt>
    <dgm:pt modelId="{66F4CCA0-6BA5-4B0A-A83E-1E65BD8C9EA5}" type="sibTrans" cxnId="{BE78ECBA-388D-4A74-B51C-CD4307F34C9A}">
      <dgm:prSet/>
      <dgm:spPr/>
      <dgm:t>
        <a:bodyPr/>
        <a:lstStyle/>
        <a:p>
          <a:endParaRPr lang="en-US" sz="3200" b="0">
            <a:cs typeface="B Yekan" panose="00000400000000000000" pitchFamily="2" charset="-78"/>
          </a:endParaRPr>
        </a:p>
      </dgm:t>
    </dgm:pt>
    <dgm:pt modelId="{5B9F48E2-9D02-4443-9827-75F84B3DBAD3}">
      <dgm:prSet phldrT="[Text]" custT="1"/>
      <dgm:spPr>
        <a:solidFill>
          <a:srgbClr val="7030A0"/>
        </a:solidFill>
      </dgm:spPr>
      <dgm:t>
        <a:bodyPr/>
        <a:lstStyle/>
        <a:p>
          <a:pPr rtl="1"/>
          <a:r>
            <a:rPr lang="ar-SA" sz="2000" b="0" dirty="0" smtClean="0">
              <a:cs typeface="B Yekan" panose="00000400000000000000" pitchFamily="2" charset="-78"/>
            </a:rPr>
            <a:t>در تمامی مدل­های </a:t>
          </a:r>
          <a:r>
            <a:rPr lang="en-US" sz="2000" b="0" dirty="0" smtClean="0">
              <a:cs typeface="B Yekan" panose="00000400000000000000" pitchFamily="2" charset="-78"/>
            </a:rPr>
            <a:t>VM</a:t>
          </a:r>
          <a:r>
            <a:rPr lang="fa-IR" sz="2000" b="0" dirty="0" smtClean="0">
              <a:cs typeface="B Yekan" panose="00000400000000000000" pitchFamily="2" charset="-78"/>
            </a:rPr>
            <a:t> نوع ناپایداری نقطه حدی بوده در حالی که در 11 % مدل­های </a:t>
          </a:r>
          <a:r>
            <a:rPr lang="en-US" sz="2000" b="0" dirty="0" smtClean="0">
              <a:cs typeface="B Yekan" panose="00000400000000000000" pitchFamily="2" charset="-78"/>
            </a:rPr>
            <a:t>PVM</a:t>
          </a:r>
          <a:r>
            <a:rPr lang="fa-IR" sz="2000" b="0" dirty="0" smtClean="0">
              <a:cs typeface="B Yekan" panose="00000400000000000000" pitchFamily="2" charset="-78"/>
            </a:rPr>
            <a:t> ناپایداری نقطه دوشاخگی اتفاق افتاده است.</a:t>
          </a:r>
          <a:endParaRPr lang="en-US" sz="2000" b="0" dirty="0">
            <a:cs typeface="B Yekan" panose="00000400000000000000" pitchFamily="2" charset="-78"/>
          </a:endParaRPr>
        </a:p>
      </dgm:t>
    </dgm:pt>
    <dgm:pt modelId="{33878F38-66EB-43BC-AE99-52C56C62FE75}" type="parTrans" cxnId="{54FF8511-3124-4B2E-9940-4C5759B6AE33}">
      <dgm:prSet/>
      <dgm:spPr/>
      <dgm:t>
        <a:bodyPr/>
        <a:lstStyle/>
        <a:p>
          <a:endParaRPr lang="en-US" sz="3200" b="0">
            <a:cs typeface="B Yekan" panose="00000400000000000000" pitchFamily="2" charset="-78"/>
          </a:endParaRPr>
        </a:p>
      </dgm:t>
    </dgm:pt>
    <dgm:pt modelId="{1F7EAF8A-D894-460F-96F4-A0D7D197C368}" type="sibTrans" cxnId="{54FF8511-3124-4B2E-9940-4C5759B6AE33}">
      <dgm:prSet/>
      <dgm:spPr/>
      <dgm:t>
        <a:bodyPr/>
        <a:lstStyle/>
        <a:p>
          <a:endParaRPr lang="en-US" sz="3200" b="0">
            <a:cs typeface="B Yekan" panose="00000400000000000000" pitchFamily="2" charset="-78"/>
          </a:endParaRPr>
        </a:p>
      </dgm:t>
    </dgm:pt>
    <dgm:pt modelId="{1938585A-AA84-4461-8B24-AE272D066DE0}">
      <dgm:prSet phldrT="[Text]" custT="1"/>
      <dgm:spPr>
        <a:solidFill>
          <a:srgbClr val="7030A0"/>
        </a:solidFill>
      </dgm:spPr>
      <dgm:t>
        <a:bodyPr/>
        <a:lstStyle/>
        <a:p>
          <a:pPr rtl="1"/>
          <a:r>
            <a:rPr lang="fa-IR" sz="2000" b="0" dirty="0" smtClean="0">
              <a:cs typeface="B Yekan" panose="00000400000000000000" pitchFamily="2" charset="-78"/>
            </a:rPr>
            <a:t>در تمامی مدل­های </a:t>
          </a:r>
          <a:r>
            <a:rPr lang="en-US" sz="2000" b="0" dirty="0" smtClean="0">
              <a:cs typeface="B Yekan" panose="00000400000000000000" pitchFamily="2" charset="-78"/>
            </a:rPr>
            <a:t>VM</a:t>
          </a:r>
          <a:r>
            <a:rPr lang="fa-IR" sz="2000" b="0" dirty="0" smtClean="0">
              <a:cs typeface="B Yekan" panose="00000400000000000000" pitchFamily="2" charset="-78"/>
            </a:rPr>
            <a:t> ناپایداری پلاستیک رخ داده در حالی که با در نظر گرفتن پرلین­ها در 16% مدل­ها ناپایداری از پلاستیک به الاستیک تبدیل شده است.</a:t>
          </a:r>
          <a:endParaRPr lang="en-US" sz="2000" b="0" dirty="0">
            <a:cs typeface="B Yekan" panose="00000400000000000000" pitchFamily="2" charset="-78"/>
          </a:endParaRPr>
        </a:p>
      </dgm:t>
    </dgm:pt>
    <dgm:pt modelId="{05C29F51-24B6-457C-B1DB-0CB1B2917E03}" type="parTrans" cxnId="{DCC53A0E-7961-4D0F-B56F-0DFDBE0BABD2}">
      <dgm:prSet/>
      <dgm:spPr/>
      <dgm:t>
        <a:bodyPr/>
        <a:lstStyle/>
        <a:p>
          <a:endParaRPr lang="en-US" sz="3200" b="0">
            <a:cs typeface="B Yekan" panose="00000400000000000000" pitchFamily="2" charset="-78"/>
          </a:endParaRPr>
        </a:p>
      </dgm:t>
    </dgm:pt>
    <dgm:pt modelId="{2BF6FAED-394E-4E54-9520-5B17DE5D2EF2}" type="sibTrans" cxnId="{DCC53A0E-7961-4D0F-B56F-0DFDBE0BABD2}">
      <dgm:prSet/>
      <dgm:spPr/>
      <dgm:t>
        <a:bodyPr/>
        <a:lstStyle/>
        <a:p>
          <a:endParaRPr lang="en-US" sz="3200" b="0">
            <a:cs typeface="B Yekan" panose="00000400000000000000" pitchFamily="2" charset="-78"/>
          </a:endParaRPr>
        </a:p>
      </dgm:t>
    </dgm:pt>
    <dgm:pt modelId="{D0FC956F-1674-4EB7-BB21-B8191EF4A1F7}">
      <dgm:prSet phldrT="[Text]" custT="1"/>
      <dgm:spPr>
        <a:solidFill>
          <a:srgbClr val="7030A0"/>
        </a:solidFill>
      </dgm:spPr>
      <dgm:t>
        <a:bodyPr/>
        <a:lstStyle/>
        <a:p>
          <a:pPr rtl="1"/>
          <a:r>
            <a:rPr lang="fa-IR" sz="2000" b="0" dirty="0" smtClean="0">
              <a:cs typeface="B Yekan" panose="00000400000000000000" pitchFamily="2" charset="-78"/>
            </a:rPr>
            <a:t>در تمامی مدل­ها به جز مدل </a:t>
          </a:r>
          <a:r>
            <a:rPr lang="en-US" sz="2000" b="0" dirty="0" smtClean="0">
              <a:cs typeface="B Yekan" panose="00000400000000000000" pitchFamily="2" charset="-78"/>
            </a:rPr>
            <a:t>RTS0.4-RDSL-SYSL</a:t>
          </a:r>
          <a:r>
            <a:rPr lang="fa-IR" sz="2000" b="0" dirty="0" smtClean="0">
              <a:cs typeface="B Yekan" panose="00000400000000000000" pitchFamily="2" charset="-78"/>
            </a:rPr>
            <a:t> ظرفیت باربری در حالت </a:t>
          </a:r>
          <a:r>
            <a:rPr lang="en-US" sz="2000" b="0" dirty="0" smtClean="0">
              <a:cs typeface="B Yekan" panose="00000400000000000000" pitchFamily="2" charset="-78"/>
            </a:rPr>
            <a:t>PVM</a:t>
          </a:r>
          <a:r>
            <a:rPr lang="fa-IR" sz="2000" b="0" dirty="0" smtClean="0">
              <a:cs typeface="B Yekan" panose="00000400000000000000" pitchFamily="2" charset="-78"/>
            </a:rPr>
            <a:t> به نسبت حالت </a:t>
          </a:r>
          <a:r>
            <a:rPr lang="en-US" sz="2000" b="0" dirty="0" smtClean="0">
              <a:cs typeface="B Yekan" panose="00000400000000000000" pitchFamily="2" charset="-78"/>
            </a:rPr>
            <a:t>VM</a:t>
          </a:r>
          <a:r>
            <a:rPr lang="fa-IR" sz="2000" b="0" dirty="0" smtClean="0">
              <a:cs typeface="B Yekan" panose="00000400000000000000" pitchFamily="2" charset="-78"/>
            </a:rPr>
            <a:t> با افزایش همراه بوده است که در انتهای هر بخش مقدار آن آمده است.</a:t>
          </a:r>
          <a:endParaRPr lang="en-US" sz="2000" b="0" dirty="0">
            <a:cs typeface="B Yekan" panose="00000400000000000000" pitchFamily="2" charset="-78"/>
          </a:endParaRPr>
        </a:p>
      </dgm:t>
    </dgm:pt>
    <dgm:pt modelId="{D0044418-5078-42EE-9200-507408913E51}" type="parTrans" cxnId="{8D953F0F-382D-4704-BEB8-5CDB616E3DDC}">
      <dgm:prSet/>
      <dgm:spPr/>
      <dgm:t>
        <a:bodyPr/>
        <a:lstStyle/>
        <a:p>
          <a:endParaRPr lang="en-US" sz="3200" b="0">
            <a:cs typeface="B Yekan" panose="00000400000000000000" pitchFamily="2" charset="-78"/>
          </a:endParaRPr>
        </a:p>
      </dgm:t>
    </dgm:pt>
    <dgm:pt modelId="{F83C4512-93A8-49B2-A94D-85CC16D5FCD6}" type="sibTrans" cxnId="{8D953F0F-382D-4704-BEB8-5CDB616E3DDC}">
      <dgm:prSet/>
      <dgm:spPr/>
      <dgm:t>
        <a:bodyPr/>
        <a:lstStyle/>
        <a:p>
          <a:endParaRPr lang="en-US" sz="3200" b="0">
            <a:cs typeface="B Yekan" panose="00000400000000000000" pitchFamily="2" charset="-78"/>
          </a:endParaRPr>
        </a:p>
      </dgm:t>
    </dgm:pt>
    <dgm:pt modelId="{6F89EE8F-ED09-4F67-A68F-DC42630CC388}">
      <dgm:prSet phldrT="[Text]" custT="1"/>
      <dgm:spPr>
        <a:solidFill>
          <a:srgbClr val="7030A0"/>
        </a:solidFill>
      </dgm:spPr>
      <dgm:t>
        <a:bodyPr/>
        <a:lstStyle/>
        <a:p>
          <a:pPr rtl="1"/>
          <a:r>
            <a:rPr lang="fa-IR" sz="2000" b="0" dirty="0" smtClean="0">
              <a:cs typeface="B Yekan" panose="00000400000000000000" pitchFamily="2" charset="-78"/>
            </a:rPr>
            <a:t>مد ناپایداری از ناپایداری گرهی در حالت </a:t>
          </a:r>
          <a:r>
            <a:rPr lang="en-US" sz="2000" b="0" dirty="0" smtClean="0">
              <a:cs typeface="B Yekan" panose="00000400000000000000" pitchFamily="2" charset="-78"/>
            </a:rPr>
            <a:t>VM</a:t>
          </a:r>
          <a:r>
            <a:rPr lang="fa-IR" sz="2000" b="0" dirty="0" smtClean="0">
              <a:cs typeface="B Yekan" panose="00000400000000000000" pitchFamily="2" charset="-78"/>
            </a:rPr>
            <a:t> به ناپایداری عضوی در حالت </a:t>
          </a:r>
          <a:r>
            <a:rPr lang="en-US" sz="2000" b="0" dirty="0" smtClean="0">
              <a:cs typeface="B Yekan" panose="00000400000000000000" pitchFamily="2" charset="-78"/>
            </a:rPr>
            <a:t>PVM</a:t>
          </a:r>
          <a:r>
            <a:rPr lang="fa-IR" sz="2000" b="0" dirty="0" smtClean="0">
              <a:cs typeface="B Yekan" panose="00000400000000000000" pitchFamily="2" charset="-78"/>
            </a:rPr>
            <a:t>  در مدل </a:t>
          </a:r>
          <a:r>
            <a:rPr lang="en-US" sz="2000" b="0" dirty="0" smtClean="0">
              <a:cs typeface="B Yekan" panose="00000400000000000000" pitchFamily="2" charset="-78"/>
            </a:rPr>
            <a:t>RTS0.1-RDSL-SYSL </a:t>
          </a:r>
          <a:r>
            <a:rPr lang="fa-IR" sz="2000" b="0" dirty="0" smtClean="0">
              <a:cs typeface="B Yekan" panose="00000400000000000000" pitchFamily="2" charset="-78"/>
            </a:rPr>
            <a:t> تغییر کرده است.</a:t>
          </a:r>
          <a:endParaRPr lang="en-US" sz="2000" b="0" dirty="0">
            <a:cs typeface="B Yekan" panose="00000400000000000000" pitchFamily="2" charset="-78"/>
          </a:endParaRPr>
        </a:p>
      </dgm:t>
    </dgm:pt>
    <dgm:pt modelId="{18FDB962-DCAD-48EB-B43F-A88D29C9B557}" type="parTrans" cxnId="{6DD03447-86C1-4038-AFF3-06E52179BACF}">
      <dgm:prSet/>
      <dgm:spPr/>
      <dgm:t>
        <a:bodyPr/>
        <a:lstStyle/>
        <a:p>
          <a:endParaRPr lang="en-US" sz="3200" b="0">
            <a:cs typeface="B Yekan" panose="00000400000000000000" pitchFamily="2" charset="-78"/>
          </a:endParaRPr>
        </a:p>
      </dgm:t>
    </dgm:pt>
    <dgm:pt modelId="{F42DE3C2-8C88-4F08-81A5-A41B1991C9AE}" type="sibTrans" cxnId="{6DD03447-86C1-4038-AFF3-06E52179BACF}">
      <dgm:prSet/>
      <dgm:spPr/>
      <dgm:t>
        <a:bodyPr/>
        <a:lstStyle/>
        <a:p>
          <a:endParaRPr lang="en-US" sz="3200" b="0">
            <a:cs typeface="B Yekan" panose="00000400000000000000" pitchFamily="2" charset="-78"/>
          </a:endParaRPr>
        </a:p>
      </dgm:t>
    </dgm:pt>
    <dgm:pt modelId="{ED295D32-C56E-4649-9781-28EB51AA594A}" type="pres">
      <dgm:prSet presAssocID="{78F1B6AB-BE7B-4D96-89F0-49DF96D0B5C2}" presName="linear" presStyleCnt="0">
        <dgm:presLayoutVars>
          <dgm:dir val="rev"/>
          <dgm:animLvl val="lvl"/>
          <dgm:resizeHandles val="exact"/>
        </dgm:presLayoutVars>
      </dgm:prSet>
      <dgm:spPr/>
      <dgm:t>
        <a:bodyPr/>
        <a:lstStyle/>
        <a:p>
          <a:endParaRPr lang="en-US"/>
        </a:p>
      </dgm:t>
    </dgm:pt>
    <dgm:pt modelId="{48852FFC-218B-4565-99F9-97D57C306DB5}" type="pres">
      <dgm:prSet presAssocID="{00875916-5529-4FDC-AE2A-79CF21934D6F}" presName="parentLin" presStyleCnt="0"/>
      <dgm:spPr/>
    </dgm:pt>
    <dgm:pt modelId="{E9E552BC-D554-4D61-8F5F-D33010DC997B}" type="pres">
      <dgm:prSet presAssocID="{00875916-5529-4FDC-AE2A-79CF21934D6F}" presName="parentLeftMargin" presStyleLbl="node1" presStyleIdx="0" presStyleCnt="6"/>
      <dgm:spPr/>
      <dgm:t>
        <a:bodyPr/>
        <a:lstStyle/>
        <a:p>
          <a:endParaRPr lang="en-US"/>
        </a:p>
      </dgm:t>
    </dgm:pt>
    <dgm:pt modelId="{C0642E34-DE2A-44AA-812F-8FD7F1B3F3D3}" type="pres">
      <dgm:prSet presAssocID="{00875916-5529-4FDC-AE2A-79CF21934D6F}" presName="parentText" presStyleLbl="node1" presStyleIdx="0" presStyleCnt="6" custScaleX="135641" custScaleY="148741">
        <dgm:presLayoutVars>
          <dgm:chMax val="0"/>
          <dgm:bulletEnabled val="1"/>
        </dgm:presLayoutVars>
      </dgm:prSet>
      <dgm:spPr/>
      <dgm:t>
        <a:bodyPr/>
        <a:lstStyle/>
        <a:p>
          <a:endParaRPr lang="en-US"/>
        </a:p>
      </dgm:t>
    </dgm:pt>
    <dgm:pt modelId="{B5A1A964-7471-4E09-9AE8-1AB6E81D33AB}" type="pres">
      <dgm:prSet presAssocID="{00875916-5529-4FDC-AE2A-79CF21934D6F}" presName="negativeSpace" presStyleCnt="0"/>
      <dgm:spPr/>
    </dgm:pt>
    <dgm:pt modelId="{A4899F11-9D13-4428-BB30-150B62A52F9F}" type="pres">
      <dgm:prSet presAssocID="{00875916-5529-4FDC-AE2A-79CF21934D6F}" presName="childText" presStyleLbl="conFgAcc1" presStyleIdx="0" presStyleCnt="6">
        <dgm:presLayoutVars>
          <dgm:bulletEnabled val="1"/>
        </dgm:presLayoutVars>
      </dgm:prSet>
      <dgm:spPr>
        <a:solidFill>
          <a:srgbClr val="E7BFF9">
            <a:alpha val="89804"/>
          </a:srgbClr>
        </a:solidFill>
        <a:ln>
          <a:solidFill>
            <a:srgbClr val="9900FF"/>
          </a:solidFill>
        </a:ln>
      </dgm:spPr>
    </dgm:pt>
    <dgm:pt modelId="{B5273FA7-6D9E-4C05-A028-9698009B4129}" type="pres">
      <dgm:prSet presAssocID="{8DDF4687-7010-42DD-9C98-22D6EEF00151}" presName="spaceBetweenRectangles" presStyleCnt="0"/>
      <dgm:spPr/>
    </dgm:pt>
    <dgm:pt modelId="{EDD78E4B-F2F0-4EBA-A946-8F9F0C0BA1C7}" type="pres">
      <dgm:prSet presAssocID="{1277FD2A-A265-4294-857F-507BF7F38649}" presName="parentLin" presStyleCnt="0"/>
      <dgm:spPr/>
    </dgm:pt>
    <dgm:pt modelId="{52DE81D1-48CC-40FD-B490-DDB096D13646}" type="pres">
      <dgm:prSet presAssocID="{1277FD2A-A265-4294-857F-507BF7F38649}" presName="parentLeftMargin" presStyleLbl="node1" presStyleIdx="0" presStyleCnt="6"/>
      <dgm:spPr/>
      <dgm:t>
        <a:bodyPr/>
        <a:lstStyle/>
        <a:p>
          <a:endParaRPr lang="en-US"/>
        </a:p>
      </dgm:t>
    </dgm:pt>
    <dgm:pt modelId="{871D03CB-1AA0-4756-8BA1-0385FE55D8B4}" type="pres">
      <dgm:prSet presAssocID="{1277FD2A-A265-4294-857F-507BF7F38649}" presName="parentText" presStyleLbl="node1" presStyleIdx="1" presStyleCnt="6" custScaleX="134881">
        <dgm:presLayoutVars>
          <dgm:chMax val="0"/>
          <dgm:bulletEnabled val="1"/>
        </dgm:presLayoutVars>
      </dgm:prSet>
      <dgm:spPr/>
      <dgm:t>
        <a:bodyPr/>
        <a:lstStyle/>
        <a:p>
          <a:endParaRPr lang="en-US"/>
        </a:p>
      </dgm:t>
    </dgm:pt>
    <dgm:pt modelId="{25A7E990-FA4D-431A-9C74-409657FBEF61}" type="pres">
      <dgm:prSet presAssocID="{1277FD2A-A265-4294-857F-507BF7F38649}" presName="negativeSpace" presStyleCnt="0"/>
      <dgm:spPr/>
    </dgm:pt>
    <dgm:pt modelId="{24DBD1CC-80CE-4FDC-9212-BCF5266AD86F}" type="pres">
      <dgm:prSet presAssocID="{1277FD2A-A265-4294-857F-507BF7F38649}" presName="childText" presStyleLbl="conFgAcc1" presStyleIdx="1" presStyleCnt="6">
        <dgm:presLayoutVars>
          <dgm:bulletEnabled val="1"/>
        </dgm:presLayoutVars>
      </dgm:prSet>
      <dgm:spPr>
        <a:solidFill>
          <a:srgbClr val="E7BFF9">
            <a:alpha val="89804"/>
          </a:srgbClr>
        </a:solidFill>
        <a:ln>
          <a:solidFill>
            <a:srgbClr val="9900FF"/>
          </a:solidFill>
        </a:ln>
      </dgm:spPr>
    </dgm:pt>
    <dgm:pt modelId="{7980FBCD-E63E-4BC8-BD9D-B165E295D6D1}" type="pres">
      <dgm:prSet presAssocID="{66F4CCA0-6BA5-4B0A-A83E-1E65BD8C9EA5}" presName="spaceBetweenRectangles" presStyleCnt="0"/>
      <dgm:spPr/>
    </dgm:pt>
    <dgm:pt modelId="{1B7B9D66-DBD8-4585-9FAF-12CB2779F61B}" type="pres">
      <dgm:prSet presAssocID="{5B9F48E2-9D02-4443-9827-75F84B3DBAD3}" presName="parentLin" presStyleCnt="0"/>
      <dgm:spPr/>
    </dgm:pt>
    <dgm:pt modelId="{658E2F00-2B16-4075-A264-98A490F0EF5D}" type="pres">
      <dgm:prSet presAssocID="{5B9F48E2-9D02-4443-9827-75F84B3DBAD3}" presName="parentLeftMargin" presStyleLbl="node1" presStyleIdx="1" presStyleCnt="6"/>
      <dgm:spPr/>
      <dgm:t>
        <a:bodyPr/>
        <a:lstStyle/>
        <a:p>
          <a:endParaRPr lang="en-US"/>
        </a:p>
      </dgm:t>
    </dgm:pt>
    <dgm:pt modelId="{5B44BBBE-8EC3-4D60-A545-70831AFD93F4}" type="pres">
      <dgm:prSet presAssocID="{5B9F48E2-9D02-4443-9827-75F84B3DBAD3}" presName="parentText" presStyleLbl="node1" presStyleIdx="2" presStyleCnt="6" custScaleX="134841" custScaleY="193484">
        <dgm:presLayoutVars>
          <dgm:chMax val="0"/>
          <dgm:bulletEnabled val="1"/>
        </dgm:presLayoutVars>
      </dgm:prSet>
      <dgm:spPr/>
      <dgm:t>
        <a:bodyPr/>
        <a:lstStyle/>
        <a:p>
          <a:endParaRPr lang="en-US"/>
        </a:p>
      </dgm:t>
    </dgm:pt>
    <dgm:pt modelId="{1A21F66B-7186-4D96-A3BD-77A0CF6AC011}" type="pres">
      <dgm:prSet presAssocID="{5B9F48E2-9D02-4443-9827-75F84B3DBAD3}" presName="negativeSpace" presStyleCnt="0"/>
      <dgm:spPr/>
    </dgm:pt>
    <dgm:pt modelId="{31637FDA-A955-4631-BC41-CBDD28C0A7AD}" type="pres">
      <dgm:prSet presAssocID="{5B9F48E2-9D02-4443-9827-75F84B3DBAD3}" presName="childText" presStyleLbl="conFgAcc1" presStyleIdx="2" presStyleCnt="6">
        <dgm:presLayoutVars>
          <dgm:bulletEnabled val="1"/>
        </dgm:presLayoutVars>
      </dgm:prSet>
      <dgm:spPr>
        <a:solidFill>
          <a:srgbClr val="E7BFF9">
            <a:alpha val="89804"/>
          </a:srgbClr>
        </a:solidFill>
        <a:ln>
          <a:solidFill>
            <a:srgbClr val="9900FF"/>
          </a:solidFill>
        </a:ln>
      </dgm:spPr>
    </dgm:pt>
    <dgm:pt modelId="{C2F18F76-FF98-417B-A04D-A58817D014A1}" type="pres">
      <dgm:prSet presAssocID="{1F7EAF8A-D894-460F-96F4-A0D7D197C368}" presName="spaceBetweenRectangles" presStyleCnt="0"/>
      <dgm:spPr/>
    </dgm:pt>
    <dgm:pt modelId="{4E6EE914-152E-4361-9039-83BB9B72D88D}" type="pres">
      <dgm:prSet presAssocID="{1938585A-AA84-4461-8B24-AE272D066DE0}" presName="parentLin" presStyleCnt="0"/>
      <dgm:spPr/>
    </dgm:pt>
    <dgm:pt modelId="{0FB3C49D-8727-40E5-8D07-8FE27F0293C3}" type="pres">
      <dgm:prSet presAssocID="{1938585A-AA84-4461-8B24-AE272D066DE0}" presName="parentLeftMargin" presStyleLbl="node1" presStyleIdx="2" presStyleCnt="6"/>
      <dgm:spPr/>
      <dgm:t>
        <a:bodyPr/>
        <a:lstStyle/>
        <a:p>
          <a:endParaRPr lang="en-US"/>
        </a:p>
      </dgm:t>
    </dgm:pt>
    <dgm:pt modelId="{BEF83F88-D1AA-4EB2-8010-7404E2A7CFD5}" type="pres">
      <dgm:prSet presAssocID="{1938585A-AA84-4461-8B24-AE272D066DE0}" presName="parentText" presStyleLbl="node1" presStyleIdx="3" presStyleCnt="6" custScaleX="135394" custScaleY="259481">
        <dgm:presLayoutVars>
          <dgm:chMax val="0"/>
          <dgm:bulletEnabled val="1"/>
        </dgm:presLayoutVars>
      </dgm:prSet>
      <dgm:spPr/>
      <dgm:t>
        <a:bodyPr/>
        <a:lstStyle/>
        <a:p>
          <a:endParaRPr lang="en-US"/>
        </a:p>
      </dgm:t>
    </dgm:pt>
    <dgm:pt modelId="{A2A1FF46-A298-4013-A0EA-E520D92E6231}" type="pres">
      <dgm:prSet presAssocID="{1938585A-AA84-4461-8B24-AE272D066DE0}" presName="negativeSpace" presStyleCnt="0"/>
      <dgm:spPr/>
    </dgm:pt>
    <dgm:pt modelId="{BA8D85F1-74E4-47D7-9C8C-8BCBAD644791}" type="pres">
      <dgm:prSet presAssocID="{1938585A-AA84-4461-8B24-AE272D066DE0}" presName="childText" presStyleLbl="conFgAcc1" presStyleIdx="3" presStyleCnt="6">
        <dgm:presLayoutVars>
          <dgm:bulletEnabled val="1"/>
        </dgm:presLayoutVars>
      </dgm:prSet>
      <dgm:spPr>
        <a:solidFill>
          <a:srgbClr val="E7BFF9">
            <a:alpha val="89804"/>
          </a:srgbClr>
        </a:solidFill>
        <a:ln>
          <a:solidFill>
            <a:srgbClr val="9900FF"/>
          </a:solidFill>
        </a:ln>
      </dgm:spPr>
    </dgm:pt>
    <dgm:pt modelId="{588E8C80-BAED-476A-A52F-478326C901B4}" type="pres">
      <dgm:prSet presAssocID="{2BF6FAED-394E-4E54-9520-5B17DE5D2EF2}" presName="spaceBetweenRectangles" presStyleCnt="0"/>
      <dgm:spPr/>
    </dgm:pt>
    <dgm:pt modelId="{3AD435EA-3C92-4FE3-A4C5-674AD9B41894}" type="pres">
      <dgm:prSet presAssocID="{D0FC956F-1674-4EB7-BB21-B8191EF4A1F7}" presName="parentLin" presStyleCnt="0"/>
      <dgm:spPr/>
    </dgm:pt>
    <dgm:pt modelId="{244C1CBB-75FA-49BA-ABC4-039075501295}" type="pres">
      <dgm:prSet presAssocID="{D0FC956F-1674-4EB7-BB21-B8191EF4A1F7}" presName="parentLeftMargin" presStyleLbl="node1" presStyleIdx="3" presStyleCnt="6"/>
      <dgm:spPr/>
      <dgm:t>
        <a:bodyPr/>
        <a:lstStyle/>
        <a:p>
          <a:endParaRPr lang="en-US"/>
        </a:p>
      </dgm:t>
    </dgm:pt>
    <dgm:pt modelId="{81929D50-5EDC-409E-9330-85688334CEE7}" type="pres">
      <dgm:prSet presAssocID="{D0FC956F-1674-4EB7-BB21-B8191EF4A1F7}" presName="parentText" presStyleLbl="node1" presStyleIdx="4" presStyleCnt="6" custScaleX="135850" custScaleY="217051">
        <dgm:presLayoutVars>
          <dgm:chMax val="0"/>
          <dgm:bulletEnabled val="1"/>
        </dgm:presLayoutVars>
      </dgm:prSet>
      <dgm:spPr/>
      <dgm:t>
        <a:bodyPr/>
        <a:lstStyle/>
        <a:p>
          <a:endParaRPr lang="en-US"/>
        </a:p>
      </dgm:t>
    </dgm:pt>
    <dgm:pt modelId="{A05E98BF-2787-491D-AD80-8E1A59A0A83B}" type="pres">
      <dgm:prSet presAssocID="{D0FC956F-1674-4EB7-BB21-B8191EF4A1F7}" presName="negativeSpace" presStyleCnt="0"/>
      <dgm:spPr/>
    </dgm:pt>
    <dgm:pt modelId="{FE221FA1-CC16-4381-A3B2-614C45A80179}" type="pres">
      <dgm:prSet presAssocID="{D0FC956F-1674-4EB7-BB21-B8191EF4A1F7}" presName="childText" presStyleLbl="conFgAcc1" presStyleIdx="4" presStyleCnt="6">
        <dgm:presLayoutVars>
          <dgm:bulletEnabled val="1"/>
        </dgm:presLayoutVars>
      </dgm:prSet>
      <dgm:spPr>
        <a:solidFill>
          <a:srgbClr val="E7BFF9">
            <a:alpha val="89804"/>
          </a:srgbClr>
        </a:solidFill>
        <a:ln>
          <a:solidFill>
            <a:srgbClr val="9900FF"/>
          </a:solidFill>
        </a:ln>
      </dgm:spPr>
    </dgm:pt>
    <dgm:pt modelId="{C30C27E5-FF93-4160-B60B-89ABABD49C62}" type="pres">
      <dgm:prSet presAssocID="{F83C4512-93A8-49B2-A94D-85CC16D5FCD6}" presName="spaceBetweenRectangles" presStyleCnt="0"/>
      <dgm:spPr/>
    </dgm:pt>
    <dgm:pt modelId="{FC7AE5EE-1D3D-4C95-93D1-BC378E038CB0}" type="pres">
      <dgm:prSet presAssocID="{6F89EE8F-ED09-4F67-A68F-DC42630CC388}" presName="parentLin" presStyleCnt="0"/>
      <dgm:spPr/>
    </dgm:pt>
    <dgm:pt modelId="{3EC9B759-F2E1-4604-934D-C333CABDA7A5}" type="pres">
      <dgm:prSet presAssocID="{6F89EE8F-ED09-4F67-A68F-DC42630CC388}" presName="parentLeftMargin" presStyleLbl="node1" presStyleIdx="4" presStyleCnt="6"/>
      <dgm:spPr/>
      <dgm:t>
        <a:bodyPr/>
        <a:lstStyle/>
        <a:p>
          <a:endParaRPr lang="en-US"/>
        </a:p>
      </dgm:t>
    </dgm:pt>
    <dgm:pt modelId="{BFE83A00-DA25-45C8-9D44-A63E0712C739}" type="pres">
      <dgm:prSet presAssocID="{6F89EE8F-ED09-4F67-A68F-DC42630CC388}" presName="parentText" presStyleLbl="node1" presStyleIdx="5" presStyleCnt="6" custScaleX="136116" custScaleY="222678">
        <dgm:presLayoutVars>
          <dgm:chMax val="0"/>
          <dgm:bulletEnabled val="1"/>
        </dgm:presLayoutVars>
      </dgm:prSet>
      <dgm:spPr/>
      <dgm:t>
        <a:bodyPr/>
        <a:lstStyle/>
        <a:p>
          <a:endParaRPr lang="en-US"/>
        </a:p>
      </dgm:t>
    </dgm:pt>
    <dgm:pt modelId="{14E23AD0-B116-40B5-9B09-6FCCF7668EBD}" type="pres">
      <dgm:prSet presAssocID="{6F89EE8F-ED09-4F67-A68F-DC42630CC388}" presName="negativeSpace" presStyleCnt="0"/>
      <dgm:spPr/>
    </dgm:pt>
    <dgm:pt modelId="{3D3BA81D-0487-4D96-8AE2-E3481AF014E9}" type="pres">
      <dgm:prSet presAssocID="{6F89EE8F-ED09-4F67-A68F-DC42630CC388}" presName="childText" presStyleLbl="conFgAcc1" presStyleIdx="5" presStyleCnt="6">
        <dgm:presLayoutVars>
          <dgm:bulletEnabled val="1"/>
        </dgm:presLayoutVars>
      </dgm:prSet>
      <dgm:spPr>
        <a:solidFill>
          <a:srgbClr val="E7BFF9">
            <a:alpha val="89804"/>
          </a:srgbClr>
        </a:solidFill>
        <a:ln>
          <a:solidFill>
            <a:srgbClr val="9900FF"/>
          </a:solidFill>
        </a:ln>
      </dgm:spPr>
    </dgm:pt>
  </dgm:ptLst>
  <dgm:cxnLst>
    <dgm:cxn modelId="{F8F14993-9A15-4EA7-B1E5-E90E1362447A}" type="presOf" srcId="{D0FC956F-1674-4EB7-BB21-B8191EF4A1F7}" destId="{81929D50-5EDC-409E-9330-85688334CEE7}" srcOrd="1" destOrd="0" presId="urn:microsoft.com/office/officeart/2005/8/layout/list1"/>
    <dgm:cxn modelId="{C2599AB9-69F5-4C52-B62F-1CCA734D7808}" type="presOf" srcId="{1938585A-AA84-4461-8B24-AE272D066DE0}" destId="{0FB3C49D-8727-40E5-8D07-8FE27F0293C3}" srcOrd="0" destOrd="0" presId="urn:microsoft.com/office/officeart/2005/8/layout/list1"/>
    <dgm:cxn modelId="{468B45E9-CCCA-4508-B4FF-B2181F3024D2}" type="presOf" srcId="{5B9F48E2-9D02-4443-9827-75F84B3DBAD3}" destId="{658E2F00-2B16-4075-A264-98A490F0EF5D}" srcOrd="0" destOrd="0" presId="urn:microsoft.com/office/officeart/2005/8/layout/list1"/>
    <dgm:cxn modelId="{54FF8511-3124-4B2E-9940-4C5759B6AE33}" srcId="{78F1B6AB-BE7B-4D96-89F0-49DF96D0B5C2}" destId="{5B9F48E2-9D02-4443-9827-75F84B3DBAD3}" srcOrd="2" destOrd="0" parTransId="{33878F38-66EB-43BC-AE99-52C56C62FE75}" sibTransId="{1F7EAF8A-D894-460F-96F4-A0D7D197C368}"/>
    <dgm:cxn modelId="{584C389A-FAF6-4922-806D-2BD1ADBB9D3D}" type="presOf" srcId="{00875916-5529-4FDC-AE2A-79CF21934D6F}" destId="{E9E552BC-D554-4D61-8F5F-D33010DC997B}" srcOrd="0" destOrd="0" presId="urn:microsoft.com/office/officeart/2005/8/layout/list1"/>
    <dgm:cxn modelId="{24ED1B25-7CB7-4956-AFB5-FAF8B709297E}" type="presOf" srcId="{5B9F48E2-9D02-4443-9827-75F84B3DBAD3}" destId="{5B44BBBE-8EC3-4D60-A545-70831AFD93F4}" srcOrd="1" destOrd="0" presId="urn:microsoft.com/office/officeart/2005/8/layout/list1"/>
    <dgm:cxn modelId="{6DD03447-86C1-4038-AFF3-06E52179BACF}" srcId="{78F1B6AB-BE7B-4D96-89F0-49DF96D0B5C2}" destId="{6F89EE8F-ED09-4F67-A68F-DC42630CC388}" srcOrd="5" destOrd="0" parTransId="{18FDB962-DCAD-48EB-B43F-A88D29C9B557}" sibTransId="{F42DE3C2-8C88-4F08-81A5-A41B1991C9AE}"/>
    <dgm:cxn modelId="{2320C92F-602A-4029-B66E-9A314306E9B4}" type="presOf" srcId="{6F89EE8F-ED09-4F67-A68F-DC42630CC388}" destId="{3EC9B759-F2E1-4604-934D-C333CABDA7A5}" srcOrd="0" destOrd="0" presId="urn:microsoft.com/office/officeart/2005/8/layout/list1"/>
    <dgm:cxn modelId="{DCC53A0E-7961-4D0F-B56F-0DFDBE0BABD2}" srcId="{78F1B6AB-BE7B-4D96-89F0-49DF96D0B5C2}" destId="{1938585A-AA84-4461-8B24-AE272D066DE0}" srcOrd="3" destOrd="0" parTransId="{05C29F51-24B6-457C-B1DB-0CB1B2917E03}" sibTransId="{2BF6FAED-394E-4E54-9520-5B17DE5D2EF2}"/>
    <dgm:cxn modelId="{4440B33A-678D-4B10-9C2E-20F434EBC3A2}" type="presOf" srcId="{00875916-5529-4FDC-AE2A-79CF21934D6F}" destId="{C0642E34-DE2A-44AA-812F-8FD7F1B3F3D3}" srcOrd="1" destOrd="0" presId="urn:microsoft.com/office/officeart/2005/8/layout/list1"/>
    <dgm:cxn modelId="{D7A874FD-40BF-44A1-A460-4945F2008FE4}" type="presOf" srcId="{6F89EE8F-ED09-4F67-A68F-DC42630CC388}" destId="{BFE83A00-DA25-45C8-9D44-A63E0712C739}" srcOrd="1" destOrd="0" presId="urn:microsoft.com/office/officeart/2005/8/layout/list1"/>
    <dgm:cxn modelId="{E2278C26-B8C0-4B4A-8C42-87CE5310D986}" type="presOf" srcId="{D0FC956F-1674-4EB7-BB21-B8191EF4A1F7}" destId="{244C1CBB-75FA-49BA-ABC4-039075501295}" srcOrd="0" destOrd="0" presId="urn:microsoft.com/office/officeart/2005/8/layout/list1"/>
    <dgm:cxn modelId="{DFE313EF-5B25-430C-92AD-112B034E2462}" type="presOf" srcId="{1277FD2A-A265-4294-857F-507BF7F38649}" destId="{871D03CB-1AA0-4756-8BA1-0385FE55D8B4}" srcOrd="1" destOrd="0" presId="urn:microsoft.com/office/officeart/2005/8/layout/list1"/>
    <dgm:cxn modelId="{1E01743E-FD04-4D0C-BF16-DA4892240796}" type="presOf" srcId="{78F1B6AB-BE7B-4D96-89F0-49DF96D0B5C2}" destId="{ED295D32-C56E-4649-9781-28EB51AA594A}" srcOrd="0" destOrd="0" presId="urn:microsoft.com/office/officeart/2005/8/layout/list1"/>
    <dgm:cxn modelId="{96CBB281-2AF8-4DA9-BAA5-2CEA002BE0AD}" type="presOf" srcId="{1277FD2A-A265-4294-857F-507BF7F38649}" destId="{52DE81D1-48CC-40FD-B490-DDB096D13646}" srcOrd="0" destOrd="0" presId="urn:microsoft.com/office/officeart/2005/8/layout/list1"/>
    <dgm:cxn modelId="{BE78ECBA-388D-4A74-B51C-CD4307F34C9A}" srcId="{78F1B6AB-BE7B-4D96-89F0-49DF96D0B5C2}" destId="{1277FD2A-A265-4294-857F-507BF7F38649}" srcOrd="1" destOrd="0" parTransId="{BCF1BC32-BFF5-4A78-A74F-73F56498D5D1}" sibTransId="{66F4CCA0-6BA5-4B0A-A83E-1E65BD8C9EA5}"/>
    <dgm:cxn modelId="{8D953F0F-382D-4704-BEB8-5CDB616E3DDC}" srcId="{78F1B6AB-BE7B-4D96-89F0-49DF96D0B5C2}" destId="{D0FC956F-1674-4EB7-BB21-B8191EF4A1F7}" srcOrd="4" destOrd="0" parTransId="{D0044418-5078-42EE-9200-507408913E51}" sibTransId="{F83C4512-93A8-49B2-A94D-85CC16D5FCD6}"/>
    <dgm:cxn modelId="{92201D7C-CF1F-4087-AC1B-D896EFC9CC2E}" type="presOf" srcId="{1938585A-AA84-4461-8B24-AE272D066DE0}" destId="{BEF83F88-D1AA-4EB2-8010-7404E2A7CFD5}" srcOrd="1" destOrd="0" presId="urn:microsoft.com/office/officeart/2005/8/layout/list1"/>
    <dgm:cxn modelId="{637647DB-7FEF-401F-B225-2A2702514492}" srcId="{78F1B6AB-BE7B-4D96-89F0-49DF96D0B5C2}" destId="{00875916-5529-4FDC-AE2A-79CF21934D6F}" srcOrd="0" destOrd="0" parTransId="{ADDFA08E-CBBB-48CB-A746-2F3C9E556812}" sibTransId="{8DDF4687-7010-42DD-9C98-22D6EEF00151}"/>
    <dgm:cxn modelId="{1DB598C8-DE3E-4DBC-97D6-4E08998287FC}" type="presParOf" srcId="{ED295D32-C56E-4649-9781-28EB51AA594A}" destId="{48852FFC-218B-4565-99F9-97D57C306DB5}" srcOrd="0" destOrd="0" presId="urn:microsoft.com/office/officeart/2005/8/layout/list1"/>
    <dgm:cxn modelId="{7EB438D0-C702-4BD0-BDC1-7ECFC6FE967B}" type="presParOf" srcId="{48852FFC-218B-4565-99F9-97D57C306DB5}" destId="{E9E552BC-D554-4D61-8F5F-D33010DC997B}" srcOrd="0" destOrd="0" presId="urn:microsoft.com/office/officeart/2005/8/layout/list1"/>
    <dgm:cxn modelId="{48CB72CA-9E3D-491C-9222-D1D7BEC501B2}" type="presParOf" srcId="{48852FFC-218B-4565-99F9-97D57C306DB5}" destId="{C0642E34-DE2A-44AA-812F-8FD7F1B3F3D3}" srcOrd="1" destOrd="0" presId="urn:microsoft.com/office/officeart/2005/8/layout/list1"/>
    <dgm:cxn modelId="{CB2FCF12-87A0-4332-9B08-7FE266590A9F}" type="presParOf" srcId="{ED295D32-C56E-4649-9781-28EB51AA594A}" destId="{B5A1A964-7471-4E09-9AE8-1AB6E81D33AB}" srcOrd="1" destOrd="0" presId="urn:microsoft.com/office/officeart/2005/8/layout/list1"/>
    <dgm:cxn modelId="{B961B7C3-E3EE-40A3-8445-79760C087480}" type="presParOf" srcId="{ED295D32-C56E-4649-9781-28EB51AA594A}" destId="{A4899F11-9D13-4428-BB30-150B62A52F9F}" srcOrd="2" destOrd="0" presId="urn:microsoft.com/office/officeart/2005/8/layout/list1"/>
    <dgm:cxn modelId="{A0E27E62-662E-47F4-9063-31BDAC2D9C39}" type="presParOf" srcId="{ED295D32-C56E-4649-9781-28EB51AA594A}" destId="{B5273FA7-6D9E-4C05-A028-9698009B4129}" srcOrd="3" destOrd="0" presId="urn:microsoft.com/office/officeart/2005/8/layout/list1"/>
    <dgm:cxn modelId="{5051700D-25BE-41E3-B821-61B672A23443}" type="presParOf" srcId="{ED295D32-C56E-4649-9781-28EB51AA594A}" destId="{EDD78E4B-F2F0-4EBA-A946-8F9F0C0BA1C7}" srcOrd="4" destOrd="0" presId="urn:microsoft.com/office/officeart/2005/8/layout/list1"/>
    <dgm:cxn modelId="{E7F29BD0-24AD-4F04-9330-1307A8C0D5E2}" type="presParOf" srcId="{EDD78E4B-F2F0-4EBA-A946-8F9F0C0BA1C7}" destId="{52DE81D1-48CC-40FD-B490-DDB096D13646}" srcOrd="0" destOrd="0" presId="urn:microsoft.com/office/officeart/2005/8/layout/list1"/>
    <dgm:cxn modelId="{5C569D88-F575-4EFD-8FC3-6075236FE4D4}" type="presParOf" srcId="{EDD78E4B-F2F0-4EBA-A946-8F9F0C0BA1C7}" destId="{871D03CB-1AA0-4756-8BA1-0385FE55D8B4}" srcOrd="1" destOrd="0" presId="urn:microsoft.com/office/officeart/2005/8/layout/list1"/>
    <dgm:cxn modelId="{51D34EC5-1452-4236-BF3D-EC63805ED287}" type="presParOf" srcId="{ED295D32-C56E-4649-9781-28EB51AA594A}" destId="{25A7E990-FA4D-431A-9C74-409657FBEF61}" srcOrd="5" destOrd="0" presId="urn:microsoft.com/office/officeart/2005/8/layout/list1"/>
    <dgm:cxn modelId="{9834FDC5-4335-4685-BC96-569B6B44354B}" type="presParOf" srcId="{ED295D32-C56E-4649-9781-28EB51AA594A}" destId="{24DBD1CC-80CE-4FDC-9212-BCF5266AD86F}" srcOrd="6" destOrd="0" presId="urn:microsoft.com/office/officeart/2005/8/layout/list1"/>
    <dgm:cxn modelId="{C15E330E-88BB-46A3-9634-90A1F8053ADA}" type="presParOf" srcId="{ED295D32-C56E-4649-9781-28EB51AA594A}" destId="{7980FBCD-E63E-4BC8-BD9D-B165E295D6D1}" srcOrd="7" destOrd="0" presId="urn:microsoft.com/office/officeart/2005/8/layout/list1"/>
    <dgm:cxn modelId="{98EE3D12-3134-4D23-A8CA-DE79F638D1CB}" type="presParOf" srcId="{ED295D32-C56E-4649-9781-28EB51AA594A}" destId="{1B7B9D66-DBD8-4585-9FAF-12CB2779F61B}" srcOrd="8" destOrd="0" presId="urn:microsoft.com/office/officeart/2005/8/layout/list1"/>
    <dgm:cxn modelId="{844188E6-0137-43FC-8483-05884EB2B553}" type="presParOf" srcId="{1B7B9D66-DBD8-4585-9FAF-12CB2779F61B}" destId="{658E2F00-2B16-4075-A264-98A490F0EF5D}" srcOrd="0" destOrd="0" presId="urn:microsoft.com/office/officeart/2005/8/layout/list1"/>
    <dgm:cxn modelId="{AF4AD3CA-CA05-45F7-B879-4F0F9BEFBB8D}" type="presParOf" srcId="{1B7B9D66-DBD8-4585-9FAF-12CB2779F61B}" destId="{5B44BBBE-8EC3-4D60-A545-70831AFD93F4}" srcOrd="1" destOrd="0" presId="urn:microsoft.com/office/officeart/2005/8/layout/list1"/>
    <dgm:cxn modelId="{98D703EA-A7FB-497E-ABA6-577F72BFB994}" type="presParOf" srcId="{ED295D32-C56E-4649-9781-28EB51AA594A}" destId="{1A21F66B-7186-4D96-A3BD-77A0CF6AC011}" srcOrd="9" destOrd="0" presId="urn:microsoft.com/office/officeart/2005/8/layout/list1"/>
    <dgm:cxn modelId="{24D7A9B6-FB0B-4119-901B-575894E3788A}" type="presParOf" srcId="{ED295D32-C56E-4649-9781-28EB51AA594A}" destId="{31637FDA-A955-4631-BC41-CBDD28C0A7AD}" srcOrd="10" destOrd="0" presId="urn:microsoft.com/office/officeart/2005/8/layout/list1"/>
    <dgm:cxn modelId="{E6201C46-67CF-42BB-8090-2779C5760F81}" type="presParOf" srcId="{ED295D32-C56E-4649-9781-28EB51AA594A}" destId="{C2F18F76-FF98-417B-A04D-A58817D014A1}" srcOrd="11" destOrd="0" presId="urn:microsoft.com/office/officeart/2005/8/layout/list1"/>
    <dgm:cxn modelId="{D01F8813-3C9B-46C5-9AB6-9DE0BB84AEC4}" type="presParOf" srcId="{ED295D32-C56E-4649-9781-28EB51AA594A}" destId="{4E6EE914-152E-4361-9039-83BB9B72D88D}" srcOrd="12" destOrd="0" presId="urn:microsoft.com/office/officeart/2005/8/layout/list1"/>
    <dgm:cxn modelId="{7FA8981B-54D6-4276-B90F-2D4BC70E4055}" type="presParOf" srcId="{4E6EE914-152E-4361-9039-83BB9B72D88D}" destId="{0FB3C49D-8727-40E5-8D07-8FE27F0293C3}" srcOrd="0" destOrd="0" presId="urn:microsoft.com/office/officeart/2005/8/layout/list1"/>
    <dgm:cxn modelId="{6742AE66-8FE5-4225-B5B5-AF40E2051EC4}" type="presParOf" srcId="{4E6EE914-152E-4361-9039-83BB9B72D88D}" destId="{BEF83F88-D1AA-4EB2-8010-7404E2A7CFD5}" srcOrd="1" destOrd="0" presId="urn:microsoft.com/office/officeart/2005/8/layout/list1"/>
    <dgm:cxn modelId="{DEC7BE62-5B05-40EF-BDF3-C32AB406B72B}" type="presParOf" srcId="{ED295D32-C56E-4649-9781-28EB51AA594A}" destId="{A2A1FF46-A298-4013-A0EA-E520D92E6231}" srcOrd="13" destOrd="0" presId="urn:microsoft.com/office/officeart/2005/8/layout/list1"/>
    <dgm:cxn modelId="{46B24C2E-E45E-4E61-A4FF-C8361CCF6CD7}" type="presParOf" srcId="{ED295D32-C56E-4649-9781-28EB51AA594A}" destId="{BA8D85F1-74E4-47D7-9C8C-8BCBAD644791}" srcOrd="14" destOrd="0" presId="urn:microsoft.com/office/officeart/2005/8/layout/list1"/>
    <dgm:cxn modelId="{743ABC4F-0085-41C0-B4AC-EDC2CD67C757}" type="presParOf" srcId="{ED295D32-C56E-4649-9781-28EB51AA594A}" destId="{588E8C80-BAED-476A-A52F-478326C901B4}" srcOrd="15" destOrd="0" presId="urn:microsoft.com/office/officeart/2005/8/layout/list1"/>
    <dgm:cxn modelId="{0D3FBBDA-756C-4F5F-836C-67A6315A9F1B}" type="presParOf" srcId="{ED295D32-C56E-4649-9781-28EB51AA594A}" destId="{3AD435EA-3C92-4FE3-A4C5-674AD9B41894}" srcOrd="16" destOrd="0" presId="urn:microsoft.com/office/officeart/2005/8/layout/list1"/>
    <dgm:cxn modelId="{2738EBE1-94CD-4550-B158-F8A249C583A0}" type="presParOf" srcId="{3AD435EA-3C92-4FE3-A4C5-674AD9B41894}" destId="{244C1CBB-75FA-49BA-ABC4-039075501295}" srcOrd="0" destOrd="0" presId="urn:microsoft.com/office/officeart/2005/8/layout/list1"/>
    <dgm:cxn modelId="{D0149BB8-A022-4F51-A527-C5B4361DA35B}" type="presParOf" srcId="{3AD435EA-3C92-4FE3-A4C5-674AD9B41894}" destId="{81929D50-5EDC-409E-9330-85688334CEE7}" srcOrd="1" destOrd="0" presId="urn:microsoft.com/office/officeart/2005/8/layout/list1"/>
    <dgm:cxn modelId="{11754E6E-F3D3-4C22-806A-DEFD82F05DA8}" type="presParOf" srcId="{ED295D32-C56E-4649-9781-28EB51AA594A}" destId="{A05E98BF-2787-491D-AD80-8E1A59A0A83B}" srcOrd="17" destOrd="0" presId="urn:microsoft.com/office/officeart/2005/8/layout/list1"/>
    <dgm:cxn modelId="{9A7A79FF-64B7-4003-B7A3-072853570C21}" type="presParOf" srcId="{ED295D32-C56E-4649-9781-28EB51AA594A}" destId="{FE221FA1-CC16-4381-A3B2-614C45A80179}" srcOrd="18" destOrd="0" presId="urn:microsoft.com/office/officeart/2005/8/layout/list1"/>
    <dgm:cxn modelId="{6DEF14DF-C49B-4B53-9AA4-C74B7DB03D9B}" type="presParOf" srcId="{ED295D32-C56E-4649-9781-28EB51AA594A}" destId="{C30C27E5-FF93-4160-B60B-89ABABD49C62}" srcOrd="19" destOrd="0" presId="urn:microsoft.com/office/officeart/2005/8/layout/list1"/>
    <dgm:cxn modelId="{3D7362BF-DA8F-49B8-BD98-174CEFFFD28C}" type="presParOf" srcId="{ED295D32-C56E-4649-9781-28EB51AA594A}" destId="{FC7AE5EE-1D3D-4C95-93D1-BC378E038CB0}" srcOrd="20" destOrd="0" presId="urn:microsoft.com/office/officeart/2005/8/layout/list1"/>
    <dgm:cxn modelId="{BCC31B8E-C4D9-4CA8-94E9-4AC287230E35}" type="presParOf" srcId="{FC7AE5EE-1D3D-4C95-93D1-BC378E038CB0}" destId="{3EC9B759-F2E1-4604-934D-C333CABDA7A5}" srcOrd="0" destOrd="0" presId="urn:microsoft.com/office/officeart/2005/8/layout/list1"/>
    <dgm:cxn modelId="{CEE31CF1-6191-420F-9B4A-67441793BE36}" type="presParOf" srcId="{FC7AE5EE-1D3D-4C95-93D1-BC378E038CB0}" destId="{BFE83A00-DA25-45C8-9D44-A63E0712C739}" srcOrd="1" destOrd="0" presId="urn:microsoft.com/office/officeart/2005/8/layout/list1"/>
    <dgm:cxn modelId="{D891277B-C291-42AC-B228-D58105433FF1}" type="presParOf" srcId="{ED295D32-C56E-4649-9781-28EB51AA594A}" destId="{14E23AD0-B116-40B5-9B09-6FCCF7668EBD}" srcOrd="21" destOrd="0" presId="urn:microsoft.com/office/officeart/2005/8/layout/list1"/>
    <dgm:cxn modelId="{D82BED6D-9CE3-40C6-820D-8DF8EC7946A2}" type="presParOf" srcId="{ED295D32-C56E-4649-9781-28EB51AA594A}" destId="{3D3BA81D-0487-4D96-8AE2-E3481AF014E9}"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ADB9CA"/>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rgbClr val="9933FF"/>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F09359E1-BA68-40FF-B7D2-F766358C31FE}" type="presOf" srcId="{3B7E504F-B290-4181-ABEC-EA978959F005}" destId="{F24D9A7C-0EFC-45A0-97FE-D6067614D276}" srcOrd="0" destOrd="0" presId="urn:microsoft.com/office/officeart/2005/8/layout/chevron1"/>
    <dgm:cxn modelId="{962F01A3-2F84-4651-B63B-80BB80CAA6AF}" type="presOf" srcId="{C9FA7927-A1A9-4FD5-896A-5AEF1F20A204}" destId="{14E5EC22-48F7-4E3D-BA2B-751015AAE6D5}"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B0C63054-F563-46F5-AA3D-4A8C2B1C519C}" type="presOf" srcId="{50B49954-086F-4E83-9B29-1E8A44D14FC5}" destId="{3198CE94-BB9E-4E8C-8DC8-CFF99BF32357}"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577EF2EB-1E47-46D5-8538-32CAF98F797D}" srcId="{0F546D4B-FDE1-4D5E-B5B6-781A8412F840}" destId="{50B49954-086F-4E83-9B29-1E8A44D14FC5}" srcOrd="5" destOrd="0" parTransId="{F5C1D3EF-1F8C-4878-B44B-EBF4B385864C}" sibTransId="{AF1AE515-025B-4013-821A-5FD870B7AE08}"/>
    <dgm:cxn modelId="{DAFE926A-6669-43D9-B201-2A02D81DA336}" type="presOf" srcId="{0F546D4B-FDE1-4D5E-B5B6-781A8412F840}" destId="{C443A260-2F55-45C2-859D-7C3416F3F469}" srcOrd="0" destOrd="0" presId="urn:microsoft.com/office/officeart/2005/8/layout/chevron1"/>
    <dgm:cxn modelId="{3BD4AEDD-53DC-4CB4-B4A5-E9B2B1189DC1}" type="presOf" srcId="{3FD7C7B5-7803-48CF-B39B-0CEA670AF461}" destId="{2A611251-22BE-4BB7-9A7E-083ACBC448EB}" srcOrd="0" destOrd="0" presId="urn:microsoft.com/office/officeart/2005/8/layout/chevron1"/>
    <dgm:cxn modelId="{94E1E400-6B2A-4EC8-A332-A9B99C303842}" type="presOf" srcId="{4DE3432D-A19A-42FF-B945-BCEEEF99DF35}" destId="{9DCAEFE7-C6CD-4694-B8CF-C561A73DDAD9}" srcOrd="0" destOrd="0" presId="urn:microsoft.com/office/officeart/2005/8/layout/chevron1"/>
    <dgm:cxn modelId="{FD81DEB5-DBCA-4653-B5EC-8E889BEBBE0E}" type="presOf" srcId="{20DF95A4-E9E6-4F71-A167-7D03D12BC781}" destId="{87B31B31-8076-4C72-9B22-018AAC544E22}"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54CFD9B5-F348-4514-9CA7-538D32051DFC}" type="presParOf" srcId="{C443A260-2F55-45C2-859D-7C3416F3F469}" destId="{F24D9A7C-0EFC-45A0-97FE-D6067614D276}" srcOrd="0" destOrd="0" presId="urn:microsoft.com/office/officeart/2005/8/layout/chevron1"/>
    <dgm:cxn modelId="{ACB32546-9E88-4DBD-BCB6-BBFE193A8044}" type="presParOf" srcId="{C443A260-2F55-45C2-859D-7C3416F3F469}" destId="{6ADC5E81-64A5-43DB-A4C7-0AB22A52BDF2}" srcOrd="1" destOrd="0" presId="urn:microsoft.com/office/officeart/2005/8/layout/chevron1"/>
    <dgm:cxn modelId="{75F3A12D-EB1F-4C3E-9A39-8ED1C477EEF9}" type="presParOf" srcId="{C443A260-2F55-45C2-859D-7C3416F3F469}" destId="{14E5EC22-48F7-4E3D-BA2B-751015AAE6D5}" srcOrd="2" destOrd="0" presId="urn:microsoft.com/office/officeart/2005/8/layout/chevron1"/>
    <dgm:cxn modelId="{3030ED5F-B77A-41B2-9426-234FEAA4596C}" type="presParOf" srcId="{C443A260-2F55-45C2-859D-7C3416F3F469}" destId="{0D1FC3D5-EAFA-468C-8751-60BA433A6B66}" srcOrd="3" destOrd="0" presId="urn:microsoft.com/office/officeart/2005/8/layout/chevron1"/>
    <dgm:cxn modelId="{E8B183F7-691D-4962-A0CC-982CFC59EB02}" type="presParOf" srcId="{C443A260-2F55-45C2-859D-7C3416F3F469}" destId="{87B31B31-8076-4C72-9B22-018AAC544E22}" srcOrd="4" destOrd="0" presId="urn:microsoft.com/office/officeart/2005/8/layout/chevron1"/>
    <dgm:cxn modelId="{6A54DB7B-0974-40D0-8362-2AAAF9B8C3AB}" type="presParOf" srcId="{C443A260-2F55-45C2-859D-7C3416F3F469}" destId="{17DC3C71-244E-41C9-9109-B8FC8FA4384B}" srcOrd="5" destOrd="0" presId="urn:microsoft.com/office/officeart/2005/8/layout/chevron1"/>
    <dgm:cxn modelId="{931D44F2-1697-4A6B-9730-FF7780D2458A}" type="presParOf" srcId="{C443A260-2F55-45C2-859D-7C3416F3F469}" destId="{9DCAEFE7-C6CD-4694-B8CF-C561A73DDAD9}" srcOrd="6" destOrd="0" presId="urn:microsoft.com/office/officeart/2005/8/layout/chevron1"/>
    <dgm:cxn modelId="{ADBA311B-E740-4A87-86CE-D47848B4786C}" type="presParOf" srcId="{C443A260-2F55-45C2-859D-7C3416F3F469}" destId="{1D8399B2-1710-4ED5-8B8E-0D1BD96F62F4}" srcOrd="7" destOrd="0" presId="urn:microsoft.com/office/officeart/2005/8/layout/chevron1"/>
    <dgm:cxn modelId="{3C1D6517-B890-48FE-9197-6BB275ED4343}" type="presParOf" srcId="{C443A260-2F55-45C2-859D-7C3416F3F469}" destId="{2A611251-22BE-4BB7-9A7E-083ACBC448EB}" srcOrd="8" destOrd="0" presId="urn:microsoft.com/office/officeart/2005/8/layout/chevron1"/>
    <dgm:cxn modelId="{B87D6A90-E5E9-4AD9-AAA4-3C3DE6419093}" type="presParOf" srcId="{C443A260-2F55-45C2-859D-7C3416F3F469}" destId="{1E10C5D2-3A29-4EDC-9182-296D9D6719A8}" srcOrd="9" destOrd="0" presId="urn:microsoft.com/office/officeart/2005/8/layout/chevron1"/>
    <dgm:cxn modelId="{EE562627-A9FE-40E9-A54F-04AA091E4FEC}"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BD7EFE7-AAAD-4D40-8D8A-1D749DE0F5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9227001-B7F3-4059-BF8F-98A084564A83}">
      <dgm:prSet phldrT="[Text]" custT="1"/>
      <dgm:spPr>
        <a:solidFill>
          <a:srgbClr val="9933FF"/>
        </a:solidFill>
      </dgm:spPr>
      <dgm:t>
        <a:bodyPr/>
        <a:lstStyle/>
        <a:p>
          <a:pPr rtl="1"/>
          <a:r>
            <a:rPr lang="fa-IR" sz="2000" dirty="0" smtClean="0">
              <a:cs typeface="B Yekan" panose="00000400000000000000" pitchFamily="2" charset="-78"/>
            </a:rPr>
            <a:t>بررسی اثرات حرارتی توأم با اثر پرلین­ها در تحلیل­های پایداری چلیک­های تک لایه؛</a:t>
          </a:r>
          <a:endParaRPr lang="en-US" sz="2000" dirty="0">
            <a:cs typeface="B Yekan" panose="00000400000000000000" pitchFamily="2" charset="-78"/>
          </a:endParaRPr>
        </a:p>
      </dgm:t>
    </dgm:pt>
    <dgm:pt modelId="{98AB5354-0390-4692-9557-3B70A4B15E97}" type="parTrans" cxnId="{6FCE2EBF-C27C-4ED1-A8B6-0845E635056D}">
      <dgm:prSet/>
      <dgm:spPr/>
      <dgm:t>
        <a:bodyPr/>
        <a:lstStyle/>
        <a:p>
          <a:endParaRPr lang="en-US">
            <a:cs typeface="B Yekan" panose="00000400000000000000" pitchFamily="2" charset="-78"/>
          </a:endParaRPr>
        </a:p>
      </dgm:t>
    </dgm:pt>
    <dgm:pt modelId="{B83B2DCD-1299-480A-85D5-35A25522F8C2}" type="sibTrans" cxnId="{6FCE2EBF-C27C-4ED1-A8B6-0845E635056D}">
      <dgm:prSet/>
      <dgm:spPr/>
      <dgm:t>
        <a:bodyPr/>
        <a:lstStyle/>
        <a:p>
          <a:endParaRPr lang="en-US">
            <a:cs typeface="B Yekan" panose="00000400000000000000" pitchFamily="2" charset="-78"/>
          </a:endParaRPr>
        </a:p>
      </dgm:t>
    </dgm:pt>
    <dgm:pt modelId="{A3697334-6834-468F-B042-2A8FB091098E}">
      <dgm:prSet phldrT="[Text]" custT="1"/>
      <dgm:spPr>
        <a:solidFill>
          <a:srgbClr val="9933FF"/>
        </a:solidFill>
      </dgm:spPr>
      <dgm:t>
        <a:bodyPr/>
        <a:lstStyle/>
        <a:p>
          <a:pPr rtl="1"/>
          <a:r>
            <a:rPr lang="fa-IR" sz="2000" dirty="0" smtClean="0">
              <a:cs typeface="B Yekan" panose="00000400000000000000" pitchFamily="2" charset="-78"/>
            </a:rPr>
            <a:t>مطالعه اثر انواع دیگر لاپه گذاری بر رفتار پایداری چلیک­های تک لایه؛</a:t>
          </a:r>
          <a:endParaRPr lang="en-US" sz="2000" dirty="0">
            <a:cs typeface="B Yekan" panose="00000400000000000000" pitchFamily="2" charset="-78"/>
          </a:endParaRPr>
        </a:p>
      </dgm:t>
    </dgm:pt>
    <dgm:pt modelId="{224DB9C8-E13E-4B44-B65C-0223BF66A1C6}" type="parTrans" cxnId="{29EC8FFD-2F07-4541-AD65-8AF04723C7C1}">
      <dgm:prSet/>
      <dgm:spPr/>
      <dgm:t>
        <a:bodyPr/>
        <a:lstStyle/>
        <a:p>
          <a:endParaRPr lang="en-US">
            <a:cs typeface="B Yekan" panose="00000400000000000000" pitchFamily="2" charset="-78"/>
          </a:endParaRPr>
        </a:p>
      </dgm:t>
    </dgm:pt>
    <dgm:pt modelId="{53075485-0372-4E64-B680-0A5657058AE4}" type="sibTrans" cxnId="{29EC8FFD-2F07-4541-AD65-8AF04723C7C1}">
      <dgm:prSet/>
      <dgm:spPr/>
      <dgm:t>
        <a:bodyPr/>
        <a:lstStyle/>
        <a:p>
          <a:endParaRPr lang="en-US">
            <a:cs typeface="B Yekan" panose="00000400000000000000" pitchFamily="2" charset="-78"/>
          </a:endParaRPr>
        </a:p>
      </dgm:t>
    </dgm:pt>
    <dgm:pt modelId="{AFF6F7A0-5913-4564-A8D0-E9D267C607C1}">
      <dgm:prSet phldrT="[Text]" custT="1"/>
      <dgm:spPr>
        <a:solidFill>
          <a:srgbClr val="9933FF"/>
        </a:solidFill>
      </dgm:spPr>
      <dgm:t>
        <a:bodyPr/>
        <a:lstStyle/>
        <a:p>
          <a:pPr rtl="1"/>
          <a:r>
            <a:rPr lang="fa-IR" sz="2000" dirty="0" smtClean="0">
              <a:cs typeface="B Yekan" panose="00000400000000000000" pitchFamily="2" charset="-78"/>
            </a:rPr>
            <a:t>مطالعه اثرات پرلین­ها بر روی انواع دیگر سازه­های فضاکار (از لحاظ فرم و تعداد لایه ها)؛</a:t>
          </a:r>
          <a:endParaRPr lang="en-US" sz="2000" dirty="0">
            <a:cs typeface="B Yekan" panose="00000400000000000000" pitchFamily="2" charset="-78"/>
          </a:endParaRPr>
        </a:p>
      </dgm:t>
    </dgm:pt>
    <dgm:pt modelId="{26AE5905-216F-47C9-9748-3BFEE6BF9276}" type="parTrans" cxnId="{AE328D23-FC23-4C62-81EF-BE12C1F6D7F2}">
      <dgm:prSet/>
      <dgm:spPr/>
      <dgm:t>
        <a:bodyPr/>
        <a:lstStyle/>
        <a:p>
          <a:endParaRPr lang="en-US">
            <a:cs typeface="B Yekan" panose="00000400000000000000" pitchFamily="2" charset="-78"/>
          </a:endParaRPr>
        </a:p>
      </dgm:t>
    </dgm:pt>
    <dgm:pt modelId="{CEEE07A9-AC88-4B35-8541-E7E276A74809}" type="sibTrans" cxnId="{AE328D23-FC23-4C62-81EF-BE12C1F6D7F2}">
      <dgm:prSet/>
      <dgm:spPr/>
      <dgm:t>
        <a:bodyPr/>
        <a:lstStyle/>
        <a:p>
          <a:endParaRPr lang="en-US">
            <a:cs typeface="B Yekan" panose="00000400000000000000" pitchFamily="2" charset="-78"/>
          </a:endParaRPr>
        </a:p>
      </dgm:t>
    </dgm:pt>
    <dgm:pt modelId="{CB18DAC1-7B6B-4156-ADEA-661712F532B1}">
      <dgm:prSet phldrT="[Text]" custT="1"/>
      <dgm:spPr>
        <a:solidFill>
          <a:srgbClr val="9933FF"/>
        </a:solidFill>
      </dgm:spPr>
      <dgm:t>
        <a:bodyPr/>
        <a:lstStyle/>
        <a:p>
          <a:pPr rtl="1"/>
          <a:r>
            <a:rPr lang="fa-IR" sz="2000" dirty="0" smtClean="0">
              <a:cs typeface="B Yekan" panose="00000400000000000000" pitchFamily="2" charset="-78"/>
            </a:rPr>
            <a:t>انتخاب مدل­سازی­های ساده­تر برای پرلین­ها با توجه به حجم بالای مورد نیاز در مدل­سازی پرلین­ها؛</a:t>
          </a:r>
          <a:endParaRPr lang="en-US" sz="2000" dirty="0">
            <a:cs typeface="B Yekan" panose="00000400000000000000" pitchFamily="2" charset="-78"/>
          </a:endParaRPr>
        </a:p>
      </dgm:t>
    </dgm:pt>
    <dgm:pt modelId="{A1BA279B-AEF8-48EB-AA42-3390C5F47DB6}" type="parTrans" cxnId="{03FA74B4-5D0C-4E7F-BF47-03FDF03C2662}">
      <dgm:prSet/>
      <dgm:spPr/>
      <dgm:t>
        <a:bodyPr/>
        <a:lstStyle/>
        <a:p>
          <a:endParaRPr lang="en-US">
            <a:cs typeface="B Yekan" panose="00000400000000000000" pitchFamily="2" charset="-78"/>
          </a:endParaRPr>
        </a:p>
      </dgm:t>
    </dgm:pt>
    <dgm:pt modelId="{FE2E74A3-6A89-469C-9AE0-6F49595CEE2E}" type="sibTrans" cxnId="{03FA74B4-5D0C-4E7F-BF47-03FDF03C2662}">
      <dgm:prSet/>
      <dgm:spPr/>
      <dgm:t>
        <a:bodyPr/>
        <a:lstStyle/>
        <a:p>
          <a:endParaRPr lang="en-US">
            <a:cs typeface="B Yekan" panose="00000400000000000000" pitchFamily="2" charset="-78"/>
          </a:endParaRPr>
        </a:p>
      </dgm:t>
    </dgm:pt>
    <dgm:pt modelId="{0A59DDE4-67F8-4C8E-9280-A67DDBDAF03C}">
      <dgm:prSet phldrT="[Text]" custT="1"/>
      <dgm:spPr>
        <a:solidFill>
          <a:srgbClr val="9933FF"/>
        </a:solidFill>
      </dgm:spPr>
      <dgm:t>
        <a:bodyPr/>
        <a:lstStyle/>
        <a:p>
          <a:pPr rtl="1"/>
          <a:r>
            <a:rPr lang="fa-IR" sz="2000" dirty="0" smtClean="0">
              <a:cs typeface="B Yekan" panose="00000400000000000000" pitchFamily="2" charset="-78"/>
            </a:rPr>
            <a:t>در نظر گرفتن پوشانه همراه با پرلین و سازه اصلی</a:t>
          </a:r>
          <a:endParaRPr lang="en-US" sz="2000" dirty="0">
            <a:cs typeface="B Yekan" panose="00000400000000000000" pitchFamily="2" charset="-78"/>
          </a:endParaRPr>
        </a:p>
      </dgm:t>
    </dgm:pt>
    <dgm:pt modelId="{7C2769B7-6CD4-4D63-82E6-DA96A7E31F42}" type="sibTrans" cxnId="{A7658A35-56B6-4166-A90B-D5E4859E316C}">
      <dgm:prSet/>
      <dgm:spPr/>
      <dgm:t>
        <a:bodyPr/>
        <a:lstStyle/>
        <a:p>
          <a:endParaRPr lang="en-US">
            <a:cs typeface="B Yekan" panose="00000400000000000000" pitchFamily="2" charset="-78"/>
          </a:endParaRPr>
        </a:p>
      </dgm:t>
    </dgm:pt>
    <dgm:pt modelId="{3C4E861A-08D1-4CC8-996E-CF42F1F1C099}" type="parTrans" cxnId="{A7658A35-56B6-4166-A90B-D5E4859E316C}">
      <dgm:prSet/>
      <dgm:spPr/>
      <dgm:t>
        <a:bodyPr/>
        <a:lstStyle/>
        <a:p>
          <a:endParaRPr lang="en-US">
            <a:cs typeface="B Yekan" panose="00000400000000000000" pitchFamily="2" charset="-78"/>
          </a:endParaRPr>
        </a:p>
      </dgm:t>
    </dgm:pt>
    <dgm:pt modelId="{95B6E7B7-806C-465B-839F-6627912C7320}">
      <dgm:prSet/>
      <dgm:spPr>
        <a:solidFill>
          <a:srgbClr val="9933FF"/>
        </a:solidFill>
      </dgm:spPr>
      <dgm:t>
        <a:bodyPr/>
        <a:lstStyle/>
        <a:p>
          <a:r>
            <a:rPr lang="fa-IR" dirty="0" smtClean="0">
              <a:cs typeface="B Yekan" panose="00000400000000000000" pitchFamily="2" charset="-78"/>
            </a:rPr>
            <a:t>در نظر گرفتن شرایط دیگر تکیه گاهی که رانش ناشی از قوس سازه خنثی نشود؛ </a:t>
          </a:r>
          <a:endParaRPr lang="en-US" dirty="0">
            <a:cs typeface="B Yekan" panose="00000400000000000000" pitchFamily="2" charset="-78"/>
          </a:endParaRPr>
        </a:p>
      </dgm:t>
    </dgm:pt>
    <dgm:pt modelId="{40CEFF62-955F-4759-BE69-1EFB57392EB7}" type="parTrans" cxnId="{60544E39-E6D5-4137-9441-6E894952568E}">
      <dgm:prSet/>
      <dgm:spPr/>
      <dgm:t>
        <a:bodyPr/>
        <a:lstStyle/>
        <a:p>
          <a:endParaRPr lang="en-US"/>
        </a:p>
      </dgm:t>
    </dgm:pt>
    <dgm:pt modelId="{3F168593-1866-49DC-8261-B640DA72CAFC}" type="sibTrans" cxnId="{60544E39-E6D5-4137-9441-6E894952568E}">
      <dgm:prSet/>
      <dgm:spPr/>
      <dgm:t>
        <a:bodyPr/>
        <a:lstStyle/>
        <a:p>
          <a:endParaRPr lang="en-US"/>
        </a:p>
      </dgm:t>
    </dgm:pt>
    <dgm:pt modelId="{E8FD9773-1695-4C79-AA93-F3E8AD1DB2D5}">
      <dgm:prSet/>
      <dgm:spPr>
        <a:solidFill>
          <a:srgbClr val="9933FF"/>
        </a:solidFill>
      </dgm:spPr>
      <dgm:t>
        <a:bodyPr/>
        <a:lstStyle/>
        <a:p>
          <a:r>
            <a:rPr lang="fa-IR" dirty="0" smtClean="0">
              <a:cs typeface="B Yekan" panose="00000400000000000000" pitchFamily="2" charset="-78"/>
            </a:rPr>
            <a:t>در نظر گرفتن انواع دیگر اتصالات بین پرلین ها </a:t>
          </a:r>
          <a:endParaRPr lang="en-US" dirty="0">
            <a:cs typeface="B Yekan" panose="00000400000000000000" pitchFamily="2" charset="-78"/>
          </a:endParaRPr>
        </a:p>
      </dgm:t>
    </dgm:pt>
    <dgm:pt modelId="{E31BCDC9-BA81-4662-AA2B-B28C83A0E344}" type="parTrans" cxnId="{1CFB7E90-2274-42F6-BEEC-90C38D3353E2}">
      <dgm:prSet/>
      <dgm:spPr/>
      <dgm:t>
        <a:bodyPr/>
        <a:lstStyle/>
        <a:p>
          <a:endParaRPr lang="en-US"/>
        </a:p>
      </dgm:t>
    </dgm:pt>
    <dgm:pt modelId="{B0B8FE91-4D16-47ED-9F42-0C8A389922EC}" type="sibTrans" cxnId="{1CFB7E90-2274-42F6-BEEC-90C38D3353E2}">
      <dgm:prSet/>
      <dgm:spPr/>
      <dgm:t>
        <a:bodyPr/>
        <a:lstStyle/>
        <a:p>
          <a:endParaRPr lang="en-US"/>
        </a:p>
      </dgm:t>
    </dgm:pt>
    <dgm:pt modelId="{A6E13768-5C07-4979-9E84-0AF1C0569452}" type="pres">
      <dgm:prSet presAssocID="{0BD7EFE7-AAAD-4D40-8D8A-1D749DE0F5D1}" presName="Name0" presStyleCnt="0">
        <dgm:presLayoutVars>
          <dgm:chMax val="7"/>
          <dgm:chPref val="7"/>
          <dgm:dir val="rev"/>
        </dgm:presLayoutVars>
      </dgm:prSet>
      <dgm:spPr/>
      <dgm:t>
        <a:bodyPr/>
        <a:lstStyle/>
        <a:p>
          <a:endParaRPr lang="en-US"/>
        </a:p>
      </dgm:t>
    </dgm:pt>
    <dgm:pt modelId="{0E7C337A-944E-40BF-AE95-F4AB7076068F}" type="pres">
      <dgm:prSet presAssocID="{0BD7EFE7-AAAD-4D40-8D8A-1D749DE0F5D1}" presName="Name1" presStyleCnt="0"/>
      <dgm:spPr/>
    </dgm:pt>
    <dgm:pt modelId="{28289DA8-D055-43B8-9540-4220813CD713}" type="pres">
      <dgm:prSet presAssocID="{0BD7EFE7-AAAD-4D40-8D8A-1D749DE0F5D1}" presName="cycle" presStyleCnt="0"/>
      <dgm:spPr/>
    </dgm:pt>
    <dgm:pt modelId="{5F533AC1-2A1A-41D1-8D2B-1182A751BB83}" type="pres">
      <dgm:prSet presAssocID="{0BD7EFE7-AAAD-4D40-8D8A-1D749DE0F5D1}" presName="srcNode" presStyleLbl="node1" presStyleIdx="0" presStyleCnt="7"/>
      <dgm:spPr/>
    </dgm:pt>
    <dgm:pt modelId="{08115EA9-CBF7-4C72-AF0F-82744C75294E}" type="pres">
      <dgm:prSet presAssocID="{0BD7EFE7-AAAD-4D40-8D8A-1D749DE0F5D1}" presName="conn" presStyleLbl="parChTrans1D2" presStyleIdx="0" presStyleCnt="1"/>
      <dgm:spPr/>
      <dgm:t>
        <a:bodyPr/>
        <a:lstStyle/>
        <a:p>
          <a:endParaRPr lang="en-US"/>
        </a:p>
      </dgm:t>
    </dgm:pt>
    <dgm:pt modelId="{DCDC4270-9A60-4F26-8EFF-7381C25F6FEE}" type="pres">
      <dgm:prSet presAssocID="{0BD7EFE7-AAAD-4D40-8D8A-1D749DE0F5D1}" presName="extraNode" presStyleLbl="node1" presStyleIdx="0" presStyleCnt="7"/>
      <dgm:spPr/>
    </dgm:pt>
    <dgm:pt modelId="{07CF09E3-8C4C-4DC0-A24E-2F11CB908CEB}" type="pres">
      <dgm:prSet presAssocID="{0BD7EFE7-AAAD-4D40-8D8A-1D749DE0F5D1}" presName="dstNode" presStyleLbl="node1" presStyleIdx="0" presStyleCnt="7"/>
      <dgm:spPr/>
    </dgm:pt>
    <dgm:pt modelId="{5A8BC487-E6D0-4941-B77E-171E54716AAD}" type="pres">
      <dgm:prSet presAssocID="{79227001-B7F3-4059-BF8F-98A084564A83}" presName="text_1" presStyleLbl="node1" presStyleIdx="0" presStyleCnt="7">
        <dgm:presLayoutVars>
          <dgm:bulletEnabled val="1"/>
        </dgm:presLayoutVars>
      </dgm:prSet>
      <dgm:spPr/>
      <dgm:t>
        <a:bodyPr/>
        <a:lstStyle/>
        <a:p>
          <a:endParaRPr lang="en-US"/>
        </a:p>
      </dgm:t>
    </dgm:pt>
    <dgm:pt modelId="{313A254F-6AAA-4FE7-94D7-B367790B85EF}" type="pres">
      <dgm:prSet presAssocID="{79227001-B7F3-4059-BF8F-98A084564A83}" presName="accent_1" presStyleCnt="0"/>
      <dgm:spPr/>
    </dgm:pt>
    <dgm:pt modelId="{108E9BF5-4A17-4511-A7B6-FAF9DFB12D4D}" type="pres">
      <dgm:prSet presAssocID="{79227001-B7F3-4059-BF8F-98A084564A83}" presName="accentRepeatNode" presStyleLbl="solidFgAcc1" presStyleIdx="0" presStyleCnt="7"/>
      <dgm:spPr/>
    </dgm:pt>
    <dgm:pt modelId="{FE840C37-4003-40CA-96EF-174D028FBFAB}" type="pres">
      <dgm:prSet presAssocID="{A3697334-6834-468F-B042-2A8FB091098E}" presName="text_2" presStyleLbl="node1" presStyleIdx="1" presStyleCnt="7">
        <dgm:presLayoutVars>
          <dgm:bulletEnabled val="1"/>
        </dgm:presLayoutVars>
      </dgm:prSet>
      <dgm:spPr/>
      <dgm:t>
        <a:bodyPr/>
        <a:lstStyle/>
        <a:p>
          <a:endParaRPr lang="en-US"/>
        </a:p>
      </dgm:t>
    </dgm:pt>
    <dgm:pt modelId="{17761F82-A49B-4269-92BA-6FD96BC3E7C1}" type="pres">
      <dgm:prSet presAssocID="{A3697334-6834-468F-B042-2A8FB091098E}" presName="accent_2" presStyleCnt="0"/>
      <dgm:spPr/>
    </dgm:pt>
    <dgm:pt modelId="{74879A76-32E2-4DA3-801D-54F4745B8D7A}" type="pres">
      <dgm:prSet presAssocID="{A3697334-6834-468F-B042-2A8FB091098E}" presName="accentRepeatNode" presStyleLbl="solidFgAcc1" presStyleIdx="1" presStyleCnt="7"/>
      <dgm:spPr/>
    </dgm:pt>
    <dgm:pt modelId="{611768F6-E73B-4F43-8287-69C52CA46831}" type="pres">
      <dgm:prSet presAssocID="{AFF6F7A0-5913-4564-A8D0-E9D267C607C1}" presName="text_3" presStyleLbl="node1" presStyleIdx="2" presStyleCnt="7">
        <dgm:presLayoutVars>
          <dgm:bulletEnabled val="1"/>
        </dgm:presLayoutVars>
      </dgm:prSet>
      <dgm:spPr/>
      <dgm:t>
        <a:bodyPr/>
        <a:lstStyle/>
        <a:p>
          <a:endParaRPr lang="en-US"/>
        </a:p>
      </dgm:t>
    </dgm:pt>
    <dgm:pt modelId="{0DECF1A6-34CA-4653-B508-D96B7BB54A01}" type="pres">
      <dgm:prSet presAssocID="{AFF6F7A0-5913-4564-A8D0-E9D267C607C1}" presName="accent_3" presStyleCnt="0"/>
      <dgm:spPr/>
    </dgm:pt>
    <dgm:pt modelId="{F37D69BD-96D8-4C13-9064-D2A402DE46AC}" type="pres">
      <dgm:prSet presAssocID="{AFF6F7A0-5913-4564-A8D0-E9D267C607C1}" presName="accentRepeatNode" presStyleLbl="solidFgAcc1" presStyleIdx="2" presStyleCnt="7"/>
      <dgm:spPr/>
    </dgm:pt>
    <dgm:pt modelId="{552F5ED8-37E7-4397-8D7F-D7F2F09823E7}" type="pres">
      <dgm:prSet presAssocID="{CB18DAC1-7B6B-4156-ADEA-661712F532B1}" presName="text_4" presStyleLbl="node1" presStyleIdx="3" presStyleCnt="7" custScaleY="165393">
        <dgm:presLayoutVars>
          <dgm:bulletEnabled val="1"/>
        </dgm:presLayoutVars>
      </dgm:prSet>
      <dgm:spPr/>
      <dgm:t>
        <a:bodyPr/>
        <a:lstStyle/>
        <a:p>
          <a:endParaRPr lang="en-US"/>
        </a:p>
      </dgm:t>
    </dgm:pt>
    <dgm:pt modelId="{A5C54066-DFF9-4148-B432-050579E6D574}" type="pres">
      <dgm:prSet presAssocID="{CB18DAC1-7B6B-4156-ADEA-661712F532B1}" presName="accent_4" presStyleCnt="0"/>
      <dgm:spPr/>
    </dgm:pt>
    <dgm:pt modelId="{B1C4AD99-761D-44FC-AF43-5A36DBA5588E}" type="pres">
      <dgm:prSet presAssocID="{CB18DAC1-7B6B-4156-ADEA-661712F532B1}" presName="accentRepeatNode" presStyleLbl="solidFgAcc1" presStyleIdx="3" presStyleCnt="7"/>
      <dgm:spPr/>
    </dgm:pt>
    <dgm:pt modelId="{71C67FD7-AAA3-4C28-96B0-5744A2C4806D}" type="pres">
      <dgm:prSet presAssocID="{0A59DDE4-67F8-4C8E-9280-A67DDBDAF03C}" presName="text_5" presStyleLbl="node1" presStyleIdx="4" presStyleCnt="7">
        <dgm:presLayoutVars>
          <dgm:bulletEnabled val="1"/>
        </dgm:presLayoutVars>
      </dgm:prSet>
      <dgm:spPr/>
      <dgm:t>
        <a:bodyPr/>
        <a:lstStyle/>
        <a:p>
          <a:endParaRPr lang="en-US"/>
        </a:p>
      </dgm:t>
    </dgm:pt>
    <dgm:pt modelId="{D441799B-28DE-4DEA-9BFD-F00FEFFA663C}" type="pres">
      <dgm:prSet presAssocID="{0A59DDE4-67F8-4C8E-9280-A67DDBDAF03C}" presName="accent_5" presStyleCnt="0"/>
      <dgm:spPr/>
    </dgm:pt>
    <dgm:pt modelId="{0A93C346-7B09-4FE6-8E07-0D4BC538B79E}" type="pres">
      <dgm:prSet presAssocID="{0A59DDE4-67F8-4C8E-9280-A67DDBDAF03C}" presName="accentRepeatNode" presStyleLbl="solidFgAcc1" presStyleIdx="4" presStyleCnt="7"/>
      <dgm:spPr/>
    </dgm:pt>
    <dgm:pt modelId="{8C2329FF-C3CD-4574-B502-0D70373EAB0D}" type="pres">
      <dgm:prSet presAssocID="{95B6E7B7-806C-465B-839F-6627912C7320}" presName="text_6" presStyleLbl="node1" presStyleIdx="5" presStyleCnt="7">
        <dgm:presLayoutVars>
          <dgm:bulletEnabled val="1"/>
        </dgm:presLayoutVars>
      </dgm:prSet>
      <dgm:spPr/>
      <dgm:t>
        <a:bodyPr/>
        <a:lstStyle/>
        <a:p>
          <a:endParaRPr lang="en-US"/>
        </a:p>
      </dgm:t>
    </dgm:pt>
    <dgm:pt modelId="{EB5E341E-B314-40F7-89E8-96F62A2FE6E1}" type="pres">
      <dgm:prSet presAssocID="{95B6E7B7-806C-465B-839F-6627912C7320}" presName="accent_6" presStyleCnt="0"/>
      <dgm:spPr/>
    </dgm:pt>
    <dgm:pt modelId="{2C7862D7-D9E0-4214-BF17-243938773814}" type="pres">
      <dgm:prSet presAssocID="{95B6E7B7-806C-465B-839F-6627912C7320}" presName="accentRepeatNode" presStyleLbl="solidFgAcc1" presStyleIdx="5" presStyleCnt="7"/>
      <dgm:spPr/>
    </dgm:pt>
    <dgm:pt modelId="{52BBEBD7-A147-493B-B24F-49CDE6C796B2}" type="pres">
      <dgm:prSet presAssocID="{E8FD9773-1695-4C79-AA93-F3E8AD1DB2D5}" presName="text_7" presStyleLbl="node1" presStyleIdx="6" presStyleCnt="7">
        <dgm:presLayoutVars>
          <dgm:bulletEnabled val="1"/>
        </dgm:presLayoutVars>
      </dgm:prSet>
      <dgm:spPr/>
      <dgm:t>
        <a:bodyPr/>
        <a:lstStyle/>
        <a:p>
          <a:endParaRPr lang="en-US"/>
        </a:p>
      </dgm:t>
    </dgm:pt>
    <dgm:pt modelId="{AE92F5C8-E7D4-4311-9A80-382F2FAECB00}" type="pres">
      <dgm:prSet presAssocID="{E8FD9773-1695-4C79-AA93-F3E8AD1DB2D5}" presName="accent_7" presStyleCnt="0"/>
      <dgm:spPr/>
    </dgm:pt>
    <dgm:pt modelId="{C8F6DC5B-4130-4EDE-B616-3DB6E1EFBBB2}" type="pres">
      <dgm:prSet presAssocID="{E8FD9773-1695-4C79-AA93-F3E8AD1DB2D5}" presName="accentRepeatNode" presStyleLbl="solidFgAcc1" presStyleIdx="6" presStyleCnt="7"/>
      <dgm:spPr/>
    </dgm:pt>
  </dgm:ptLst>
  <dgm:cxnLst>
    <dgm:cxn modelId="{AE328D23-FC23-4C62-81EF-BE12C1F6D7F2}" srcId="{0BD7EFE7-AAAD-4D40-8D8A-1D749DE0F5D1}" destId="{AFF6F7A0-5913-4564-A8D0-E9D267C607C1}" srcOrd="2" destOrd="0" parTransId="{26AE5905-216F-47C9-9748-3BFEE6BF9276}" sibTransId="{CEEE07A9-AC88-4B35-8541-E7E276A74809}"/>
    <dgm:cxn modelId="{B0D327D1-FD03-4AFE-9DA1-DC88773603F6}" type="presOf" srcId="{0A59DDE4-67F8-4C8E-9280-A67DDBDAF03C}" destId="{71C67FD7-AAA3-4C28-96B0-5744A2C4806D}" srcOrd="0" destOrd="0" presId="urn:microsoft.com/office/officeart/2008/layout/VerticalCurvedList"/>
    <dgm:cxn modelId="{03FA74B4-5D0C-4E7F-BF47-03FDF03C2662}" srcId="{0BD7EFE7-AAAD-4D40-8D8A-1D749DE0F5D1}" destId="{CB18DAC1-7B6B-4156-ADEA-661712F532B1}" srcOrd="3" destOrd="0" parTransId="{A1BA279B-AEF8-48EB-AA42-3390C5F47DB6}" sibTransId="{FE2E74A3-6A89-469C-9AE0-6F49595CEE2E}"/>
    <dgm:cxn modelId="{1CFB7E90-2274-42F6-BEEC-90C38D3353E2}" srcId="{0BD7EFE7-AAAD-4D40-8D8A-1D749DE0F5D1}" destId="{E8FD9773-1695-4C79-AA93-F3E8AD1DB2D5}" srcOrd="6" destOrd="0" parTransId="{E31BCDC9-BA81-4662-AA2B-B28C83A0E344}" sibTransId="{B0B8FE91-4D16-47ED-9F42-0C8A389922EC}"/>
    <dgm:cxn modelId="{6FCE2EBF-C27C-4ED1-A8B6-0845E635056D}" srcId="{0BD7EFE7-AAAD-4D40-8D8A-1D749DE0F5D1}" destId="{79227001-B7F3-4059-BF8F-98A084564A83}" srcOrd="0" destOrd="0" parTransId="{98AB5354-0390-4692-9557-3B70A4B15E97}" sibTransId="{B83B2DCD-1299-480A-85D5-35A25522F8C2}"/>
    <dgm:cxn modelId="{1A1AEA36-527D-4CA7-A2FB-D903E95A459A}" type="presOf" srcId="{A3697334-6834-468F-B042-2A8FB091098E}" destId="{FE840C37-4003-40CA-96EF-174D028FBFAB}" srcOrd="0" destOrd="0" presId="urn:microsoft.com/office/officeart/2008/layout/VerticalCurvedList"/>
    <dgm:cxn modelId="{EB2EBF8C-E940-452E-94C2-BD47EAAB92B6}" type="presOf" srcId="{95B6E7B7-806C-465B-839F-6627912C7320}" destId="{8C2329FF-C3CD-4574-B502-0D70373EAB0D}" srcOrd="0" destOrd="0" presId="urn:microsoft.com/office/officeart/2008/layout/VerticalCurvedList"/>
    <dgm:cxn modelId="{60544E39-E6D5-4137-9441-6E894952568E}" srcId="{0BD7EFE7-AAAD-4D40-8D8A-1D749DE0F5D1}" destId="{95B6E7B7-806C-465B-839F-6627912C7320}" srcOrd="5" destOrd="0" parTransId="{40CEFF62-955F-4759-BE69-1EFB57392EB7}" sibTransId="{3F168593-1866-49DC-8261-B640DA72CAFC}"/>
    <dgm:cxn modelId="{BC7A86EE-D9C2-4A3A-B639-4E4CDCC050D7}" type="presOf" srcId="{E8FD9773-1695-4C79-AA93-F3E8AD1DB2D5}" destId="{52BBEBD7-A147-493B-B24F-49CDE6C796B2}" srcOrd="0" destOrd="0" presId="urn:microsoft.com/office/officeart/2008/layout/VerticalCurvedList"/>
    <dgm:cxn modelId="{BAE94A96-C27C-4AE5-8454-3938C2A8AC4E}" type="presOf" srcId="{B83B2DCD-1299-480A-85D5-35A25522F8C2}" destId="{08115EA9-CBF7-4C72-AF0F-82744C75294E}" srcOrd="0" destOrd="0" presId="urn:microsoft.com/office/officeart/2008/layout/VerticalCurvedList"/>
    <dgm:cxn modelId="{F1D7DC9D-56EE-4AED-B7D4-E698CA4E881F}" type="presOf" srcId="{CB18DAC1-7B6B-4156-ADEA-661712F532B1}" destId="{552F5ED8-37E7-4397-8D7F-D7F2F09823E7}" srcOrd="0" destOrd="0" presId="urn:microsoft.com/office/officeart/2008/layout/VerticalCurvedList"/>
    <dgm:cxn modelId="{29EC8FFD-2F07-4541-AD65-8AF04723C7C1}" srcId="{0BD7EFE7-AAAD-4D40-8D8A-1D749DE0F5D1}" destId="{A3697334-6834-468F-B042-2A8FB091098E}" srcOrd="1" destOrd="0" parTransId="{224DB9C8-E13E-4B44-B65C-0223BF66A1C6}" sibTransId="{53075485-0372-4E64-B680-0A5657058AE4}"/>
    <dgm:cxn modelId="{A7658A35-56B6-4166-A90B-D5E4859E316C}" srcId="{0BD7EFE7-AAAD-4D40-8D8A-1D749DE0F5D1}" destId="{0A59DDE4-67F8-4C8E-9280-A67DDBDAF03C}" srcOrd="4" destOrd="0" parTransId="{3C4E861A-08D1-4CC8-996E-CF42F1F1C099}" sibTransId="{7C2769B7-6CD4-4D63-82E6-DA96A7E31F42}"/>
    <dgm:cxn modelId="{4FBBD1EF-6B2F-4E76-BFF0-EECB66DF1C2F}" type="presOf" srcId="{0BD7EFE7-AAAD-4D40-8D8A-1D749DE0F5D1}" destId="{A6E13768-5C07-4979-9E84-0AF1C0569452}" srcOrd="0" destOrd="0" presId="urn:microsoft.com/office/officeart/2008/layout/VerticalCurvedList"/>
    <dgm:cxn modelId="{F3711892-5AF6-4146-9754-0802BE7687EB}" type="presOf" srcId="{79227001-B7F3-4059-BF8F-98A084564A83}" destId="{5A8BC487-E6D0-4941-B77E-171E54716AAD}" srcOrd="0" destOrd="0" presId="urn:microsoft.com/office/officeart/2008/layout/VerticalCurvedList"/>
    <dgm:cxn modelId="{15271FA1-5EB5-4449-9643-E13E6FE6A4F3}" type="presOf" srcId="{AFF6F7A0-5913-4564-A8D0-E9D267C607C1}" destId="{611768F6-E73B-4F43-8287-69C52CA46831}" srcOrd="0" destOrd="0" presId="urn:microsoft.com/office/officeart/2008/layout/VerticalCurvedList"/>
    <dgm:cxn modelId="{77118D4E-1D8C-4F80-BCCA-49BDD75CC511}" type="presParOf" srcId="{A6E13768-5C07-4979-9E84-0AF1C0569452}" destId="{0E7C337A-944E-40BF-AE95-F4AB7076068F}" srcOrd="0" destOrd="0" presId="urn:microsoft.com/office/officeart/2008/layout/VerticalCurvedList"/>
    <dgm:cxn modelId="{9A361820-12EA-48CA-9BF5-DB94669AA799}" type="presParOf" srcId="{0E7C337A-944E-40BF-AE95-F4AB7076068F}" destId="{28289DA8-D055-43B8-9540-4220813CD713}" srcOrd="0" destOrd="0" presId="urn:microsoft.com/office/officeart/2008/layout/VerticalCurvedList"/>
    <dgm:cxn modelId="{92C03A35-18ED-4F76-8243-76B41D7716A1}" type="presParOf" srcId="{28289DA8-D055-43B8-9540-4220813CD713}" destId="{5F533AC1-2A1A-41D1-8D2B-1182A751BB83}" srcOrd="0" destOrd="0" presId="urn:microsoft.com/office/officeart/2008/layout/VerticalCurvedList"/>
    <dgm:cxn modelId="{D9DDBD4F-CDF4-4A22-B4C7-2D2AD22B01DF}" type="presParOf" srcId="{28289DA8-D055-43B8-9540-4220813CD713}" destId="{08115EA9-CBF7-4C72-AF0F-82744C75294E}" srcOrd="1" destOrd="0" presId="urn:microsoft.com/office/officeart/2008/layout/VerticalCurvedList"/>
    <dgm:cxn modelId="{D7BBE3ED-5502-42FC-8362-F0FB6F5408F0}" type="presParOf" srcId="{28289DA8-D055-43B8-9540-4220813CD713}" destId="{DCDC4270-9A60-4F26-8EFF-7381C25F6FEE}" srcOrd="2" destOrd="0" presId="urn:microsoft.com/office/officeart/2008/layout/VerticalCurvedList"/>
    <dgm:cxn modelId="{818C0184-313B-411F-B457-15D09B2F844E}" type="presParOf" srcId="{28289DA8-D055-43B8-9540-4220813CD713}" destId="{07CF09E3-8C4C-4DC0-A24E-2F11CB908CEB}" srcOrd="3" destOrd="0" presId="urn:microsoft.com/office/officeart/2008/layout/VerticalCurvedList"/>
    <dgm:cxn modelId="{91EAD9DB-015A-4655-B378-B03912BAD7D9}" type="presParOf" srcId="{0E7C337A-944E-40BF-AE95-F4AB7076068F}" destId="{5A8BC487-E6D0-4941-B77E-171E54716AAD}" srcOrd="1" destOrd="0" presId="urn:microsoft.com/office/officeart/2008/layout/VerticalCurvedList"/>
    <dgm:cxn modelId="{96F6294C-1D4E-4DA4-81D5-9FB34B60C95A}" type="presParOf" srcId="{0E7C337A-944E-40BF-AE95-F4AB7076068F}" destId="{313A254F-6AAA-4FE7-94D7-B367790B85EF}" srcOrd="2" destOrd="0" presId="urn:microsoft.com/office/officeart/2008/layout/VerticalCurvedList"/>
    <dgm:cxn modelId="{35EFAF61-D3AF-4FCB-9A86-994CBA97908C}" type="presParOf" srcId="{313A254F-6AAA-4FE7-94D7-B367790B85EF}" destId="{108E9BF5-4A17-4511-A7B6-FAF9DFB12D4D}" srcOrd="0" destOrd="0" presId="urn:microsoft.com/office/officeart/2008/layout/VerticalCurvedList"/>
    <dgm:cxn modelId="{86069F6B-4AC4-45D9-ABB4-98ED1C3A3768}" type="presParOf" srcId="{0E7C337A-944E-40BF-AE95-F4AB7076068F}" destId="{FE840C37-4003-40CA-96EF-174D028FBFAB}" srcOrd="3" destOrd="0" presId="urn:microsoft.com/office/officeart/2008/layout/VerticalCurvedList"/>
    <dgm:cxn modelId="{11B8AC6F-07F3-49BF-801E-691E8AB787F0}" type="presParOf" srcId="{0E7C337A-944E-40BF-AE95-F4AB7076068F}" destId="{17761F82-A49B-4269-92BA-6FD96BC3E7C1}" srcOrd="4" destOrd="0" presId="urn:microsoft.com/office/officeart/2008/layout/VerticalCurvedList"/>
    <dgm:cxn modelId="{2B00B7BC-A9AF-4347-9792-8450187F482F}" type="presParOf" srcId="{17761F82-A49B-4269-92BA-6FD96BC3E7C1}" destId="{74879A76-32E2-4DA3-801D-54F4745B8D7A}" srcOrd="0" destOrd="0" presId="urn:microsoft.com/office/officeart/2008/layout/VerticalCurvedList"/>
    <dgm:cxn modelId="{A90FFD4E-C0BA-47DB-9E26-12693F211238}" type="presParOf" srcId="{0E7C337A-944E-40BF-AE95-F4AB7076068F}" destId="{611768F6-E73B-4F43-8287-69C52CA46831}" srcOrd="5" destOrd="0" presId="urn:microsoft.com/office/officeart/2008/layout/VerticalCurvedList"/>
    <dgm:cxn modelId="{982554C7-BE75-49AA-BE9E-CDAF1905F01F}" type="presParOf" srcId="{0E7C337A-944E-40BF-AE95-F4AB7076068F}" destId="{0DECF1A6-34CA-4653-B508-D96B7BB54A01}" srcOrd="6" destOrd="0" presId="urn:microsoft.com/office/officeart/2008/layout/VerticalCurvedList"/>
    <dgm:cxn modelId="{AD851F05-D052-441E-86AA-1E6B5CE48619}" type="presParOf" srcId="{0DECF1A6-34CA-4653-B508-D96B7BB54A01}" destId="{F37D69BD-96D8-4C13-9064-D2A402DE46AC}" srcOrd="0" destOrd="0" presId="urn:microsoft.com/office/officeart/2008/layout/VerticalCurvedList"/>
    <dgm:cxn modelId="{33499234-38E7-461A-95B7-4F768F16C273}" type="presParOf" srcId="{0E7C337A-944E-40BF-AE95-F4AB7076068F}" destId="{552F5ED8-37E7-4397-8D7F-D7F2F09823E7}" srcOrd="7" destOrd="0" presId="urn:microsoft.com/office/officeart/2008/layout/VerticalCurvedList"/>
    <dgm:cxn modelId="{27E3C6BA-D294-4820-B5A6-2701461E5441}" type="presParOf" srcId="{0E7C337A-944E-40BF-AE95-F4AB7076068F}" destId="{A5C54066-DFF9-4148-B432-050579E6D574}" srcOrd="8" destOrd="0" presId="urn:microsoft.com/office/officeart/2008/layout/VerticalCurvedList"/>
    <dgm:cxn modelId="{11DF36BB-58F7-4823-BB29-C3D5051715F3}" type="presParOf" srcId="{A5C54066-DFF9-4148-B432-050579E6D574}" destId="{B1C4AD99-761D-44FC-AF43-5A36DBA5588E}" srcOrd="0" destOrd="0" presId="urn:microsoft.com/office/officeart/2008/layout/VerticalCurvedList"/>
    <dgm:cxn modelId="{E69A775A-372B-49F7-9C08-1E95D82AB2FA}" type="presParOf" srcId="{0E7C337A-944E-40BF-AE95-F4AB7076068F}" destId="{71C67FD7-AAA3-4C28-96B0-5744A2C4806D}" srcOrd="9" destOrd="0" presId="urn:microsoft.com/office/officeart/2008/layout/VerticalCurvedList"/>
    <dgm:cxn modelId="{1A2D6FA3-8ECB-4979-9B8A-3452304378BD}" type="presParOf" srcId="{0E7C337A-944E-40BF-AE95-F4AB7076068F}" destId="{D441799B-28DE-4DEA-9BFD-F00FEFFA663C}" srcOrd="10" destOrd="0" presId="urn:microsoft.com/office/officeart/2008/layout/VerticalCurvedList"/>
    <dgm:cxn modelId="{B0B30934-AF1F-42EE-B549-73016FE3C2EE}" type="presParOf" srcId="{D441799B-28DE-4DEA-9BFD-F00FEFFA663C}" destId="{0A93C346-7B09-4FE6-8E07-0D4BC538B79E}" srcOrd="0" destOrd="0" presId="urn:microsoft.com/office/officeart/2008/layout/VerticalCurvedList"/>
    <dgm:cxn modelId="{F3FE1E53-A702-4D0F-AEE5-C07E5ED6599D}" type="presParOf" srcId="{0E7C337A-944E-40BF-AE95-F4AB7076068F}" destId="{8C2329FF-C3CD-4574-B502-0D70373EAB0D}" srcOrd="11" destOrd="0" presId="urn:microsoft.com/office/officeart/2008/layout/VerticalCurvedList"/>
    <dgm:cxn modelId="{CEF5705C-6CC3-4A1D-865B-D242A6AFC959}" type="presParOf" srcId="{0E7C337A-944E-40BF-AE95-F4AB7076068F}" destId="{EB5E341E-B314-40F7-89E8-96F62A2FE6E1}" srcOrd="12" destOrd="0" presId="urn:microsoft.com/office/officeart/2008/layout/VerticalCurvedList"/>
    <dgm:cxn modelId="{931D238A-C168-4303-8E5D-E4B9058D7861}" type="presParOf" srcId="{EB5E341E-B314-40F7-89E8-96F62A2FE6E1}" destId="{2C7862D7-D9E0-4214-BF17-243938773814}" srcOrd="0" destOrd="0" presId="urn:microsoft.com/office/officeart/2008/layout/VerticalCurvedList"/>
    <dgm:cxn modelId="{CE6EC64E-9E7C-4180-A743-8FE4FE50892F}" type="presParOf" srcId="{0E7C337A-944E-40BF-AE95-F4AB7076068F}" destId="{52BBEBD7-A147-493B-B24F-49CDE6C796B2}" srcOrd="13" destOrd="0" presId="urn:microsoft.com/office/officeart/2008/layout/VerticalCurvedList"/>
    <dgm:cxn modelId="{446A0027-12B2-4F9D-B4CF-9B9BAE327860}" type="presParOf" srcId="{0E7C337A-944E-40BF-AE95-F4AB7076068F}" destId="{AE92F5C8-E7D4-4311-9A80-382F2FAECB00}" srcOrd="14" destOrd="0" presId="urn:microsoft.com/office/officeart/2008/layout/VerticalCurvedList"/>
    <dgm:cxn modelId="{D00B0336-5D74-4D54-8F99-ABF037A63469}" type="presParOf" srcId="{AE92F5C8-E7D4-4311-9A80-382F2FAECB00}" destId="{C8F6DC5B-4130-4EDE-B616-3DB6E1EFBB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ADB9CA"/>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rgbClr val="9933FF"/>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B28E683A-229B-453F-8ADD-D969189C25D5}" type="presOf" srcId="{4DE3432D-A19A-42FF-B945-BCEEEF99DF35}" destId="{9DCAEFE7-C6CD-4694-B8CF-C561A73DDAD9}" srcOrd="0" destOrd="0" presId="urn:microsoft.com/office/officeart/2005/8/layout/chevron1"/>
    <dgm:cxn modelId="{8C96B685-BC0C-4683-8282-59CDB7211E60}" type="presOf" srcId="{20DF95A4-E9E6-4F71-A167-7D03D12BC781}" destId="{87B31B31-8076-4C72-9B22-018AAC544E22}" srcOrd="0" destOrd="0" presId="urn:microsoft.com/office/officeart/2005/8/layout/chevron1"/>
    <dgm:cxn modelId="{302D89D1-11B8-41F1-A357-D174B7DF66AD}" type="presOf" srcId="{3FD7C7B5-7803-48CF-B39B-0CEA670AF461}" destId="{2A611251-22BE-4BB7-9A7E-083ACBC448EB}"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CE1D1A32-6767-42CB-82FD-6E8546A5DB28}" type="presOf" srcId="{C9FA7927-A1A9-4FD5-896A-5AEF1F20A204}" destId="{14E5EC22-48F7-4E3D-BA2B-751015AAE6D5}"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734422D5-602F-42A2-A723-D6C30A072818}" srcId="{0F546D4B-FDE1-4D5E-B5B6-781A8412F840}" destId="{3FD7C7B5-7803-48CF-B39B-0CEA670AF461}" srcOrd="4" destOrd="0" parTransId="{3C4C1027-8874-4222-9A36-CB15277EBF54}" sibTransId="{13620D0B-48F3-429E-A627-84803675D16B}"/>
    <dgm:cxn modelId="{F06E6F45-9669-4766-90EB-DAF40E6197F4}" srcId="{0F546D4B-FDE1-4D5E-B5B6-781A8412F840}" destId="{4DE3432D-A19A-42FF-B945-BCEEEF99DF35}" srcOrd="3" destOrd="0" parTransId="{3D8944A3-3D9A-4E25-BD29-2EC58EE91E10}" sibTransId="{83510DC7-8286-4623-937D-06FD7DC1FF87}"/>
    <dgm:cxn modelId="{2DDF7E3F-9808-4332-9635-3DF8D4BA5788}" type="presOf" srcId="{3B7E504F-B290-4181-ABEC-EA978959F005}" destId="{F24D9A7C-0EFC-45A0-97FE-D6067614D276}"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6E02BFAC-A766-4982-944A-BFA2C23B45DF}" type="presOf" srcId="{50B49954-086F-4E83-9B29-1E8A44D14FC5}" destId="{3198CE94-BB9E-4E8C-8DC8-CFF99BF32357}" srcOrd="0" destOrd="0" presId="urn:microsoft.com/office/officeart/2005/8/layout/chevron1"/>
    <dgm:cxn modelId="{DEC07388-E8F9-436E-A3F9-2EF85BD48F88}" type="presOf" srcId="{0F546D4B-FDE1-4D5E-B5B6-781A8412F840}" destId="{C443A260-2F55-45C2-859D-7C3416F3F469}"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EA635643-E166-4172-8385-6DEEE3D15A65}" type="presParOf" srcId="{C443A260-2F55-45C2-859D-7C3416F3F469}" destId="{F24D9A7C-0EFC-45A0-97FE-D6067614D276}" srcOrd="0" destOrd="0" presId="urn:microsoft.com/office/officeart/2005/8/layout/chevron1"/>
    <dgm:cxn modelId="{2AAB9B44-2B91-4EBB-BD7D-E8A273B32C81}" type="presParOf" srcId="{C443A260-2F55-45C2-859D-7C3416F3F469}" destId="{6ADC5E81-64A5-43DB-A4C7-0AB22A52BDF2}" srcOrd="1" destOrd="0" presId="urn:microsoft.com/office/officeart/2005/8/layout/chevron1"/>
    <dgm:cxn modelId="{C97BC546-88C7-4515-B224-F46C39F62126}" type="presParOf" srcId="{C443A260-2F55-45C2-859D-7C3416F3F469}" destId="{14E5EC22-48F7-4E3D-BA2B-751015AAE6D5}" srcOrd="2" destOrd="0" presId="urn:microsoft.com/office/officeart/2005/8/layout/chevron1"/>
    <dgm:cxn modelId="{9FE402DD-84EF-4892-A286-B4DEF105EFE1}" type="presParOf" srcId="{C443A260-2F55-45C2-859D-7C3416F3F469}" destId="{0D1FC3D5-EAFA-468C-8751-60BA433A6B66}" srcOrd="3" destOrd="0" presId="urn:microsoft.com/office/officeart/2005/8/layout/chevron1"/>
    <dgm:cxn modelId="{866F5425-E3D7-403B-8E12-F9C0F1AD7F6D}" type="presParOf" srcId="{C443A260-2F55-45C2-859D-7C3416F3F469}" destId="{87B31B31-8076-4C72-9B22-018AAC544E22}" srcOrd="4" destOrd="0" presId="urn:microsoft.com/office/officeart/2005/8/layout/chevron1"/>
    <dgm:cxn modelId="{90F2BE52-92C3-4F43-B55A-9F04D0473EB4}" type="presParOf" srcId="{C443A260-2F55-45C2-859D-7C3416F3F469}" destId="{17DC3C71-244E-41C9-9109-B8FC8FA4384B}" srcOrd="5" destOrd="0" presId="urn:microsoft.com/office/officeart/2005/8/layout/chevron1"/>
    <dgm:cxn modelId="{B1352F7E-998F-4C05-A24C-04A48E67D392}" type="presParOf" srcId="{C443A260-2F55-45C2-859D-7C3416F3F469}" destId="{9DCAEFE7-C6CD-4694-B8CF-C561A73DDAD9}" srcOrd="6" destOrd="0" presId="urn:microsoft.com/office/officeart/2005/8/layout/chevron1"/>
    <dgm:cxn modelId="{A4DFB22F-FD65-4BEF-999A-3FBA4409AB4F}" type="presParOf" srcId="{C443A260-2F55-45C2-859D-7C3416F3F469}" destId="{1D8399B2-1710-4ED5-8B8E-0D1BD96F62F4}" srcOrd="7" destOrd="0" presId="urn:microsoft.com/office/officeart/2005/8/layout/chevron1"/>
    <dgm:cxn modelId="{0AB24C80-ECD8-46D0-8041-A625323F906B}" type="presParOf" srcId="{C443A260-2F55-45C2-859D-7C3416F3F469}" destId="{2A611251-22BE-4BB7-9A7E-083ACBC448EB}" srcOrd="8" destOrd="0" presId="urn:microsoft.com/office/officeart/2005/8/layout/chevron1"/>
    <dgm:cxn modelId="{38B11A66-5772-45A1-8743-D9CF2295542F}" type="presParOf" srcId="{C443A260-2F55-45C2-859D-7C3416F3F469}" destId="{1E10C5D2-3A29-4EDC-9182-296D9D6719A8}" srcOrd="9" destOrd="0" presId="urn:microsoft.com/office/officeart/2005/8/layout/chevron1"/>
    <dgm:cxn modelId="{C87FECF4-6CCF-4476-80FD-8EF4149FBFF0}"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ADB9CA"/>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rgbClr val="9933FF"/>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734422D5-602F-42A2-A723-D6C30A072818}" srcId="{0F546D4B-FDE1-4D5E-B5B6-781A8412F840}" destId="{3FD7C7B5-7803-48CF-B39B-0CEA670AF461}" srcOrd="4" destOrd="0" parTransId="{3C4C1027-8874-4222-9A36-CB15277EBF54}" sibTransId="{13620D0B-48F3-429E-A627-84803675D16B}"/>
    <dgm:cxn modelId="{FE1C0BEB-2D1A-4DFD-AC9C-186130E88766}" type="presOf" srcId="{4DE3432D-A19A-42FF-B945-BCEEEF99DF35}" destId="{9DCAEFE7-C6CD-4694-B8CF-C561A73DDAD9}" srcOrd="0" destOrd="0" presId="urn:microsoft.com/office/officeart/2005/8/layout/chevron1"/>
    <dgm:cxn modelId="{46B15E10-FAFF-4BA9-9F7E-A43D4D8FFD86}" type="presOf" srcId="{C9FA7927-A1A9-4FD5-896A-5AEF1F20A204}" destId="{14E5EC22-48F7-4E3D-BA2B-751015AAE6D5}" srcOrd="0" destOrd="0" presId="urn:microsoft.com/office/officeart/2005/8/layout/chevron1"/>
    <dgm:cxn modelId="{C16DDC41-9EAF-4E88-970D-0970A30A561C}" type="presOf" srcId="{50B49954-086F-4E83-9B29-1E8A44D14FC5}" destId="{3198CE94-BB9E-4E8C-8DC8-CFF99BF32357}" srcOrd="0" destOrd="0" presId="urn:microsoft.com/office/officeart/2005/8/layout/chevron1"/>
    <dgm:cxn modelId="{9CB7B906-EEE0-4580-9CE8-CB32EBB03A4C}" type="presOf" srcId="{3B7E504F-B290-4181-ABEC-EA978959F005}" destId="{F24D9A7C-0EFC-45A0-97FE-D6067614D276}" srcOrd="0" destOrd="0" presId="urn:microsoft.com/office/officeart/2005/8/layout/chevron1"/>
    <dgm:cxn modelId="{3D94E476-9CD4-465E-899D-B9B3DAB0D508}"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4BF300AE-9C47-49EF-A824-CF8ACC7E58D1}" type="presOf" srcId="{3FD7C7B5-7803-48CF-B39B-0CEA670AF461}" destId="{2A611251-22BE-4BB7-9A7E-083ACBC448EB}" srcOrd="0" destOrd="0" presId="urn:microsoft.com/office/officeart/2005/8/layout/chevron1"/>
    <dgm:cxn modelId="{74E0A506-6518-4978-BE0F-DB9079FF3509}" type="presOf" srcId="{20DF95A4-E9E6-4F71-A167-7D03D12BC781}" destId="{87B31B31-8076-4C72-9B22-018AAC544E22}"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EE552EEC-B4B3-4AD4-9965-31E49B4A946F}" srcId="{0F546D4B-FDE1-4D5E-B5B6-781A8412F840}" destId="{3B7E504F-B290-4181-ABEC-EA978959F005}" srcOrd="0" destOrd="0" parTransId="{DDE2E4DD-33C2-46C4-A905-7C5B6DB5FEFB}" sibTransId="{123ED8E1-ECFE-4721-A4F0-8F241FF8C080}"/>
    <dgm:cxn modelId="{16C6E47B-BB69-4B02-B768-21BD60AFCAC2}" type="presParOf" srcId="{C443A260-2F55-45C2-859D-7C3416F3F469}" destId="{F24D9A7C-0EFC-45A0-97FE-D6067614D276}" srcOrd="0" destOrd="0" presId="urn:microsoft.com/office/officeart/2005/8/layout/chevron1"/>
    <dgm:cxn modelId="{5CBC4E13-496E-41D8-A21D-EFBF1C734F22}" type="presParOf" srcId="{C443A260-2F55-45C2-859D-7C3416F3F469}" destId="{6ADC5E81-64A5-43DB-A4C7-0AB22A52BDF2}" srcOrd="1" destOrd="0" presId="urn:microsoft.com/office/officeart/2005/8/layout/chevron1"/>
    <dgm:cxn modelId="{5D1D8B18-ABFB-4769-ACCD-99E084E53F9A}" type="presParOf" srcId="{C443A260-2F55-45C2-859D-7C3416F3F469}" destId="{14E5EC22-48F7-4E3D-BA2B-751015AAE6D5}" srcOrd="2" destOrd="0" presId="urn:microsoft.com/office/officeart/2005/8/layout/chevron1"/>
    <dgm:cxn modelId="{02BE7809-9B6F-4609-AC37-CF7DF8381ABD}" type="presParOf" srcId="{C443A260-2F55-45C2-859D-7C3416F3F469}" destId="{0D1FC3D5-EAFA-468C-8751-60BA433A6B66}" srcOrd="3" destOrd="0" presId="urn:microsoft.com/office/officeart/2005/8/layout/chevron1"/>
    <dgm:cxn modelId="{036E9885-F2C1-456F-85CC-97C5F48600F2}" type="presParOf" srcId="{C443A260-2F55-45C2-859D-7C3416F3F469}" destId="{87B31B31-8076-4C72-9B22-018AAC544E22}" srcOrd="4" destOrd="0" presId="urn:microsoft.com/office/officeart/2005/8/layout/chevron1"/>
    <dgm:cxn modelId="{86DCEF05-FD8A-4AB8-8D9E-01C7B2B83E98}" type="presParOf" srcId="{C443A260-2F55-45C2-859D-7C3416F3F469}" destId="{17DC3C71-244E-41C9-9109-B8FC8FA4384B}" srcOrd="5" destOrd="0" presId="urn:microsoft.com/office/officeart/2005/8/layout/chevron1"/>
    <dgm:cxn modelId="{286A7467-4751-4739-8E42-1CEF58B83561}" type="presParOf" srcId="{C443A260-2F55-45C2-859D-7C3416F3F469}" destId="{9DCAEFE7-C6CD-4694-B8CF-C561A73DDAD9}" srcOrd="6" destOrd="0" presId="urn:microsoft.com/office/officeart/2005/8/layout/chevron1"/>
    <dgm:cxn modelId="{760E22C4-43AC-4E5C-9376-8B86E08DCFFC}" type="presParOf" srcId="{C443A260-2F55-45C2-859D-7C3416F3F469}" destId="{1D8399B2-1710-4ED5-8B8E-0D1BD96F62F4}" srcOrd="7" destOrd="0" presId="urn:microsoft.com/office/officeart/2005/8/layout/chevron1"/>
    <dgm:cxn modelId="{E3AC5CE2-07B7-458D-8A8F-AE3431025A0E}" type="presParOf" srcId="{C443A260-2F55-45C2-859D-7C3416F3F469}" destId="{2A611251-22BE-4BB7-9A7E-083ACBC448EB}" srcOrd="8" destOrd="0" presId="urn:microsoft.com/office/officeart/2005/8/layout/chevron1"/>
    <dgm:cxn modelId="{B29B86A2-961E-474D-9BEF-30C954C1E9E6}" type="presParOf" srcId="{C443A260-2F55-45C2-859D-7C3416F3F469}" destId="{1E10C5D2-3A29-4EDC-9182-296D9D6719A8}" srcOrd="9" destOrd="0" presId="urn:microsoft.com/office/officeart/2005/8/layout/chevron1"/>
    <dgm:cxn modelId="{DC26A35E-8E75-4080-98EE-927C0C2B37F5}"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FF7979"/>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49A9AD80-FAD7-42F8-A80F-C2F721D8CF56}" type="presOf" srcId="{C9FA7927-A1A9-4FD5-896A-5AEF1F20A204}" destId="{14E5EC22-48F7-4E3D-BA2B-751015AAE6D5}"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102555E7-B80F-44B1-A803-BAB570D6E7AD}" type="presOf" srcId="{3FD7C7B5-7803-48CF-B39B-0CEA670AF461}" destId="{2A611251-22BE-4BB7-9A7E-083ACBC448EB}" srcOrd="0" destOrd="0" presId="urn:microsoft.com/office/officeart/2005/8/layout/chevron1"/>
    <dgm:cxn modelId="{8E813D2A-344A-45CA-9C40-C1A38D1D288D}" type="presOf" srcId="{0F546D4B-FDE1-4D5E-B5B6-781A8412F840}" destId="{C443A260-2F55-45C2-859D-7C3416F3F469}" srcOrd="0" destOrd="0" presId="urn:microsoft.com/office/officeart/2005/8/layout/chevron1"/>
    <dgm:cxn modelId="{F06E6F45-9669-4766-90EB-DAF40E6197F4}" srcId="{0F546D4B-FDE1-4D5E-B5B6-781A8412F840}" destId="{4DE3432D-A19A-42FF-B945-BCEEEF99DF35}" srcOrd="3" destOrd="0" parTransId="{3D8944A3-3D9A-4E25-BD29-2EC58EE91E10}" sibTransId="{83510DC7-8286-4623-937D-06FD7DC1FF87}"/>
    <dgm:cxn modelId="{F9C6E41A-2D39-42DD-A82B-CB3C1B342124}" type="presOf" srcId="{4DE3432D-A19A-42FF-B945-BCEEEF99DF35}" destId="{9DCAEFE7-C6CD-4694-B8CF-C561A73DDAD9}" srcOrd="0" destOrd="0" presId="urn:microsoft.com/office/officeart/2005/8/layout/chevron1"/>
    <dgm:cxn modelId="{CE69B39B-E1CE-4D81-9464-85CCBEF79FFA}" type="presOf" srcId="{20DF95A4-E9E6-4F71-A167-7D03D12BC781}" destId="{87B31B31-8076-4C72-9B22-018AAC544E22}" srcOrd="0" destOrd="0" presId="urn:microsoft.com/office/officeart/2005/8/layout/chevron1"/>
    <dgm:cxn modelId="{675AA0D7-A60A-4110-8BAF-B2A3F8200EAA}" type="presOf" srcId="{50B49954-086F-4E83-9B29-1E8A44D14FC5}" destId="{3198CE94-BB9E-4E8C-8DC8-CFF99BF32357}"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EE552EEC-B4B3-4AD4-9965-31E49B4A946F}" srcId="{0F546D4B-FDE1-4D5E-B5B6-781A8412F840}" destId="{3B7E504F-B290-4181-ABEC-EA978959F005}" srcOrd="0" destOrd="0" parTransId="{DDE2E4DD-33C2-46C4-A905-7C5B6DB5FEFB}" sibTransId="{123ED8E1-ECFE-4721-A4F0-8F241FF8C080}"/>
    <dgm:cxn modelId="{FD30AD9B-089E-450A-BFBC-70DE9436172D}" type="presOf" srcId="{3B7E504F-B290-4181-ABEC-EA978959F005}" destId="{F24D9A7C-0EFC-45A0-97FE-D6067614D276}" srcOrd="0" destOrd="0" presId="urn:microsoft.com/office/officeart/2005/8/layout/chevron1"/>
    <dgm:cxn modelId="{C7303B7B-9295-4B66-BA6B-9B9680A208CA}" type="presParOf" srcId="{C443A260-2F55-45C2-859D-7C3416F3F469}" destId="{F24D9A7C-0EFC-45A0-97FE-D6067614D276}" srcOrd="0" destOrd="0" presId="urn:microsoft.com/office/officeart/2005/8/layout/chevron1"/>
    <dgm:cxn modelId="{693EFB10-038E-442A-8B5E-1A3FF7DABFBE}" type="presParOf" srcId="{C443A260-2F55-45C2-859D-7C3416F3F469}" destId="{6ADC5E81-64A5-43DB-A4C7-0AB22A52BDF2}" srcOrd="1" destOrd="0" presId="urn:microsoft.com/office/officeart/2005/8/layout/chevron1"/>
    <dgm:cxn modelId="{88C05AB6-96ED-4F21-810C-A3E1E07B7371}" type="presParOf" srcId="{C443A260-2F55-45C2-859D-7C3416F3F469}" destId="{14E5EC22-48F7-4E3D-BA2B-751015AAE6D5}" srcOrd="2" destOrd="0" presId="urn:microsoft.com/office/officeart/2005/8/layout/chevron1"/>
    <dgm:cxn modelId="{B96C589C-9DBD-4EDA-893E-3F3C2CA363E6}" type="presParOf" srcId="{C443A260-2F55-45C2-859D-7C3416F3F469}" destId="{0D1FC3D5-EAFA-468C-8751-60BA433A6B66}" srcOrd="3" destOrd="0" presId="urn:microsoft.com/office/officeart/2005/8/layout/chevron1"/>
    <dgm:cxn modelId="{D9378C8B-B089-4D48-8DB7-8E5AE18A2E8E}" type="presParOf" srcId="{C443A260-2F55-45C2-859D-7C3416F3F469}" destId="{87B31B31-8076-4C72-9B22-018AAC544E22}" srcOrd="4" destOrd="0" presId="urn:microsoft.com/office/officeart/2005/8/layout/chevron1"/>
    <dgm:cxn modelId="{0453141E-F7A8-4555-BA9D-52617378167E}" type="presParOf" srcId="{C443A260-2F55-45C2-859D-7C3416F3F469}" destId="{17DC3C71-244E-41C9-9109-B8FC8FA4384B}" srcOrd="5" destOrd="0" presId="urn:microsoft.com/office/officeart/2005/8/layout/chevron1"/>
    <dgm:cxn modelId="{78999CA4-EEEB-4DA8-981E-8BD352B76D49}" type="presParOf" srcId="{C443A260-2F55-45C2-859D-7C3416F3F469}" destId="{9DCAEFE7-C6CD-4694-B8CF-C561A73DDAD9}" srcOrd="6" destOrd="0" presId="urn:microsoft.com/office/officeart/2005/8/layout/chevron1"/>
    <dgm:cxn modelId="{76488085-9ABB-4263-8B1C-563169155B01}" type="presParOf" srcId="{C443A260-2F55-45C2-859D-7C3416F3F469}" destId="{1D8399B2-1710-4ED5-8B8E-0D1BD96F62F4}" srcOrd="7" destOrd="0" presId="urn:microsoft.com/office/officeart/2005/8/layout/chevron1"/>
    <dgm:cxn modelId="{E3833460-4A04-4394-8DAB-E76BBEED6E33}" type="presParOf" srcId="{C443A260-2F55-45C2-859D-7C3416F3F469}" destId="{2A611251-22BE-4BB7-9A7E-083ACBC448EB}" srcOrd="8" destOrd="0" presId="urn:microsoft.com/office/officeart/2005/8/layout/chevron1"/>
    <dgm:cxn modelId="{EF495902-26B5-409B-A542-8532F54077F7}" type="presParOf" srcId="{C443A260-2F55-45C2-859D-7C3416F3F469}" destId="{1E10C5D2-3A29-4EDC-9182-296D9D6719A8}" srcOrd="9" destOrd="0" presId="urn:microsoft.com/office/officeart/2005/8/layout/chevron1"/>
    <dgm:cxn modelId="{878B4610-184A-4B47-BD23-1B1A9A4EDEE2}"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a:solidFill>
          <a:srgbClr val="ADB9CA"/>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a:solidFill>
          <a:srgbClr val="9933FF"/>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20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bg2">
            <a:lumMod val="40000"/>
            <a:lumOff val="60000"/>
          </a:schemeClr>
        </a:solidFill>
      </dgm:spPr>
      <dgm:t>
        <a:bodyPr/>
        <a:lstStyle/>
        <a:p>
          <a:r>
            <a:rPr lang="fa-IR" sz="16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6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a:cs typeface="B Yekan" panose="00000400000000000000" pitchFamily="2" charset="-78"/>
          </a:endParaRPr>
        </a:p>
      </dgm:t>
    </dgm:pt>
    <dgm:pt modelId="{E8B7D36F-2FCF-486F-B909-76A043442611}" type="sibTrans" cxnId="{3B9D7D8C-8A4B-479F-929F-EA683A2839B5}">
      <dgm:prSet/>
      <dgm:spPr/>
      <dgm:t>
        <a:bodyPr/>
        <a:lstStyle/>
        <a:p>
          <a:endParaRPr lang="en-US">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6AF6E164-DF01-4F1F-ADB6-547DB7B2B7DF}" type="presOf" srcId="{3B7E504F-B290-4181-ABEC-EA978959F005}" destId="{F24D9A7C-0EFC-45A0-97FE-D6067614D276}"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AE0ECA18-5C06-4141-ABB4-B53DA6C692A3}" type="presOf" srcId="{50B49954-086F-4E83-9B29-1E8A44D14FC5}" destId="{3198CE94-BB9E-4E8C-8DC8-CFF99BF32357}" srcOrd="0" destOrd="0" presId="urn:microsoft.com/office/officeart/2005/8/layout/chevron1"/>
    <dgm:cxn modelId="{F9F95EF9-9BC3-4C79-8F46-ED167A2B29D8}" type="presOf" srcId="{20DF95A4-E9E6-4F71-A167-7D03D12BC781}" destId="{87B31B31-8076-4C72-9B22-018AAC544E22}"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31693461-7219-4989-A722-33A7E649D618}" type="presOf" srcId="{0F546D4B-FDE1-4D5E-B5B6-781A8412F840}" destId="{C443A260-2F55-45C2-859D-7C3416F3F469}"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783FDD3D-CE01-4F8D-9D67-263F3732D473}" type="presOf" srcId="{3FD7C7B5-7803-48CF-B39B-0CEA670AF461}" destId="{2A611251-22BE-4BB7-9A7E-083ACBC448EB}"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132FC2DD-B9A4-4374-AF90-46856EF9BE90}" type="presOf" srcId="{C9FA7927-A1A9-4FD5-896A-5AEF1F20A204}" destId="{14E5EC22-48F7-4E3D-BA2B-751015AAE6D5}"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7FFBD736-E528-4176-B1C3-ABF1C57188ED}" type="presOf" srcId="{4DE3432D-A19A-42FF-B945-BCEEEF99DF35}" destId="{9DCAEFE7-C6CD-4694-B8CF-C561A73DDAD9}" srcOrd="0" destOrd="0" presId="urn:microsoft.com/office/officeart/2005/8/layout/chevron1"/>
    <dgm:cxn modelId="{DC8C851D-9613-42DD-8901-5CE1CE6BEA30}" type="presParOf" srcId="{C443A260-2F55-45C2-859D-7C3416F3F469}" destId="{F24D9A7C-0EFC-45A0-97FE-D6067614D276}" srcOrd="0" destOrd="0" presId="urn:microsoft.com/office/officeart/2005/8/layout/chevron1"/>
    <dgm:cxn modelId="{F16D2A47-BA5B-4798-A24C-E51276854DFA}" type="presParOf" srcId="{C443A260-2F55-45C2-859D-7C3416F3F469}" destId="{6ADC5E81-64A5-43DB-A4C7-0AB22A52BDF2}" srcOrd="1" destOrd="0" presId="urn:microsoft.com/office/officeart/2005/8/layout/chevron1"/>
    <dgm:cxn modelId="{2EEEEB7F-5BE4-460D-BDBD-8D1764CB06A4}" type="presParOf" srcId="{C443A260-2F55-45C2-859D-7C3416F3F469}" destId="{14E5EC22-48F7-4E3D-BA2B-751015AAE6D5}" srcOrd="2" destOrd="0" presId="urn:microsoft.com/office/officeart/2005/8/layout/chevron1"/>
    <dgm:cxn modelId="{20AB9813-CEEA-43E8-AD3F-5E9DD55AD35D}" type="presParOf" srcId="{C443A260-2F55-45C2-859D-7C3416F3F469}" destId="{0D1FC3D5-EAFA-468C-8751-60BA433A6B66}" srcOrd="3" destOrd="0" presId="urn:microsoft.com/office/officeart/2005/8/layout/chevron1"/>
    <dgm:cxn modelId="{38E201B1-82D1-4870-AC3F-93D042907C43}" type="presParOf" srcId="{C443A260-2F55-45C2-859D-7C3416F3F469}" destId="{87B31B31-8076-4C72-9B22-018AAC544E22}" srcOrd="4" destOrd="0" presId="urn:microsoft.com/office/officeart/2005/8/layout/chevron1"/>
    <dgm:cxn modelId="{5574FCB2-EEAE-4A18-9165-8D6AB2EE835B}" type="presParOf" srcId="{C443A260-2F55-45C2-859D-7C3416F3F469}" destId="{17DC3C71-244E-41C9-9109-B8FC8FA4384B}" srcOrd="5" destOrd="0" presId="urn:microsoft.com/office/officeart/2005/8/layout/chevron1"/>
    <dgm:cxn modelId="{4CEA281C-C5E6-49B1-BD1B-7FCB7E003196}" type="presParOf" srcId="{C443A260-2F55-45C2-859D-7C3416F3F469}" destId="{9DCAEFE7-C6CD-4694-B8CF-C561A73DDAD9}" srcOrd="6" destOrd="0" presId="urn:microsoft.com/office/officeart/2005/8/layout/chevron1"/>
    <dgm:cxn modelId="{144F6F87-A930-4FB3-8D28-E3B4998AD42B}" type="presParOf" srcId="{C443A260-2F55-45C2-859D-7C3416F3F469}" destId="{1D8399B2-1710-4ED5-8B8E-0D1BD96F62F4}" srcOrd="7" destOrd="0" presId="urn:microsoft.com/office/officeart/2005/8/layout/chevron1"/>
    <dgm:cxn modelId="{05D6FE58-BF6E-4BB2-8E89-5E739603E45A}" type="presParOf" srcId="{C443A260-2F55-45C2-859D-7C3416F3F469}" destId="{2A611251-22BE-4BB7-9A7E-083ACBC448EB}" srcOrd="8" destOrd="0" presId="urn:microsoft.com/office/officeart/2005/8/layout/chevron1"/>
    <dgm:cxn modelId="{61494D9A-E194-465B-8629-58B1A75647C5}" type="presParOf" srcId="{C443A260-2F55-45C2-859D-7C3416F3F469}" destId="{1E10C5D2-3A29-4EDC-9182-296D9D6719A8}" srcOrd="9" destOrd="0" presId="urn:microsoft.com/office/officeart/2005/8/layout/chevron1"/>
    <dgm:cxn modelId="{0167551B-C431-4D3D-A772-927A264123E7}" type="presParOf" srcId="{C443A260-2F55-45C2-859D-7C3416F3F469}" destId="{3198CE94-BB9E-4E8C-8DC8-CFF99BF32357}"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FF7979"/>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0BD0548F-0B21-4070-9DFF-38298ABA93C4}" type="presOf" srcId="{20DF95A4-E9E6-4F71-A167-7D03D12BC781}" destId="{87B31B31-8076-4C72-9B22-018AAC544E22}" srcOrd="0" destOrd="0" presId="urn:microsoft.com/office/officeart/2005/8/layout/chevron1"/>
    <dgm:cxn modelId="{4A9169E2-DD2A-453D-A7A0-F46BC04DD3B8}"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734422D5-602F-42A2-A723-D6C30A072818}" srcId="{0F546D4B-FDE1-4D5E-B5B6-781A8412F840}" destId="{3FD7C7B5-7803-48CF-B39B-0CEA670AF461}" srcOrd="4" destOrd="0" parTransId="{3C4C1027-8874-4222-9A36-CB15277EBF54}" sibTransId="{13620D0B-48F3-429E-A627-84803675D16B}"/>
    <dgm:cxn modelId="{A555D184-5E23-47CB-B399-BA2E49D173BA}" srcId="{0F546D4B-FDE1-4D5E-B5B6-781A8412F840}" destId="{20DF95A4-E9E6-4F71-A167-7D03D12BC781}" srcOrd="2" destOrd="0" parTransId="{D180D0BC-6C2D-4C4A-849E-B3E8E2E55F16}" sibTransId="{08370C81-036D-4DFF-A4BA-7398FBFF6F4B}"/>
    <dgm:cxn modelId="{F06E6F45-9669-4766-90EB-DAF40E6197F4}" srcId="{0F546D4B-FDE1-4D5E-B5B6-781A8412F840}" destId="{4DE3432D-A19A-42FF-B945-BCEEEF99DF35}" srcOrd="3" destOrd="0" parTransId="{3D8944A3-3D9A-4E25-BD29-2EC58EE91E10}" sibTransId="{83510DC7-8286-4623-937D-06FD7DC1FF87}"/>
    <dgm:cxn modelId="{D864DA95-D72A-44F0-B5E9-29A83117B170}" type="presOf" srcId="{3B7E504F-B290-4181-ABEC-EA978959F005}" destId="{F24D9A7C-0EFC-45A0-97FE-D6067614D276}" srcOrd="0" destOrd="0" presId="urn:microsoft.com/office/officeart/2005/8/layout/chevron1"/>
    <dgm:cxn modelId="{0F5EF2B7-B456-4353-A9B0-A2561EFECC13}" type="presOf" srcId="{50B49954-086F-4E83-9B29-1E8A44D14FC5}" destId="{3198CE94-BB9E-4E8C-8DC8-CFF99BF32357}" srcOrd="0" destOrd="0" presId="urn:microsoft.com/office/officeart/2005/8/layout/chevron1"/>
    <dgm:cxn modelId="{00936F31-1B0D-47BD-ABE9-28E7CBACC92B}" type="presOf" srcId="{C9FA7927-A1A9-4FD5-896A-5AEF1F20A204}" destId="{14E5EC22-48F7-4E3D-BA2B-751015AAE6D5}" srcOrd="0" destOrd="0" presId="urn:microsoft.com/office/officeart/2005/8/layout/chevron1"/>
    <dgm:cxn modelId="{1E511A37-3FBD-4EA1-8B86-58620D2E1E00}" type="presOf" srcId="{0F546D4B-FDE1-4D5E-B5B6-781A8412F840}" destId="{C443A260-2F55-45C2-859D-7C3416F3F469}" srcOrd="0" destOrd="0" presId="urn:microsoft.com/office/officeart/2005/8/layout/chevron1"/>
    <dgm:cxn modelId="{3B9D7D8C-8A4B-479F-929F-EA683A2839B5}" srcId="{0F546D4B-FDE1-4D5E-B5B6-781A8412F840}" destId="{C9FA7927-A1A9-4FD5-896A-5AEF1F20A204}" srcOrd="1" destOrd="0" parTransId="{AE1AC2C4-D919-4570-B4B2-E9F82AE06B15}" sibTransId="{E8B7D36F-2FCF-486F-B909-76A043442611}"/>
    <dgm:cxn modelId="{82FBA3D7-6468-4510-92EC-9E5704B4FAF1}" type="presOf" srcId="{3FD7C7B5-7803-48CF-B39B-0CEA670AF461}" destId="{2A611251-22BE-4BB7-9A7E-083ACBC448EB}"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DC88ECDF-0255-4BFC-AC6E-EC5DDF17A3A4}" type="presParOf" srcId="{C443A260-2F55-45C2-859D-7C3416F3F469}" destId="{F24D9A7C-0EFC-45A0-97FE-D6067614D276}" srcOrd="0" destOrd="0" presId="urn:microsoft.com/office/officeart/2005/8/layout/chevron1"/>
    <dgm:cxn modelId="{C852CD00-782F-4490-8C52-3E4B9BE890B5}" type="presParOf" srcId="{C443A260-2F55-45C2-859D-7C3416F3F469}" destId="{6ADC5E81-64A5-43DB-A4C7-0AB22A52BDF2}" srcOrd="1" destOrd="0" presId="urn:microsoft.com/office/officeart/2005/8/layout/chevron1"/>
    <dgm:cxn modelId="{1B04C47F-EA77-4E45-9086-E7567202BE8B}" type="presParOf" srcId="{C443A260-2F55-45C2-859D-7C3416F3F469}" destId="{14E5EC22-48F7-4E3D-BA2B-751015AAE6D5}" srcOrd="2" destOrd="0" presId="urn:microsoft.com/office/officeart/2005/8/layout/chevron1"/>
    <dgm:cxn modelId="{140C1C20-5EDA-4892-B5CA-C58066823D58}" type="presParOf" srcId="{C443A260-2F55-45C2-859D-7C3416F3F469}" destId="{0D1FC3D5-EAFA-468C-8751-60BA433A6B66}" srcOrd="3" destOrd="0" presId="urn:microsoft.com/office/officeart/2005/8/layout/chevron1"/>
    <dgm:cxn modelId="{0BAF195A-20CC-41E5-B2D8-802726BB5E89}" type="presParOf" srcId="{C443A260-2F55-45C2-859D-7C3416F3F469}" destId="{87B31B31-8076-4C72-9B22-018AAC544E22}" srcOrd="4" destOrd="0" presId="urn:microsoft.com/office/officeart/2005/8/layout/chevron1"/>
    <dgm:cxn modelId="{893A1F57-221E-4767-BC4E-6745F6EFCCED}" type="presParOf" srcId="{C443A260-2F55-45C2-859D-7C3416F3F469}" destId="{17DC3C71-244E-41C9-9109-B8FC8FA4384B}" srcOrd="5" destOrd="0" presId="urn:microsoft.com/office/officeart/2005/8/layout/chevron1"/>
    <dgm:cxn modelId="{D5DABE70-0C02-44A8-9FA0-24D742AB1296}" type="presParOf" srcId="{C443A260-2F55-45C2-859D-7C3416F3F469}" destId="{9DCAEFE7-C6CD-4694-B8CF-C561A73DDAD9}" srcOrd="6" destOrd="0" presId="urn:microsoft.com/office/officeart/2005/8/layout/chevron1"/>
    <dgm:cxn modelId="{C134E168-B15A-4493-B563-09A70128447C}" type="presParOf" srcId="{C443A260-2F55-45C2-859D-7C3416F3F469}" destId="{1D8399B2-1710-4ED5-8B8E-0D1BD96F62F4}" srcOrd="7" destOrd="0" presId="urn:microsoft.com/office/officeart/2005/8/layout/chevron1"/>
    <dgm:cxn modelId="{18CD8AAC-23C0-4B7A-9041-221E48092022}" type="presParOf" srcId="{C443A260-2F55-45C2-859D-7C3416F3F469}" destId="{2A611251-22BE-4BB7-9A7E-083ACBC448EB}" srcOrd="8" destOrd="0" presId="urn:microsoft.com/office/officeart/2005/8/layout/chevron1"/>
    <dgm:cxn modelId="{132C7403-6672-4D24-8B90-957263931D54}" type="presParOf" srcId="{C443A260-2F55-45C2-859D-7C3416F3F469}" destId="{1E10C5D2-3A29-4EDC-9182-296D9D6719A8}" srcOrd="9" destOrd="0" presId="urn:microsoft.com/office/officeart/2005/8/layout/chevron1"/>
    <dgm:cxn modelId="{D1D3A939-779B-4AC2-8455-F8A57D3694C3}"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546D4B-FDE1-4D5E-B5B6-781A8412F84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3B7E504F-B290-4181-ABEC-EA978959F005}">
      <dgm:prSet phldrT="[Text]" custT="1"/>
      <dgm:spPr>
        <a:solidFill>
          <a:srgbClr val="ADB9CA"/>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مقدمه</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DE2E4DD-33C2-46C4-A905-7C5B6DB5FEFB}" type="par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23ED8E1-ECFE-4721-A4F0-8F241FF8C080}" type="sibTrans" cxnId="{EE552EEC-B4B3-4AD4-9965-31E49B4A946F}">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20DF95A4-E9E6-4F71-A167-7D03D12BC781}">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پژوهشهای پیشین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D180D0BC-6C2D-4C4A-849E-B3E8E2E55F16}" type="par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08370C81-036D-4DFF-A4BA-7398FBFF6F4B}" type="sibTrans" cxnId="{A555D184-5E23-47CB-B399-BA2E49D173BA}">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4DE3432D-A19A-42FF-B945-BCEEEF99DF35}">
      <dgm:prSet phldrT="[Tex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مدلسازی عناصر محدود و صحت سنجی آن</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D8944A3-3D9A-4E25-BD29-2EC58EE91E10}" type="par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83510DC7-8286-4623-937D-06FD7DC1FF87}" type="sibTrans" cxnId="{F06E6F45-9669-4766-90EB-DAF40E6197F4}">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FD7C7B5-7803-48CF-B39B-0CEA670AF461}">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نتایج وبحث</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3C4C1027-8874-4222-9A36-CB15277EBF54}" type="par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13620D0B-48F3-429E-A627-84803675D16B}" type="sibTrans" cxnId="{734422D5-602F-42A2-A723-D6C30A072818}">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50B49954-086F-4E83-9B29-1E8A44D14FC5}">
      <dgm:prSet custT="1"/>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نتیجه گیری و پیشنهادات</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F5C1D3EF-1F8C-4878-B44B-EBF4B385864C}" type="par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F1AE515-025B-4013-821A-5FD870B7AE08}" type="sibTrans" cxnId="{577EF2EB-1E47-46D5-8538-32CAF98F797D}">
      <dgm:prSet/>
      <dgm:spPr/>
      <dgm:t>
        <a:bodyPr/>
        <a:lstStyle/>
        <a:p>
          <a:endParaRPr lang="en-US" sz="1600" b="0" i="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C9FA7927-A1A9-4FD5-896A-5AEF1F20A204}">
      <dgm:prSet custT="1"/>
      <dgm:spPr>
        <a:solidFill>
          <a:schemeClr val="accent2"/>
        </a:solidFill>
      </dgm:spPr>
      <dgm:t>
        <a:bodyPr/>
        <a:lstStyle/>
        <a:p>
          <a:r>
            <a:rPr lang="fa-IR" sz="1200" b="0" i="0" dirty="0" smtClean="0">
              <a:solidFill>
                <a:schemeClr val="tx1"/>
              </a:solidFill>
              <a:effectLst>
                <a:outerShdw blurRad="38100" dist="38100" dir="2700000" algn="tl">
                  <a:srgbClr val="000000">
                    <a:alpha val="43137"/>
                  </a:srgbClr>
                </a:outerShdw>
              </a:effectLst>
              <a:cs typeface="B Yekan" panose="00000400000000000000" pitchFamily="2" charset="-78"/>
            </a:rPr>
            <a:t>مفاهیم</a:t>
          </a:r>
          <a:endParaRPr lang="en-US" sz="1200" b="0" i="0" dirty="0">
            <a:solidFill>
              <a:schemeClr val="tx1"/>
            </a:solidFill>
            <a:effectLst>
              <a:outerShdw blurRad="38100" dist="38100" dir="2700000" algn="tl">
                <a:srgbClr val="000000">
                  <a:alpha val="43137"/>
                </a:srgbClr>
              </a:outerShdw>
            </a:effectLst>
            <a:cs typeface="B Yekan" panose="00000400000000000000" pitchFamily="2" charset="-78"/>
          </a:endParaRPr>
        </a:p>
      </dgm:t>
    </dgm:pt>
    <dgm:pt modelId="{AE1AC2C4-D919-4570-B4B2-E9F82AE06B15}" type="parTrans" cxnId="{3B9D7D8C-8A4B-479F-929F-EA683A2839B5}">
      <dgm:prSet/>
      <dgm:spPr/>
      <dgm:t>
        <a:bodyPr/>
        <a:lstStyle/>
        <a:p>
          <a:endParaRPr lang="en-US" sz="1400">
            <a:cs typeface="B Yekan" panose="00000400000000000000" pitchFamily="2" charset="-78"/>
          </a:endParaRPr>
        </a:p>
      </dgm:t>
    </dgm:pt>
    <dgm:pt modelId="{E8B7D36F-2FCF-486F-B909-76A043442611}" type="sibTrans" cxnId="{3B9D7D8C-8A4B-479F-929F-EA683A2839B5}">
      <dgm:prSet/>
      <dgm:spPr/>
      <dgm:t>
        <a:bodyPr/>
        <a:lstStyle/>
        <a:p>
          <a:endParaRPr lang="en-US" sz="1400">
            <a:cs typeface="B Yekan" panose="00000400000000000000" pitchFamily="2" charset="-78"/>
          </a:endParaRPr>
        </a:p>
      </dgm:t>
    </dgm:pt>
    <dgm:pt modelId="{C443A260-2F55-45C2-859D-7C3416F3F469}" type="pres">
      <dgm:prSet presAssocID="{0F546D4B-FDE1-4D5E-B5B6-781A8412F840}" presName="Name0" presStyleCnt="0">
        <dgm:presLayoutVars>
          <dgm:dir val="rev"/>
          <dgm:animLvl val="lvl"/>
          <dgm:resizeHandles val="exact"/>
        </dgm:presLayoutVars>
      </dgm:prSet>
      <dgm:spPr/>
      <dgm:t>
        <a:bodyPr/>
        <a:lstStyle/>
        <a:p>
          <a:endParaRPr lang="en-US"/>
        </a:p>
      </dgm:t>
    </dgm:pt>
    <dgm:pt modelId="{F24D9A7C-0EFC-45A0-97FE-D6067614D276}" type="pres">
      <dgm:prSet presAssocID="{3B7E504F-B290-4181-ABEC-EA978959F005}" presName="parTxOnly" presStyleLbl="node1" presStyleIdx="0" presStyleCnt="6">
        <dgm:presLayoutVars>
          <dgm:chMax val="0"/>
          <dgm:chPref val="0"/>
          <dgm:bulletEnabled val="1"/>
        </dgm:presLayoutVars>
      </dgm:prSet>
      <dgm:spPr/>
      <dgm:t>
        <a:bodyPr/>
        <a:lstStyle/>
        <a:p>
          <a:endParaRPr lang="en-US"/>
        </a:p>
      </dgm:t>
    </dgm:pt>
    <dgm:pt modelId="{6ADC5E81-64A5-43DB-A4C7-0AB22A52BDF2}" type="pres">
      <dgm:prSet presAssocID="{123ED8E1-ECFE-4721-A4F0-8F241FF8C080}" presName="parTxOnlySpace" presStyleCnt="0"/>
      <dgm:spPr/>
    </dgm:pt>
    <dgm:pt modelId="{14E5EC22-48F7-4E3D-BA2B-751015AAE6D5}" type="pres">
      <dgm:prSet presAssocID="{C9FA7927-A1A9-4FD5-896A-5AEF1F20A204}" presName="parTxOnly" presStyleLbl="node1" presStyleIdx="1" presStyleCnt="6">
        <dgm:presLayoutVars>
          <dgm:chMax val="0"/>
          <dgm:chPref val="0"/>
          <dgm:bulletEnabled val="1"/>
        </dgm:presLayoutVars>
      </dgm:prSet>
      <dgm:spPr/>
      <dgm:t>
        <a:bodyPr/>
        <a:lstStyle/>
        <a:p>
          <a:endParaRPr lang="en-US"/>
        </a:p>
      </dgm:t>
    </dgm:pt>
    <dgm:pt modelId="{0D1FC3D5-EAFA-468C-8751-60BA433A6B66}" type="pres">
      <dgm:prSet presAssocID="{E8B7D36F-2FCF-486F-B909-76A043442611}" presName="parTxOnlySpace" presStyleCnt="0"/>
      <dgm:spPr/>
    </dgm:pt>
    <dgm:pt modelId="{87B31B31-8076-4C72-9B22-018AAC544E22}" type="pres">
      <dgm:prSet presAssocID="{20DF95A4-E9E6-4F71-A167-7D03D12BC781}" presName="parTxOnly" presStyleLbl="node1" presStyleIdx="2" presStyleCnt="6">
        <dgm:presLayoutVars>
          <dgm:chMax val="0"/>
          <dgm:chPref val="0"/>
          <dgm:bulletEnabled val="1"/>
        </dgm:presLayoutVars>
      </dgm:prSet>
      <dgm:spPr/>
      <dgm:t>
        <a:bodyPr/>
        <a:lstStyle/>
        <a:p>
          <a:endParaRPr lang="en-US"/>
        </a:p>
      </dgm:t>
    </dgm:pt>
    <dgm:pt modelId="{17DC3C71-244E-41C9-9109-B8FC8FA4384B}" type="pres">
      <dgm:prSet presAssocID="{08370C81-036D-4DFF-A4BA-7398FBFF6F4B}" presName="parTxOnlySpace" presStyleCnt="0"/>
      <dgm:spPr/>
    </dgm:pt>
    <dgm:pt modelId="{9DCAEFE7-C6CD-4694-B8CF-C561A73DDAD9}" type="pres">
      <dgm:prSet presAssocID="{4DE3432D-A19A-42FF-B945-BCEEEF99DF35}" presName="parTxOnly" presStyleLbl="node1" presStyleIdx="3" presStyleCnt="6" custScaleX="137599">
        <dgm:presLayoutVars>
          <dgm:chMax val="0"/>
          <dgm:chPref val="0"/>
          <dgm:bulletEnabled val="1"/>
        </dgm:presLayoutVars>
      </dgm:prSet>
      <dgm:spPr/>
      <dgm:t>
        <a:bodyPr/>
        <a:lstStyle/>
        <a:p>
          <a:endParaRPr lang="en-US"/>
        </a:p>
      </dgm:t>
    </dgm:pt>
    <dgm:pt modelId="{1D8399B2-1710-4ED5-8B8E-0D1BD96F62F4}" type="pres">
      <dgm:prSet presAssocID="{83510DC7-8286-4623-937D-06FD7DC1FF87}" presName="parTxOnlySpace" presStyleCnt="0"/>
      <dgm:spPr/>
    </dgm:pt>
    <dgm:pt modelId="{2A611251-22BE-4BB7-9A7E-083ACBC448EB}" type="pres">
      <dgm:prSet presAssocID="{3FD7C7B5-7803-48CF-B39B-0CEA670AF461}" presName="parTxOnly" presStyleLbl="node1" presStyleIdx="4" presStyleCnt="6">
        <dgm:presLayoutVars>
          <dgm:chMax val="0"/>
          <dgm:chPref val="0"/>
          <dgm:bulletEnabled val="1"/>
        </dgm:presLayoutVars>
      </dgm:prSet>
      <dgm:spPr/>
      <dgm:t>
        <a:bodyPr/>
        <a:lstStyle/>
        <a:p>
          <a:endParaRPr lang="en-US"/>
        </a:p>
      </dgm:t>
    </dgm:pt>
    <dgm:pt modelId="{1E10C5D2-3A29-4EDC-9182-296D9D6719A8}" type="pres">
      <dgm:prSet presAssocID="{13620D0B-48F3-429E-A627-84803675D16B}" presName="parTxOnlySpace" presStyleCnt="0"/>
      <dgm:spPr/>
    </dgm:pt>
    <dgm:pt modelId="{3198CE94-BB9E-4E8C-8DC8-CFF99BF32357}" type="pres">
      <dgm:prSet presAssocID="{50B49954-086F-4E83-9B29-1E8A44D14FC5}" presName="parTxOnly" presStyleLbl="node1" presStyleIdx="5" presStyleCnt="6">
        <dgm:presLayoutVars>
          <dgm:chMax val="0"/>
          <dgm:chPref val="0"/>
          <dgm:bulletEnabled val="1"/>
        </dgm:presLayoutVars>
      </dgm:prSet>
      <dgm:spPr/>
      <dgm:t>
        <a:bodyPr/>
        <a:lstStyle/>
        <a:p>
          <a:endParaRPr lang="en-US"/>
        </a:p>
      </dgm:t>
    </dgm:pt>
  </dgm:ptLst>
  <dgm:cxnLst>
    <dgm:cxn modelId="{F06E6F45-9669-4766-90EB-DAF40E6197F4}" srcId="{0F546D4B-FDE1-4D5E-B5B6-781A8412F840}" destId="{4DE3432D-A19A-42FF-B945-BCEEEF99DF35}" srcOrd="3" destOrd="0" parTransId="{3D8944A3-3D9A-4E25-BD29-2EC58EE91E10}" sibTransId="{83510DC7-8286-4623-937D-06FD7DC1FF87}"/>
    <dgm:cxn modelId="{3B9D7D8C-8A4B-479F-929F-EA683A2839B5}" srcId="{0F546D4B-FDE1-4D5E-B5B6-781A8412F840}" destId="{C9FA7927-A1A9-4FD5-896A-5AEF1F20A204}" srcOrd="1" destOrd="0" parTransId="{AE1AC2C4-D919-4570-B4B2-E9F82AE06B15}" sibTransId="{E8B7D36F-2FCF-486F-B909-76A043442611}"/>
    <dgm:cxn modelId="{90D6BB1D-8099-4F3D-BD0F-46B4C4DCA4CD}" type="presOf" srcId="{3B7E504F-B290-4181-ABEC-EA978959F005}" destId="{F24D9A7C-0EFC-45A0-97FE-D6067614D276}" srcOrd="0" destOrd="0" presId="urn:microsoft.com/office/officeart/2005/8/layout/chevron1"/>
    <dgm:cxn modelId="{909FDAE5-70AB-4793-8842-BD4D4C0A297E}" type="presOf" srcId="{3FD7C7B5-7803-48CF-B39B-0CEA670AF461}" destId="{2A611251-22BE-4BB7-9A7E-083ACBC448EB}" srcOrd="0" destOrd="0" presId="urn:microsoft.com/office/officeart/2005/8/layout/chevron1"/>
    <dgm:cxn modelId="{7E177D0F-5F1D-482C-8D47-32BF6F7EACBA}" type="presOf" srcId="{C9FA7927-A1A9-4FD5-896A-5AEF1F20A204}" destId="{14E5EC22-48F7-4E3D-BA2B-751015AAE6D5}" srcOrd="0" destOrd="0" presId="urn:microsoft.com/office/officeart/2005/8/layout/chevron1"/>
    <dgm:cxn modelId="{734422D5-602F-42A2-A723-D6C30A072818}" srcId="{0F546D4B-FDE1-4D5E-B5B6-781A8412F840}" destId="{3FD7C7B5-7803-48CF-B39B-0CEA670AF461}" srcOrd="4" destOrd="0" parTransId="{3C4C1027-8874-4222-9A36-CB15277EBF54}" sibTransId="{13620D0B-48F3-429E-A627-84803675D16B}"/>
    <dgm:cxn modelId="{F809A7C6-1A26-49D7-B01F-E39FA7809C75}" type="presOf" srcId="{50B49954-086F-4E83-9B29-1E8A44D14FC5}" destId="{3198CE94-BB9E-4E8C-8DC8-CFF99BF32357}" srcOrd="0" destOrd="0" presId="urn:microsoft.com/office/officeart/2005/8/layout/chevron1"/>
    <dgm:cxn modelId="{A555D184-5E23-47CB-B399-BA2E49D173BA}" srcId="{0F546D4B-FDE1-4D5E-B5B6-781A8412F840}" destId="{20DF95A4-E9E6-4F71-A167-7D03D12BC781}" srcOrd="2" destOrd="0" parTransId="{D180D0BC-6C2D-4C4A-849E-B3E8E2E55F16}" sibTransId="{08370C81-036D-4DFF-A4BA-7398FBFF6F4B}"/>
    <dgm:cxn modelId="{8531FF1F-7367-4B52-93DB-ECAAAF329140}" type="presOf" srcId="{4DE3432D-A19A-42FF-B945-BCEEEF99DF35}" destId="{9DCAEFE7-C6CD-4694-B8CF-C561A73DDAD9}" srcOrd="0" destOrd="0" presId="urn:microsoft.com/office/officeart/2005/8/layout/chevron1"/>
    <dgm:cxn modelId="{577EF2EB-1E47-46D5-8538-32CAF98F797D}" srcId="{0F546D4B-FDE1-4D5E-B5B6-781A8412F840}" destId="{50B49954-086F-4E83-9B29-1E8A44D14FC5}" srcOrd="5" destOrd="0" parTransId="{F5C1D3EF-1F8C-4878-B44B-EBF4B385864C}" sibTransId="{AF1AE515-025B-4013-821A-5FD870B7AE08}"/>
    <dgm:cxn modelId="{0E51D01C-2501-4E2E-9224-AF42E562861F}" type="presOf" srcId="{20DF95A4-E9E6-4F71-A167-7D03D12BC781}" destId="{87B31B31-8076-4C72-9B22-018AAC544E22}" srcOrd="0" destOrd="0" presId="urn:microsoft.com/office/officeart/2005/8/layout/chevron1"/>
    <dgm:cxn modelId="{EE552EEC-B4B3-4AD4-9965-31E49B4A946F}" srcId="{0F546D4B-FDE1-4D5E-B5B6-781A8412F840}" destId="{3B7E504F-B290-4181-ABEC-EA978959F005}" srcOrd="0" destOrd="0" parTransId="{DDE2E4DD-33C2-46C4-A905-7C5B6DB5FEFB}" sibTransId="{123ED8E1-ECFE-4721-A4F0-8F241FF8C080}"/>
    <dgm:cxn modelId="{18379DC7-5ABB-454A-8015-3B3CEDA8C8B2}" type="presOf" srcId="{0F546D4B-FDE1-4D5E-B5B6-781A8412F840}" destId="{C443A260-2F55-45C2-859D-7C3416F3F469}" srcOrd="0" destOrd="0" presId="urn:microsoft.com/office/officeart/2005/8/layout/chevron1"/>
    <dgm:cxn modelId="{C262CA96-2E94-407B-8068-3B3A37E80FF4}" type="presParOf" srcId="{C443A260-2F55-45C2-859D-7C3416F3F469}" destId="{F24D9A7C-0EFC-45A0-97FE-D6067614D276}" srcOrd="0" destOrd="0" presId="urn:microsoft.com/office/officeart/2005/8/layout/chevron1"/>
    <dgm:cxn modelId="{D9B99408-46B9-4B9C-8129-2EB897840991}" type="presParOf" srcId="{C443A260-2F55-45C2-859D-7C3416F3F469}" destId="{6ADC5E81-64A5-43DB-A4C7-0AB22A52BDF2}" srcOrd="1" destOrd="0" presId="urn:microsoft.com/office/officeart/2005/8/layout/chevron1"/>
    <dgm:cxn modelId="{DB40A411-A5C8-4D9F-8984-BA6AF8E311DD}" type="presParOf" srcId="{C443A260-2F55-45C2-859D-7C3416F3F469}" destId="{14E5EC22-48F7-4E3D-BA2B-751015AAE6D5}" srcOrd="2" destOrd="0" presId="urn:microsoft.com/office/officeart/2005/8/layout/chevron1"/>
    <dgm:cxn modelId="{EF9A9EA4-D94F-41F1-881E-2F734AB96062}" type="presParOf" srcId="{C443A260-2F55-45C2-859D-7C3416F3F469}" destId="{0D1FC3D5-EAFA-468C-8751-60BA433A6B66}" srcOrd="3" destOrd="0" presId="urn:microsoft.com/office/officeart/2005/8/layout/chevron1"/>
    <dgm:cxn modelId="{2E14BDD3-9793-4ED8-98B0-E51C4B5B666D}" type="presParOf" srcId="{C443A260-2F55-45C2-859D-7C3416F3F469}" destId="{87B31B31-8076-4C72-9B22-018AAC544E22}" srcOrd="4" destOrd="0" presId="urn:microsoft.com/office/officeart/2005/8/layout/chevron1"/>
    <dgm:cxn modelId="{B9D77AED-5673-4CD6-A3BC-D76B6133112E}" type="presParOf" srcId="{C443A260-2F55-45C2-859D-7C3416F3F469}" destId="{17DC3C71-244E-41C9-9109-B8FC8FA4384B}" srcOrd="5" destOrd="0" presId="urn:microsoft.com/office/officeart/2005/8/layout/chevron1"/>
    <dgm:cxn modelId="{1ED78BDE-4AD9-46AD-A595-A1575BD5B2B2}" type="presParOf" srcId="{C443A260-2F55-45C2-859D-7C3416F3F469}" destId="{9DCAEFE7-C6CD-4694-B8CF-C561A73DDAD9}" srcOrd="6" destOrd="0" presId="urn:microsoft.com/office/officeart/2005/8/layout/chevron1"/>
    <dgm:cxn modelId="{56948BA9-4C76-468A-A44C-FC3BE2801AC7}" type="presParOf" srcId="{C443A260-2F55-45C2-859D-7C3416F3F469}" destId="{1D8399B2-1710-4ED5-8B8E-0D1BD96F62F4}" srcOrd="7" destOrd="0" presId="urn:microsoft.com/office/officeart/2005/8/layout/chevron1"/>
    <dgm:cxn modelId="{27F0F46D-D892-420D-8F91-5E909DB68DEF}" type="presParOf" srcId="{C443A260-2F55-45C2-859D-7C3416F3F469}" destId="{2A611251-22BE-4BB7-9A7E-083ACBC448EB}" srcOrd="8" destOrd="0" presId="urn:microsoft.com/office/officeart/2005/8/layout/chevron1"/>
    <dgm:cxn modelId="{510DF05C-70F4-4559-AFEA-ECE134F75536}" type="presParOf" srcId="{C443A260-2F55-45C2-859D-7C3416F3F469}" destId="{1E10C5D2-3A29-4EDC-9182-296D9D6719A8}" srcOrd="9" destOrd="0" presId="urn:microsoft.com/office/officeart/2005/8/layout/chevron1"/>
    <dgm:cxn modelId="{DBE9813C-7DF6-4328-818E-A90A7451573E}" type="presParOf" srcId="{C443A260-2F55-45C2-859D-7C3416F3F469}" destId="{3198CE94-BB9E-4E8C-8DC8-CFF99BF32357}"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15EA9-CBF7-4C72-AF0F-82744C75294E}">
      <dsp:nvSpPr>
        <dsp:cNvPr id="0" name=""/>
        <dsp:cNvSpPr/>
      </dsp:nvSpPr>
      <dsp:spPr>
        <a:xfrm>
          <a:off x="6504946" y="-514371"/>
          <a:ext cx="3987881" cy="3987881"/>
        </a:xfrm>
        <a:prstGeom prst="blockArc">
          <a:avLst>
            <a:gd name="adj1" fmla="val 8100000"/>
            <a:gd name="adj2" fmla="val 13500000"/>
            <a:gd name="adj3" fmla="val 542"/>
          </a:avLst>
        </a:pr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8BC487-E6D0-4941-B77E-171E54716AAD}">
      <dsp:nvSpPr>
        <dsp:cNvPr id="0" name=""/>
        <dsp:cNvSpPr/>
      </dsp:nvSpPr>
      <dsp:spPr>
        <a:xfrm>
          <a:off x="37736" y="134522"/>
          <a:ext cx="6901424"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213460" bIns="50800" numCol="1" spcCol="1270" anchor="ctr" anchorCtr="0">
          <a:noAutofit/>
        </a:bodyPr>
        <a:lstStyle/>
        <a:p>
          <a:pPr lvl="0" algn="r" defTabSz="889000" rtl="1">
            <a:lnSpc>
              <a:spcPct val="90000"/>
            </a:lnSpc>
            <a:spcBef>
              <a:spcPct val="0"/>
            </a:spcBef>
            <a:spcAft>
              <a:spcPct val="35000"/>
            </a:spcAft>
          </a:pPr>
          <a:r>
            <a:rPr lang="fa-IR" sz="2000" kern="1200" dirty="0" smtClean="0">
              <a:cs typeface="B Yekan" panose="00000400000000000000" pitchFamily="2" charset="-78"/>
            </a:rPr>
            <a:t>بررسی اثرات حرارتی توأم با اثر پرلین­ها در تحلیل­های پایداری چلیک­های تک لایه؛</a:t>
          </a:r>
          <a:endParaRPr lang="en-US" sz="2000" kern="1200" dirty="0">
            <a:cs typeface="B Yekan" panose="00000400000000000000" pitchFamily="2" charset="-78"/>
          </a:endParaRPr>
        </a:p>
      </dsp:txBody>
      <dsp:txXfrm>
        <a:off x="37736" y="134522"/>
        <a:ext cx="6901424" cy="268926"/>
      </dsp:txXfrm>
    </dsp:sp>
    <dsp:sp modelId="{108E9BF5-4A17-4511-A7B6-FAF9DFB12D4D}">
      <dsp:nvSpPr>
        <dsp:cNvPr id="0" name=""/>
        <dsp:cNvSpPr/>
      </dsp:nvSpPr>
      <dsp:spPr>
        <a:xfrm>
          <a:off x="6771082" y="100906"/>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840C37-4003-40CA-96EF-174D028FBFAB}">
      <dsp:nvSpPr>
        <dsp:cNvPr id="0" name=""/>
        <dsp:cNvSpPr/>
      </dsp:nvSpPr>
      <dsp:spPr>
        <a:xfrm>
          <a:off x="37736" y="538148"/>
          <a:ext cx="6657887"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213460" bIns="50800" numCol="1" spcCol="1270" anchor="ctr" anchorCtr="0">
          <a:noAutofit/>
        </a:bodyPr>
        <a:lstStyle/>
        <a:p>
          <a:pPr lvl="0" algn="r" defTabSz="889000" rtl="1">
            <a:lnSpc>
              <a:spcPct val="90000"/>
            </a:lnSpc>
            <a:spcBef>
              <a:spcPct val="0"/>
            </a:spcBef>
            <a:spcAft>
              <a:spcPct val="35000"/>
            </a:spcAft>
          </a:pPr>
          <a:r>
            <a:rPr lang="fa-IR" sz="2000" kern="1200" dirty="0" smtClean="0">
              <a:cs typeface="B Yekan" panose="00000400000000000000" pitchFamily="2" charset="-78"/>
            </a:rPr>
            <a:t>مطالعه اثر انواع دیگر لاپه گذاری بر رفتار پایداری چلیک­های تک لایه؛</a:t>
          </a:r>
          <a:endParaRPr lang="en-US" sz="2000" kern="1200" dirty="0">
            <a:cs typeface="B Yekan" panose="00000400000000000000" pitchFamily="2" charset="-78"/>
          </a:endParaRPr>
        </a:p>
      </dsp:txBody>
      <dsp:txXfrm>
        <a:off x="37736" y="538148"/>
        <a:ext cx="6657887" cy="268926"/>
      </dsp:txXfrm>
    </dsp:sp>
    <dsp:sp modelId="{74879A76-32E2-4DA3-801D-54F4745B8D7A}">
      <dsp:nvSpPr>
        <dsp:cNvPr id="0" name=""/>
        <dsp:cNvSpPr/>
      </dsp:nvSpPr>
      <dsp:spPr>
        <a:xfrm>
          <a:off x="6527545" y="504533"/>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768F6-E73B-4F43-8287-69C52CA46831}">
      <dsp:nvSpPr>
        <dsp:cNvPr id="0" name=""/>
        <dsp:cNvSpPr/>
      </dsp:nvSpPr>
      <dsp:spPr>
        <a:xfrm>
          <a:off x="37736" y="941479"/>
          <a:ext cx="6524430"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213460" bIns="50800" numCol="1" spcCol="1270" anchor="ctr" anchorCtr="0">
          <a:noAutofit/>
        </a:bodyPr>
        <a:lstStyle/>
        <a:p>
          <a:pPr lvl="0" algn="r" defTabSz="889000" rtl="1">
            <a:lnSpc>
              <a:spcPct val="90000"/>
            </a:lnSpc>
            <a:spcBef>
              <a:spcPct val="0"/>
            </a:spcBef>
            <a:spcAft>
              <a:spcPct val="35000"/>
            </a:spcAft>
          </a:pPr>
          <a:r>
            <a:rPr lang="fa-IR" sz="2000" kern="1200" dirty="0" smtClean="0">
              <a:cs typeface="B Yekan" panose="00000400000000000000" pitchFamily="2" charset="-78"/>
            </a:rPr>
            <a:t>مطالعه اثرات پرلین­ها بر روی انواع دیگر سازه­های فضاکار (از لحاظ فرم و تعداد لایه ها)؛</a:t>
          </a:r>
          <a:endParaRPr lang="en-US" sz="2000" kern="1200" dirty="0">
            <a:cs typeface="B Yekan" panose="00000400000000000000" pitchFamily="2" charset="-78"/>
          </a:endParaRPr>
        </a:p>
      </dsp:txBody>
      <dsp:txXfrm>
        <a:off x="37736" y="941479"/>
        <a:ext cx="6524430" cy="268926"/>
      </dsp:txXfrm>
    </dsp:sp>
    <dsp:sp modelId="{F37D69BD-96D8-4C13-9064-D2A402DE46AC}">
      <dsp:nvSpPr>
        <dsp:cNvPr id="0" name=""/>
        <dsp:cNvSpPr/>
      </dsp:nvSpPr>
      <dsp:spPr>
        <a:xfrm>
          <a:off x="6394088" y="907863"/>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F5ED8-37E7-4397-8D7F-D7F2F09823E7}">
      <dsp:nvSpPr>
        <dsp:cNvPr id="0" name=""/>
        <dsp:cNvSpPr/>
      </dsp:nvSpPr>
      <dsp:spPr>
        <a:xfrm>
          <a:off x="37736" y="1257176"/>
          <a:ext cx="6481819" cy="444785"/>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213460" bIns="50800" numCol="1" spcCol="1270" anchor="ctr" anchorCtr="0">
          <a:noAutofit/>
        </a:bodyPr>
        <a:lstStyle/>
        <a:p>
          <a:pPr lvl="0" algn="r" defTabSz="889000" rtl="1">
            <a:lnSpc>
              <a:spcPct val="90000"/>
            </a:lnSpc>
            <a:spcBef>
              <a:spcPct val="0"/>
            </a:spcBef>
            <a:spcAft>
              <a:spcPct val="35000"/>
            </a:spcAft>
          </a:pPr>
          <a:r>
            <a:rPr lang="fa-IR" sz="2000" kern="1200" dirty="0" smtClean="0">
              <a:cs typeface="B Yekan" panose="00000400000000000000" pitchFamily="2" charset="-78"/>
            </a:rPr>
            <a:t>انتخاب مدل­سازی­های ساده­تر برای پرلین­ها با توجه به حجم بالای مورد نیاز در مدل­سازی پرلین­ها؛</a:t>
          </a:r>
          <a:endParaRPr lang="en-US" sz="2000" kern="1200" dirty="0">
            <a:cs typeface="B Yekan" panose="00000400000000000000" pitchFamily="2" charset="-78"/>
          </a:endParaRPr>
        </a:p>
      </dsp:txBody>
      <dsp:txXfrm>
        <a:off x="37736" y="1257176"/>
        <a:ext cx="6481819" cy="444785"/>
      </dsp:txXfrm>
    </dsp:sp>
    <dsp:sp modelId="{B1C4AD99-761D-44FC-AF43-5A36DBA5588E}">
      <dsp:nvSpPr>
        <dsp:cNvPr id="0" name=""/>
        <dsp:cNvSpPr/>
      </dsp:nvSpPr>
      <dsp:spPr>
        <a:xfrm>
          <a:off x="6351476" y="1311489"/>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67FD7-AAA3-4C28-96B0-5744A2C4806D}">
      <dsp:nvSpPr>
        <dsp:cNvPr id="0" name=""/>
        <dsp:cNvSpPr/>
      </dsp:nvSpPr>
      <dsp:spPr>
        <a:xfrm>
          <a:off x="37736" y="1748732"/>
          <a:ext cx="6524430"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213460" bIns="50800" numCol="1" spcCol="1270" anchor="ctr" anchorCtr="0">
          <a:noAutofit/>
        </a:bodyPr>
        <a:lstStyle/>
        <a:p>
          <a:pPr lvl="0" algn="r" defTabSz="889000" rtl="1">
            <a:lnSpc>
              <a:spcPct val="90000"/>
            </a:lnSpc>
            <a:spcBef>
              <a:spcPct val="0"/>
            </a:spcBef>
            <a:spcAft>
              <a:spcPct val="35000"/>
            </a:spcAft>
          </a:pPr>
          <a:r>
            <a:rPr lang="fa-IR" sz="2000" kern="1200" dirty="0" smtClean="0">
              <a:cs typeface="B Yekan" panose="00000400000000000000" pitchFamily="2" charset="-78"/>
            </a:rPr>
            <a:t>در نظر گرفتن پوشانه همراه با پرلین و سازه اصلی</a:t>
          </a:r>
          <a:endParaRPr lang="en-US" sz="2000" kern="1200" dirty="0">
            <a:cs typeface="B Yekan" panose="00000400000000000000" pitchFamily="2" charset="-78"/>
          </a:endParaRPr>
        </a:p>
      </dsp:txBody>
      <dsp:txXfrm>
        <a:off x="37736" y="1748732"/>
        <a:ext cx="6524430" cy="268926"/>
      </dsp:txXfrm>
    </dsp:sp>
    <dsp:sp modelId="{0A93C346-7B09-4FE6-8E07-0D4BC538B79E}">
      <dsp:nvSpPr>
        <dsp:cNvPr id="0" name=""/>
        <dsp:cNvSpPr/>
      </dsp:nvSpPr>
      <dsp:spPr>
        <a:xfrm>
          <a:off x="6394088" y="1715116"/>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2329FF-C3CD-4574-B502-0D70373EAB0D}">
      <dsp:nvSpPr>
        <dsp:cNvPr id="0" name=""/>
        <dsp:cNvSpPr/>
      </dsp:nvSpPr>
      <dsp:spPr>
        <a:xfrm>
          <a:off x="37736" y="2152062"/>
          <a:ext cx="6657887"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13460" bIns="27940" numCol="1" spcCol="1270" anchor="ctr" anchorCtr="0">
          <a:noAutofit/>
        </a:bodyPr>
        <a:lstStyle/>
        <a:p>
          <a:pPr lvl="0" algn="r" defTabSz="488950">
            <a:lnSpc>
              <a:spcPct val="90000"/>
            </a:lnSpc>
            <a:spcBef>
              <a:spcPct val="0"/>
            </a:spcBef>
            <a:spcAft>
              <a:spcPct val="35000"/>
            </a:spcAft>
          </a:pPr>
          <a:r>
            <a:rPr lang="fa-IR" sz="1100" kern="1200" dirty="0" smtClean="0">
              <a:cs typeface="B Yekan" panose="00000400000000000000" pitchFamily="2" charset="-78"/>
            </a:rPr>
            <a:t>در نظر گرفتن شرایط دیگر تکیه گاهی که رانش ناشی از قوس سازه خنثی نشود؛ </a:t>
          </a:r>
          <a:endParaRPr lang="en-US" sz="1100" kern="1200" dirty="0">
            <a:cs typeface="B Yekan" panose="00000400000000000000" pitchFamily="2" charset="-78"/>
          </a:endParaRPr>
        </a:p>
      </dsp:txBody>
      <dsp:txXfrm>
        <a:off x="37736" y="2152062"/>
        <a:ext cx="6657887" cy="268926"/>
      </dsp:txXfrm>
    </dsp:sp>
    <dsp:sp modelId="{2C7862D7-D9E0-4214-BF17-243938773814}">
      <dsp:nvSpPr>
        <dsp:cNvPr id="0" name=""/>
        <dsp:cNvSpPr/>
      </dsp:nvSpPr>
      <dsp:spPr>
        <a:xfrm>
          <a:off x="6527545" y="2118446"/>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BEBD7-A147-493B-B24F-49CDE6C796B2}">
      <dsp:nvSpPr>
        <dsp:cNvPr id="0" name=""/>
        <dsp:cNvSpPr/>
      </dsp:nvSpPr>
      <dsp:spPr>
        <a:xfrm>
          <a:off x="37736" y="2555689"/>
          <a:ext cx="6901424" cy="268926"/>
        </a:xfrm>
        <a:prstGeom prst="rect">
          <a:avLst/>
        </a:prstGeom>
        <a:solidFill>
          <a:srgbClr val="9933FF"/>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13460" bIns="27940" numCol="1" spcCol="1270" anchor="ctr" anchorCtr="0">
          <a:noAutofit/>
        </a:bodyPr>
        <a:lstStyle/>
        <a:p>
          <a:pPr lvl="0" algn="r" defTabSz="488950">
            <a:lnSpc>
              <a:spcPct val="90000"/>
            </a:lnSpc>
            <a:spcBef>
              <a:spcPct val="0"/>
            </a:spcBef>
            <a:spcAft>
              <a:spcPct val="35000"/>
            </a:spcAft>
          </a:pPr>
          <a:r>
            <a:rPr lang="fa-IR" sz="1100" kern="1200" dirty="0" smtClean="0">
              <a:cs typeface="B Yekan" panose="00000400000000000000" pitchFamily="2" charset="-78"/>
            </a:rPr>
            <a:t>در نظر گرفتن انواع دیگر اتصالات بین پرلین ها </a:t>
          </a:r>
          <a:endParaRPr lang="en-US" sz="1100" kern="1200" dirty="0">
            <a:cs typeface="B Yekan" panose="00000400000000000000" pitchFamily="2" charset="-78"/>
          </a:endParaRPr>
        </a:p>
      </dsp:txBody>
      <dsp:txXfrm>
        <a:off x="37736" y="2555689"/>
        <a:ext cx="6901424" cy="268926"/>
      </dsp:txXfrm>
    </dsp:sp>
    <dsp:sp modelId="{C8F6DC5B-4130-4EDE-B616-3DB6E1EFBBB2}">
      <dsp:nvSpPr>
        <dsp:cNvPr id="0" name=""/>
        <dsp:cNvSpPr/>
      </dsp:nvSpPr>
      <dsp:spPr>
        <a:xfrm>
          <a:off x="6771082" y="2522073"/>
          <a:ext cx="336158" cy="336158"/>
        </a:xfrm>
        <a:prstGeom prst="ellipse">
          <a:avLst/>
        </a:prstGeom>
        <a:solidFill>
          <a:schemeClr val="l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0.27016</cdr:x>
      <cdr:y>0.19348</cdr:y>
    </cdr:from>
    <cdr:to>
      <cdr:x>0.65558</cdr:x>
      <cdr:y>0.19348</cdr:y>
    </cdr:to>
    <cdr:cxnSp macro="">
      <cdr:nvCxnSpPr>
        <cdr:cNvPr id="8" name="Straight Connector 7"/>
        <cdr:cNvCxnSpPr/>
      </cdr:nvCxnSpPr>
      <cdr:spPr>
        <a:xfrm xmlns:a="http://schemas.openxmlformats.org/drawingml/2006/main">
          <a:off x="1704125" y="711858"/>
          <a:ext cx="2431169"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0.36769</cdr:x>
      <cdr:y>0.165</cdr:y>
    </cdr:from>
    <cdr:to>
      <cdr:x>0.38803</cdr:x>
      <cdr:y>0.23123</cdr:y>
    </cdr:to>
    <cdr:sp macro="" textlink="">
      <cdr:nvSpPr>
        <cdr:cNvPr id="9" name="Arc 8"/>
        <cdr:cNvSpPr/>
      </cdr:nvSpPr>
      <cdr:spPr>
        <a:xfrm xmlns:a="http://schemas.openxmlformats.org/drawingml/2006/main">
          <a:off x="2319304" y="607083"/>
          <a:ext cx="128302" cy="243673"/>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solidFill>
              <a:schemeClr val="tx1"/>
            </a:solidFill>
          </a:endParaRPr>
        </a:p>
      </cdr:txBody>
    </cdr:sp>
  </cdr:relSizeAnchor>
  <cdr:relSizeAnchor xmlns:cdr="http://schemas.openxmlformats.org/drawingml/2006/chartDrawing">
    <cdr:from>
      <cdr:x>0.54745</cdr:x>
      <cdr:y>0.12953</cdr:y>
    </cdr:from>
    <cdr:to>
      <cdr:x>0.71439</cdr:x>
      <cdr:y>0.19279</cdr:y>
    </cdr:to>
    <cdr:sp macro="" textlink="">
      <cdr:nvSpPr>
        <cdr:cNvPr id="10" name="TextBox 9"/>
        <cdr:cNvSpPr txBox="1"/>
      </cdr:nvSpPr>
      <cdr:spPr>
        <a:xfrm xmlns:a="http://schemas.openxmlformats.org/drawingml/2006/main">
          <a:off x="2364927" y="326374"/>
          <a:ext cx="721173" cy="159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tx1"/>
              </a:solidFill>
              <a:latin typeface="Arial" panose="020B0604020202020204" pitchFamily="34" charset="0"/>
              <a:cs typeface="Arial" panose="020B0604020202020204" pitchFamily="34" charset="0"/>
            </a:rPr>
            <a:t>E</a:t>
          </a:r>
          <a:r>
            <a:rPr lang="en-US" sz="1400" baseline="-25000" dirty="0">
              <a:solidFill>
                <a:schemeClr val="tx1"/>
              </a:solidFill>
              <a:latin typeface="Arial" panose="020B0604020202020204" pitchFamily="34" charset="0"/>
              <a:cs typeface="Arial" panose="020B0604020202020204" pitchFamily="34" charset="0"/>
            </a:rPr>
            <a:t>t</a:t>
          </a:r>
          <a:r>
            <a:rPr lang="en-US" sz="1400" baseline="0" dirty="0">
              <a:solidFill>
                <a:schemeClr val="tx1"/>
              </a:solidFill>
              <a:latin typeface="Arial" panose="020B0604020202020204" pitchFamily="34" charset="0"/>
              <a:cs typeface="Arial" panose="020B0604020202020204" pitchFamily="34" charset="0"/>
            </a:rPr>
            <a:t>=0.05E</a:t>
          </a:r>
          <a:endParaRPr lang="en-US" sz="14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0.43145</cdr:x>
      <cdr:y>0.36327</cdr:y>
    </cdr:from>
    <cdr:to>
      <cdr:x>0.74746</cdr:x>
      <cdr:y>0.45363</cdr:y>
    </cdr:to>
    <cdr:sp macro="" textlink="">
      <cdr:nvSpPr>
        <cdr:cNvPr id="11" name="TextBox 10"/>
        <cdr:cNvSpPr txBox="1"/>
      </cdr:nvSpPr>
      <cdr:spPr>
        <a:xfrm xmlns:a="http://schemas.openxmlformats.org/drawingml/2006/main">
          <a:off x="1863834" y="915324"/>
          <a:ext cx="1365141" cy="2276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latin typeface="Arial" panose="020B0604020202020204" pitchFamily="34" charset="0"/>
              <a:cs typeface="Arial" panose="020B0604020202020204" pitchFamily="34" charset="0"/>
            </a:rPr>
            <a:t>E=2.1×10</a:t>
          </a:r>
          <a:r>
            <a:rPr lang="en-US" sz="1600" baseline="30000" dirty="0">
              <a:solidFill>
                <a:schemeClr val="tx1"/>
              </a:solidFill>
              <a:latin typeface="Arial" panose="020B0604020202020204" pitchFamily="34" charset="0"/>
              <a:cs typeface="Arial" panose="020B0604020202020204" pitchFamily="34" charset="0"/>
            </a:rPr>
            <a:t>10 </a:t>
          </a:r>
          <a:r>
            <a:rPr lang="en-US" sz="1600" baseline="0" dirty="0">
              <a:solidFill>
                <a:schemeClr val="tx1"/>
              </a:solidFill>
              <a:latin typeface="Arial" panose="020B0604020202020204" pitchFamily="34" charset="0"/>
              <a:cs typeface="Arial" panose="020B0604020202020204" pitchFamily="34" charset="0"/>
            </a:rPr>
            <a:t>Kg/m</a:t>
          </a:r>
          <a:r>
            <a:rPr lang="en-US" sz="1600" baseline="30000" dirty="0">
              <a:solidFill>
                <a:schemeClr val="tx1"/>
              </a:solidFill>
              <a:latin typeface="Arial" panose="020B0604020202020204" pitchFamily="34" charset="0"/>
              <a:cs typeface="Arial" panose="020B0604020202020204" pitchFamily="34" charset="0"/>
            </a:rPr>
            <a:t>2</a:t>
          </a:r>
          <a:endParaRPr lang="en-US" sz="1600" dirty="0">
            <a:solidFill>
              <a:schemeClr val="tx1"/>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6DED5-7101-45CB-BD67-62077EC6FEBB}" type="datetimeFigureOut">
              <a:rPr lang="en-US" smtClean="0"/>
              <a:pPr/>
              <a:t>12/19/2016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D4F81-D434-45E6-BB2C-53C672FCA684}" type="slidenum">
              <a:rPr lang="en-US" smtClean="0"/>
              <a:pPr/>
              <a:t>‹#›</a:t>
            </a:fld>
            <a:endParaRPr lang="en-US" dirty="0"/>
          </a:p>
        </p:txBody>
      </p:sp>
    </p:spTree>
    <p:extLst>
      <p:ext uri="{BB962C8B-B14F-4D97-AF65-F5344CB8AC3E}">
        <p14:creationId xmlns:p14="http://schemas.microsoft.com/office/powerpoint/2010/main" val="378473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وقتی دهانه­ بزرگ باشد،­ استفاده</a:t>
            </a:r>
            <a:r>
              <a:rPr lang="fa-IR" sz="1200" kern="1200" baseline="0" dirty="0" smtClean="0">
                <a:solidFill>
                  <a:schemeClr val="tx1"/>
                </a:solidFill>
                <a:effectLst/>
                <a:latin typeface="+mn-lt"/>
                <a:ea typeface="+mn-ea"/>
                <a:cs typeface="+mn-cs"/>
              </a:rPr>
              <a:t> از جوابهای قوسی راه حل مناسبی است به این دلیل که از ظرفیت محوری اعضا استفاده میشود، و وقتی که رفتار محوری حاکم باشد بررسی پایداری سازه امری ضروری خواهد بود</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t>3</a:t>
            </a:fld>
            <a:endParaRPr lang="en-US"/>
          </a:p>
        </p:txBody>
      </p:sp>
    </p:spTree>
    <p:extLst>
      <p:ext uri="{BB962C8B-B14F-4D97-AF65-F5344CB8AC3E}">
        <p14:creationId xmlns:p14="http://schemas.microsoft.com/office/powerpoint/2010/main" val="790198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7884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9598C-68FC-4FD1-914D-B2E9263F1CA1}" type="slidenum">
              <a:rPr lang="en-US" smtClean="0"/>
              <a:t>13</a:t>
            </a:fld>
            <a:endParaRPr lang="en-US"/>
          </a:p>
        </p:txBody>
      </p:sp>
    </p:spTree>
    <p:extLst>
      <p:ext uri="{BB962C8B-B14F-4D97-AF65-F5344CB8AC3E}">
        <p14:creationId xmlns:p14="http://schemas.microsoft.com/office/powerpoint/2010/main" val="188528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9598C-68FC-4FD1-914D-B2E9263F1CA1}" type="slidenum">
              <a:rPr lang="en-US" smtClean="0"/>
              <a:t>14</a:t>
            </a:fld>
            <a:endParaRPr lang="en-US"/>
          </a:p>
        </p:txBody>
      </p:sp>
    </p:spTree>
    <p:extLst>
      <p:ext uri="{BB962C8B-B14F-4D97-AF65-F5344CB8AC3E}">
        <p14:creationId xmlns:p14="http://schemas.microsoft.com/office/powerpoint/2010/main" val="2839421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6678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5035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t>26</a:t>
            </a:fld>
            <a:endParaRPr lang="en-US"/>
          </a:p>
        </p:txBody>
      </p:sp>
    </p:spTree>
    <p:extLst>
      <p:ext uri="{BB962C8B-B14F-4D97-AF65-F5344CB8AC3E}">
        <p14:creationId xmlns:p14="http://schemas.microsoft.com/office/powerpoint/2010/main" val="328062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60159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6737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72839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86839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t>4</a:t>
            </a:fld>
            <a:endParaRPr lang="en-US"/>
          </a:p>
        </p:txBody>
      </p:sp>
    </p:spTree>
    <p:extLst>
      <p:ext uri="{BB962C8B-B14F-4D97-AF65-F5344CB8AC3E}">
        <p14:creationId xmlns:p14="http://schemas.microsoft.com/office/powerpoint/2010/main" val="116286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90097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5368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57240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64373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9598C-68FC-4FD1-914D-B2E9263F1CA1}" type="slidenum">
              <a:rPr lang="en-US" smtClean="0"/>
              <a:t>5</a:t>
            </a:fld>
            <a:endParaRPr lang="en-US"/>
          </a:p>
        </p:txBody>
      </p:sp>
    </p:spTree>
    <p:extLst>
      <p:ext uri="{BB962C8B-B14F-4D97-AF65-F5344CB8AC3E}">
        <p14:creationId xmlns:p14="http://schemas.microsoft.com/office/powerpoint/2010/main" val="42136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8168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8325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3727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200" kern="1200" dirty="0" smtClean="0">
                <a:solidFill>
                  <a:schemeClr val="tx1"/>
                </a:solidFill>
                <a:effectLst/>
                <a:latin typeface="+mn-lt"/>
                <a:ea typeface="+mn-ea"/>
                <a:cs typeface="+mn-cs"/>
              </a:rPr>
              <a:t>دلیل اینکه در گنبد لملا پدیده­ به­هم­ریختگی اعضا در نزدیکی قسمت تاج گنبد اتفاق می­افتد این ­است که الگوی المان­ها از خطوط نصف­النهاری کره گنبد پیروی می­کنند (خطوط نصف­النهاری به­صورت خطوط نقطه­چین نشان داده شده­اند).</a:t>
            </a:r>
            <a:endParaRPr lang="en-US" sz="1200" kern="1200" dirty="0" smtClean="0">
              <a:solidFill>
                <a:schemeClr val="tx1"/>
              </a:solidFill>
              <a:effectLst/>
              <a:latin typeface="+mn-lt"/>
              <a:ea typeface="+mn-ea"/>
              <a:cs typeface="+mn-cs"/>
            </a:endParaRPr>
          </a:p>
          <a:p>
            <a:pPr algn="r"/>
            <a:r>
              <a:rPr lang="fa-IR" sz="1200" kern="1200" dirty="0" smtClean="0">
                <a:solidFill>
                  <a:schemeClr val="tx1"/>
                </a:solidFill>
                <a:effectLst/>
                <a:latin typeface="+mn-lt"/>
                <a:ea typeface="+mn-ea"/>
                <a:cs typeface="+mn-cs"/>
              </a:rPr>
              <a:t>اشاره</a:t>
            </a:r>
            <a:r>
              <a:rPr lang="fa-IR" sz="1200" kern="1200" baseline="0" dirty="0" smtClean="0">
                <a:solidFill>
                  <a:schemeClr val="tx1"/>
                </a:solidFill>
                <a:effectLst/>
                <a:latin typeface="+mn-lt"/>
                <a:ea typeface="+mn-ea"/>
                <a:cs typeface="+mn-cs"/>
              </a:rPr>
              <a:t> به خطوط نصفالنهاری</a:t>
            </a:r>
            <a:r>
              <a:rPr lang="ar-S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9162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sz="1200" kern="1200" dirty="0" smtClean="0">
                <a:solidFill>
                  <a:schemeClr val="tx1"/>
                </a:solidFill>
                <a:effectLst/>
                <a:latin typeface="+mn-lt"/>
                <a:ea typeface="+mn-ea"/>
                <a:cs typeface="+mn-cs"/>
              </a:rPr>
              <a:t>دلیل اینکه در گنبد لملا پدیده­ به­هم­ریختگی اعضا در نزدیکی قسمت تاج گنبد اتفاق می­افتد این ­است که الگوی المان­ها از خطوط نصف­النهاری کره گنبد پیروی می­کنند (خطوط نصف­النهاری به­صورت خطوط نقطه­چین نشان داده شده­اند).</a:t>
            </a:r>
            <a:endParaRPr lang="en-US" sz="1200" kern="1200" dirty="0" smtClean="0">
              <a:solidFill>
                <a:schemeClr val="tx1"/>
              </a:solidFill>
              <a:effectLst/>
              <a:latin typeface="+mn-lt"/>
              <a:ea typeface="+mn-ea"/>
              <a:cs typeface="+mn-cs"/>
            </a:endParaRPr>
          </a:p>
          <a:p>
            <a:pPr algn="r"/>
            <a:r>
              <a:rPr lang="fa-IR" sz="1200" kern="1200" dirty="0" smtClean="0">
                <a:solidFill>
                  <a:schemeClr val="tx1"/>
                </a:solidFill>
                <a:effectLst/>
                <a:latin typeface="+mn-lt"/>
                <a:ea typeface="+mn-ea"/>
                <a:cs typeface="+mn-cs"/>
              </a:rPr>
              <a:t>اشاره</a:t>
            </a:r>
            <a:r>
              <a:rPr lang="fa-IR" sz="1200" kern="1200" baseline="0" dirty="0" smtClean="0">
                <a:solidFill>
                  <a:schemeClr val="tx1"/>
                </a:solidFill>
                <a:effectLst/>
                <a:latin typeface="+mn-lt"/>
                <a:ea typeface="+mn-ea"/>
                <a:cs typeface="+mn-cs"/>
              </a:rPr>
              <a:t> به خطوط نصفالنهاری</a:t>
            </a:r>
            <a:r>
              <a:rPr lang="ar-S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1958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0DE9598C-68FC-4FD1-914D-B2E9263F1CA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0908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9F2828-A262-4019-9E8C-C387D0E754F1}" type="datetime1">
              <a:rPr lang="en-US" smtClean="0"/>
              <a:pPr/>
              <a:t>12/19/2016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0"/>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A20C4D-0180-40D2-A856-4ABE5A1A069E}" type="datetime1">
              <a:rPr lang="en-US" smtClean="0"/>
              <a:pPr/>
              <a:t>12/19/2016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2E2B8DA-E986-49A0-9432-B1D2119FAF59}" type="datetime1">
              <a:rPr lang="en-US" smtClean="0"/>
              <a:pPr/>
              <a:t>12/19/2016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30C608-5F6B-4B63-877E-475840BA68C2}" type="datetime1">
              <a:rPr lang="en-US" smtClean="0"/>
              <a:pPr/>
              <a:t>12/19/2016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B88679F-5204-42F1-94E5-7F35567538DB}" type="datetime1">
              <a:rPr lang="en-US" smtClean="0"/>
              <a:pPr/>
              <a:t>12/19/2016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E084C4D-0FBA-4EA7-840D-D98AE8E20134}" type="datetime1">
              <a:rPr lang="en-US" smtClean="0"/>
              <a:pPr/>
              <a:t>12/19/2016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8F6381-DD72-4ACD-886C-E080E4E4AD4F}" type="datetime1">
              <a:rPr lang="en-US" smtClean="0"/>
              <a:pPr/>
              <a:t>12/19/2016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C09902C-ABFA-4ACC-87B3-54E6B0DABEEE}" type="datetime1">
              <a:rPr lang="en-US" smtClean="0"/>
              <a:pPr/>
              <a:t>12/19/2016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F7514FA-93E7-482C-BBFB-C57F051F7D55}" type="datetime1">
              <a:rPr lang="en-US" smtClean="0"/>
              <a:pPr/>
              <a:t>12/19/2016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CA29ED0-9E00-4234-B909-B4C6398DC9B8}" type="datetime1">
              <a:rPr lang="en-US" smtClean="0"/>
              <a:pPr/>
              <a:t>12/19/2016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BDDA143-6F93-4B61-AAB2-2B7F4200FF92}" type="datetime1">
              <a:rPr lang="en-US" smtClean="0"/>
              <a:pPr/>
              <a:t>12/19/2016</a:t>
            </a:fld>
            <a:endParaRPr lang="en-US" dirty="0"/>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58E5582-F76C-4628-A6AF-58AD8FC97BDD}" type="datetime1">
              <a:rPr lang="en-US" smtClean="0"/>
              <a:pPr/>
              <a:t>12/19/2016</a:t>
            </a:fld>
            <a:endParaRPr lang="en-US" dirty="0"/>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12.png"/><Relationship Id="rId7" Type="http://schemas.openxmlformats.org/officeDocument/2006/relationships/diagramData" Target="../diagrams/data1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diagramDrawing" Target="../diagrams/drawing11.xml"/><Relationship Id="rId5" Type="http://schemas.openxmlformats.org/officeDocument/2006/relationships/image" Target="../media/image13.png"/><Relationship Id="rId10" Type="http://schemas.openxmlformats.org/officeDocument/2006/relationships/diagramColors" Target="../diagrams/colors11.xml"/><Relationship Id="rId4" Type="http://schemas.microsoft.com/office/2007/relationships/hdphoto" Target="../media/hdphoto3.wdp"/><Relationship Id="rId9"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4.png"/><Relationship Id="rId7" Type="http://schemas.openxmlformats.org/officeDocument/2006/relationships/diagramColors" Target="../diagrams/colors1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5.png"/><Relationship Id="rId7" Type="http://schemas.openxmlformats.org/officeDocument/2006/relationships/diagramQuickStyle" Target="../diagrams/quickStyle1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6.png"/><Relationship Id="rId9" Type="http://schemas.microsoft.com/office/2007/relationships/diagramDrawing" Target="../diagrams/drawing1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17.jpeg"/><Relationship Id="rId7" Type="http://schemas.openxmlformats.org/officeDocument/2006/relationships/diagramLayout" Target="../diagrams/layout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Data" Target="../diagrams/data14.xml"/><Relationship Id="rId5" Type="http://schemas.openxmlformats.org/officeDocument/2006/relationships/image" Target="../media/image19.jpg"/><Relationship Id="rId10" Type="http://schemas.microsoft.com/office/2007/relationships/diagramDrawing" Target="../diagrams/drawing14.xml"/><Relationship Id="rId4" Type="http://schemas.openxmlformats.org/officeDocument/2006/relationships/image" Target="../media/image18.jpg"/><Relationship Id="rId9" Type="http://schemas.openxmlformats.org/officeDocument/2006/relationships/diagramColors" Target="../diagrams/colors14.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17.jpeg"/><Relationship Id="rId7" Type="http://schemas.openxmlformats.org/officeDocument/2006/relationships/diagramLayout" Target="../diagrams/layout1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Data" Target="../diagrams/data15.xml"/><Relationship Id="rId5" Type="http://schemas.openxmlformats.org/officeDocument/2006/relationships/image" Target="../media/image21.jpeg"/><Relationship Id="rId10" Type="http://schemas.microsoft.com/office/2007/relationships/diagramDrawing" Target="../diagrams/drawing15.xml"/><Relationship Id="rId4" Type="http://schemas.openxmlformats.org/officeDocument/2006/relationships/image" Target="../media/image20.jpg"/><Relationship Id="rId9" Type="http://schemas.openxmlformats.org/officeDocument/2006/relationships/diagramColors" Target="../diagrams/colors1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28.jpg"/><Relationship Id="rId18" Type="http://schemas.openxmlformats.org/officeDocument/2006/relationships/diagramColors" Target="../diagrams/colors17.xml"/><Relationship Id="rId3" Type="http://schemas.openxmlformats.org/officeDocument/2006/relationships/image" Target="../media/image23.jpeg"/><Relationship Id="rId7" Type="http://schemas.openxmlformats.org/officeDocument/2006/relationships/diagramQuickStyle" Target="../diagrams/quickStyle16.xml"/><Relationship Id="rId12" Type="http://schemas.openxmlformats.org/officeDocument/2006/relationships/image" Target="../media/image27.png"/><Relationship Id="rId17" Type="http://schemas.openxmlformats.org/officeDocument/2006/relationships/diagramQuickStyle" Target="../diagrams/quickStyle17.xml"/><Relationship Id="rId2" Type="http://schemas.openxmlformats.org/officeDocument/2006/relationships/image" Target="../media/image22.jpg"/><Relationship Id="rId16" Type="http://schemas.openxmlformats.org/officeDocument/2006/relationships/diagramLayout" Target="../diagrams/layout17.xml"/><Relationship Id="rId1" Type="http://schemas.openxmlformats.org/officeDocument/2006/relationships/slideLayout" Target="../slideLayouts/slideLayout7.xml"/><Relationship Id="rId6" Type="http://schemas.openxmlformats.org/officeDocument/2006/relationships/diagramLayout" Target="../diagrams/layout16.xml"/><Relationship Id="rId11" Type="http://schemas.openxmlformats.org/officeDocument/2006/relationships/image" Target="../media/image26.jpg"/><Relationship Id="rId5" Type="http://schemas.openxmlformats.org/officeDocument/2006/relationships/diagramData" Target="../diagrams/data16.xml"/><Relationship Id="rId15" Type="http://schemas.openxmlformats.org/officeDocument/2006/relationships/diagramData" Target="../diagrams/data17.xml"/><Relationship Id="rId10" Type="http://schemas.openxmlformats.org/officeDocument/2006/relationships/image" Target="../media/image25.jpg"/><Relationship Id="rId19" Type="http://schemas.microsoft.com/office/2007/relationships/diagramDrawing" Target="../diagrams/drawing17.xml"/><Relationship Id="rId4" Type="http://schemas.openxmlformats.org/officeDocument/2006/relationships/image" Target="../media/image24.jpeg"/><Relationship Id="rId9" Type="http://schemas.microsoft.com/office/2007/relationships/diagramDrawing" Target="../diagrams/drawing16.xml"/><Relationship Id="rId1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31.png"/><Relationship Id="rId7" Type="http://schemas.openxmlformats.org/officeDocument/2006/relationships/diagramQuickStyle" Target="../diagrams/quickStyle18.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32.png"/><Relationship Id="rId9" Type="http://schemas.microsoft.com/office/2007/relationships/diagramDrawing" Target="../diagrams/drawing18.xml"/></Relationships>
</file>

<file path=ppt/slides/_rels/slide17.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5.wdp"/><Relationship Id="rId7" Type="http://schemas.openxmlformats.org/officeDocument/2006/relationships/diagramColors" Target="../diagrams/colors19.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35.png"/><Relationship Id="rId7" Type="http://schemas.openxmlformats.org/officeDocument/2006/relationships/diagramColors" Target="../diagrams/colors20.xm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1.xml"/><Relationship Id="rId3" Type="http://schemas.microsoft.com/office/2007/relationships/hdphoto" Target="../media/hdphoto6.wdp"/><Relationship Id="rId7" Type="http://schemas.microsoft.com/office/2007/relationships/hdphoto" Target="../media/hdphoto7.wdp"/><Relationship Id="rId12" Type="http://schemas.microsoft.com/office/2007/relationships/diagramDrawing" Target="../diagrams/drawing21.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diagramColors" Target="../diagrams/colors21.xml"/><Relationship Id="rId5" Type="http://schemas.openxmlformats.org/officeDocument/2006/relationships/image" Target="../media/image38.png"/><Relationship Id="rId10" Type="http://schemas.openxmlformats.org/officeDocument/2006/relationships/diagramQuickStyle" Target="../diagrams/quickStyle21.xml"/><Relationship Id="rId4" Type="http://schemas.openxmlformats.org/officeDocument/2006/relationships/image" Target="../media/image37.png"/><Relationship Id="rId9" Type="http://schemas.openxmlformats.org/officeDocument/2006/relationships/diagramLayout" Target="../diagrams/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2.xml"/><Relationship Id="rId3" Type="http://schemas.microsoft.com/office/2007/relationships/hdphoto" Target="../media/hdphoto8.wdp"/><Relationship Id="rId7" Type="http://schemas.microsoft.com/office/2007/relationships/hdphoto" Target="../media/hdphoto10.wdp"/><Relationship Id="rId12" Type="http://schemas.microsoft.com/office/2007/relationships/diagramDrawing" Target="../diagrams/drawing22.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diagramColors" Target="../diagrams/colors22.xml"/><Relationship Id="rId5" Type="http://schemas.microsoft.com/office/2007/relationships/hdphoto" Target="../media/hdphoto9.wdp"/><Relationship Id="rId10" Type="http://schemas.openxmlformats.org/officeDocument/2006/relationships/diagramQuickStyle" Target="../diagrams/quickStyle22.xml"/><Relationship Id="rId4" Type="http://schemas.openxmlformats.org/officeDocument/2006/relationships/image" Target="../media/image41.png"/><Relationship Id="rId9" Type="http://schemas.openxmlformats.org/officeDocument/2006/relationships/diagramLayout" Target="../diagrams/layout22.xml"/></Relationships>
</file>

<file path=ppt/slides/_rels/slide2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4.png"/><Relationship Id="rId7" Type="http://schemas.openxmlformats.org/officeDocument/2006/relationships/diagramColors" Target="../diagrams/colors23.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diagramQuickStyle" Target="../diagrams/quickStyle25.xml"/><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diagramLayout" Target="../diagrams/layout2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diagramData" Target="../diagrams/data25.xml"/><Relationship Id="rId5" Type="http://schemas.openxmlformats.org/officeDocument/2006/relationships/image" Target="../media/image47.jpeg"/><Relationship Id="rId15" Type="http://schemas.microsoft.com/office/2007/relationships/diagramDrawing" Target="../diagrams/drawing25.xml"/><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diagramColors" Target="../diagrams/colors25.xml"/></Relationships>
</file>

<file path=ppt/slides/_rels/slide2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53.jpeg"/><Relationship Id="rId7" Type="http://schemas.openxmlformats.org/officeDocument/2006/relationships/diagramColors" Target="../diagrams/colors2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diagramColors" Target="../diagrams/colors30.xml"/><Relationship Id="rId3" Type="http://schemas.openxmlformats.org/officeDocument/2006/relationships/diagramData" Target="../diagrams/data29.xml"/><Relationship Id="rId7" Type="http://schemas.microsoft.com/office/2007/relationships/diagramDrawing" Target="../diagrams/drawing29.xml"/><Relationship Id="rId12" Type="http://schemas.openxmlformats.org/officeDocument/2006/relationships/diagramQuickStyle" Target="../diagrams/quickStyle3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9.xml"/><Relationship Id="rId11" Type="http://schemas.openxmlformats.org/officeDocument/2006/relationships/diagramLayout" Target="../diagrams/layout30.xml"/><Relationship Id="rId5" Type="http://schemas.openxmlformats.org/officeDocument/2006/relationships/diagramQuickStyle" Target="../diagrams/quickStyle29.xml"/><Relationship Id="rId10" Type="http://schemas.openxmlformats.org/officeDocument/2006/relationships/diagramData" Target="../diagrams/data30.xml"/><Relationship Id="rId4" Type="http://schemas.openxmlformats.org/officeDocument/2006/relationships/diagramLayout" Target="../diagrams/layout29.xml"/><Relationship Id="rId9" Type="http://schemas.openxmlformats.org/officeDocument/2006/relationships/image" Target="../media/image55.png"/><Relationship Id="rId14" Type="http://schemas.microsoft.com/office/2007/relationships/diagramDrawing" Target="../diagrams/drawing3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3.xml"/><Relationship Id="rId13" Type="http://schemas.openxmlformats.org/officeDocument/2006/relationships/diagramLayout" Target="../diagrams/layout34.xml"/><Relationship Id="rId3" Type="http://schemas.openxmlformats.org/officeDocument/2006/relationships/diagramLayout" Target="../diagrams/layout32.xml"/><Relationship Id="rId7" Type="http://schemas.openxmlformats.org/officeDocument/2006/relationships/diagramData" Target="../diagrams/data33.xml"/><Relationship Id="rId12" Type="http://schemas.openxmlformats.org/officeDocument/2006/relationships/diagramData" Target="../diagrams/data34.xml"/><Relationship Id="rId2" Type="http://schemas.openxmlformats.org/officeDocument/2006/relationships/diagramData" Target="../diagrams/data32.xml"/><Relationship Id="rId16" Type="http://schemas.microsoft.com/office/2007/relationships/diagramDrawing" Target="../diagrams/drawing34.xml"/><Relationship Id="rId1" Type="http://schemas.openxmlformats.org/officeDocument/2006/relationships/slideLayout" Target="../slideLayouts/slideLayout7.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5" Type="http://schemas.openxmlformats.org/officeDocument/2006/relationships/diagramColors" Target="../diagrams/colors34.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 Id="rId14" Type="http://schemas.openxmlformats.org/officeDocument/2006/relationships/diagramQuickStyle" Target="../diagrams/quickStyle34.xml"/></Relationships>
</file>

<file path=ppt/slides/_rels/slide29.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57.png"/><Relationship Id="rId7" Type="http://schemas.openxmlformats.org/officeDocument/2006/relationships/diagramColors" Target="../diagrams/colors35.xm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microsoft.com/office/2007/relationships/diagramDrawing" Target="../diagrams/drawing36.xml"/><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diagramColors" Target="../diagrams/colors36.xml"/><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diagramQuickStyle" Target="../diagrams/quickStyle36.xml"/><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diagramLayout" Target="../diagrams/layout36.xml"/><Relationship Id="rId28"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diagramData" Target="../diagrams/data36.xml"/><Relationship Id="rId27" Type="http://schemas.openxmlformats.org/officeDocument/2006/relationships/image" Target="../media/image78.png"/><Relationship Id="rId30"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32.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chart" Target="../charts/chart2.xml"/><Relationship Id="rId7" Type="http://schemas.openxmlformats.org/officeDocument/2006/relationships/diagramColors" Target="../diagrams/colors38.xml"/><Relationship Id="rId12" Type="http://schemas.microsoft.com/office/2007/relationships/hdphoto" Target="../media/hdphoto12.wdp"/><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diagramQuickStyle" Target="../diagrams/quickStyle38.xml"/><Relationship Id="rId11" Type="http://schemas.openxmlformats.org/officeDocument/2006/relationships/image" Target="../media/image84.png"/><Relationship Id="rId5" Type="http://schemas.openxmlformats.org/officeDocument/2006/relationships/diagramLayout" Target="../diagrams/layout38.xml"/><Relationship Id="rId10" Type="http://schemas.microsoft.com/office/2007/relationships/hdphoto" Target="../media/hdphoto11.wdp"/><Relationship Id="rId4" Type="http://schemas.openxmlformats.org/officeDocument/2006/relationships/diagramData" Target="../diagrams/data38.xml"/><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0.xml"/><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image" Target="../media/image85.jpeg"/><Relationship Id="rId7" Type="http://schemas.openxmlformats.org/officeDocument/2006/relationships/diagramData" Target="../diagrams/data4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8.jpeg"/><Relationship Id="rId11" Type="http://schemas.microsoft.com/office/2007/relationships/diagramDrawing" Target="../diagrams/drawing41.xml"/><Relationship Id="rId5" Type="http://schemas.openxmlformats.org/officeDocument/2006/relationships/image" Target="../media/image87.jpeg"/><Relationship Id="rId10" Type="http://schemas.openxmlformats.org/officeDocument/2006/relationships/diagramColors" Target="../diagrams/colors41.xml"/><Relationship Id="rId4" Type="http://schemas.openxmlformats.org/officeDocument/2006/relationships/image" Target="../media/image86.jpeg"/><Relationship Id="rId9" Type="http://schemas.openxmlformats.org/officeDocument/2006/relationships/diagramQuickStyle" Target="../diagrams/quickStyle41.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42.xml"/><Relationship Id="rId3" Type="http://schemas.openxmlformats.org/officeDocument/2006/relationships/image" Target="../media/image90.jpeg"/><Relationship Id="rId7" Type="http://schemas.openxmlformats.org/officeDocument/2006/relationships/diagramLayout" Target="../diagrams/layout42.xml"/><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diagramData" Target="../diagrams/data42.xml"/><Relationship Id="rId5" Type="http://schemas.openxmlformats.org/officeDocument/2006/relationships/image" Target="../media/image92.jpeg"/><Relationship Id="rId10" Type="http://schemas.microsoft.com/office/2007/relationships/diagramDrawing" Target="../diagrams/drawing42.xml"/><Relationship Id="rId4" Type="http://schemas.openxmlformats.org/officeDocument/2006/relationships/image" Target="../media/image91.jpeg"/><Relationship Id="rId9" Type="http://schemas.openxmlformats.org/officeDocument/2006/relationships/diagramColors" Target="../diagrams/colors42.xml"/></Relationships>
</file>

<file path=ppt/slides/_rels/slide36.xml.rels><?xml version="1.0" encoding="UTF-8" standalone="yes"?>
<Relationships xmlns="http://schemas.openxmlformats.org/package/2006/relationships"><Relationship Id="rId8" Type="http://schemas.openxmlformats.org/officeDocument/2006/relationships/image" Target="../media/image94.jpeg"/><Relationship Id="rId13" Type="http://schemas.microsoft.com/office/2007/relationships/diagramDrawing" Target="../diagrams/drawing44.xml"/><Relationship Id="rId3" Type="http://schemas.openxmlformats.org/officeDocument/2006/relationships/diagramLayout" Target="../diagrams/layout43.xml"/><Relationship Id="rId7" Type="http://schemas.openxmlformats.org/officeDocument/2006/relationships/image" Target="../media/image93.jpeg"/><Relationship Id="rId12" Type="http://schemas.openxmlformats.org/officeDocument/2006/relationships/diagramColors" Target="../diagrams/colors44.xml"/><Relationship Id="rId2" Type="http://schemas.openxmlformats.org/officeDocument/2006/relationships/diagramData" Target="../diagrams/data43.xml"/><Relationship Id="rId1" Type="http://schemas.openxmlformats.org/officeDocument/2006/relationships/slideLayout" Target="../slideLayouts/slideLayout7.xml"/><Relationship Id="rId6" Type="http://schemas.microsoft.com/office/2007/relationships/diagramDrawing" Target="../diagrams/drawing43.xml"/><Relationship Id="rId11" Type="http://schemas.openxmlformats.org/officeDocument/2006/relationships/diagramQuickStyle" Target="../diagrams/quickStyle44.xml"/><Relationship Id="rId5" Type="http://schemas.openxmlformats.org/officeDocument/2006/relationships/diagramColors" Target="../diagrams/colors43.xml"/><Relationship Id="rId10" Type="http://schemas.openxmlformats.org/officeDocument/2006/relationships/diagramLayout" Target="../diagrams/layout44.xml"/><Relationship Id="rId4" Type="http://schemas.openxmlformats.org/officeDocument/2006/relationships/diagramQuickStyle" Target="../diagrams/quickStyle43.xml"/><Relationship Id="rId9" Type="http://schemas.openxmlformats.org/officeDocument/2006/relationships/diagramData" Target="../diagrams/data44.xml"/></Relationships>
</file>

<file path=ppt/slides/_rels/slide3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diagramColors" Target="../diagrams/colors46.xml"/><Relationship Id="rId3" Type="http://schemas.openxmlformats.org/officeDocument/2006/relationships/diagramLayout" Target="../diagrams/layout45.xml"/><Relationship Id="rId7" Type="http://schemas.openxmlformats.org/officeDocument/2006/relationships/image" Target="../media/image95.png"/><Relationship Id="rId12" Type="http://schemas.openxmlformats.org/officeDocument/2006/relationships/diagramQuickStyle" Target="../diagrams/quickStyle46.xml"/><Relationship Id="rId2" Type="http://schemas.openxmlformats.org/officeDocument/2006/relationships/diagramData" Target="../diagrams/data45.xml"/><Relationship Id="rId1" Type="http://schemas.openxmlformats.org/officeDocument/2006/relationships/slideLayout" Target="../slideLayouts/slideLayout7.xml"/><Relationship Id="rId6" Type="http://schemas.microsoft.com/office/2007/relationships/diagramDrawing" Target="../diagrams/drawing45.xml"/><Relationship Id="rId11" Type="http://schemas.openxmlformats.org/officeDocument/2006/relationships/diagramLayout" Target="../diagrams/layout46.xml"/><Relationship Id="rId5" Type="http://schemas.openxmlformats.org/officeDocument/2006/relationships/diagramColors" Target="../diagrams/colors45.xml"/><Relationship Id="rId10" Type="http://schemas.openxmlformats.org/officeDocument/2006/relationships/diagramData" Target="../diagrams/data46.xml"/><Relationship Id="rId4" Type="http://schemas.openxmlformats.org/officeDocument/2006/relationships/diagramQuickStyle" Target="../diagrams/quickStyle45.xml"/><Relationship Id="rId9" Type="http://schemas.openxmlformats.org/officeDocument/2006/relationships/chart" Target="../charts/chart4.xml"/><Relationship Id="rId14" Type="http://schemas.microsoft.com/office/2007/relationships/diagramDrawing" Target="../diagrams/drawing46.xml"/></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7.xml"/><Relationship Id="rId11" Type="http://schemas.openxmlformats.org/officeDocument/2006/relationships/image" Target="../media/image98.jpeg"/><Relationship Id="rId5" Type="http://schemas.openxmlformats.org/officeDocument/2006/relationships/diagramQuickStyle" Target="../diagrams/quickStyle47.xml"/><Relationship Id="rId10" Type="http://schemas.openxmlformats.org/officeDocument/2006/relationships/image" Target="../media/image97.jpeg"/><Relationship Id="rId4" Type="http://schemas.openxmlformats.org/officeDocument/2006/relationships/diagramLayout" Target="../diagrams/layout47.xml"/><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48.xml"/><Relationship Id="rId3" Type="http://schemas.microsoft.com/office/2007/relationships/hdphoto" Target="../media/hdphoto14.wdp"/><Relationship Id="rId7" Type="http://schemas.openxmlformats.org/officeDocument/2006/relationships/diagramLayout" Target="../diagrams/layout48.xm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diagramData" Target="../diagrams/data48.xml"/><Relationship Id="rId5" Type="http://schemas.microsoft.com/office/2007/relationships/hdphoto" Target="../media/hdphoto15.wdp"/><Relationship Id="rId10" Type="http://schemas.microsoft.com/office/2007/relationships/diagramDrawing" Target="../diagrams/drawing48.xml"/><Relationship Id="rId4" Type="http://schemas.openxmlformats.org/officeDocument/2006/relationships/image" Target="../media/image100.png"/><Relationship Id="rId9" Type="http://schemas.openxmlformats.org/officeDocument/2006/relationships/diagramColors" Target="../diagrams/colors4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chart" Target="../charts/chart6.xml"/><Relationship Id="rId2" Type="http://schemas.openxmlformats.org/officeDocument/2006/relationships/diagramData" Target="../diagrams/data50.xml"/><Relationship Id="rId1" Type="http://schemas.openxmlformats.org/officeDocument/2006/relationships/slideLayout" Target="../slideLayouts/slideLayout7.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1.xml"/><Relationship Id="rId3" Type="http://schemas.openxmlformats.org/officeDocument/2006/relationships/chart" Target="../charts/chart8.xml"/><Relationship Id="rId7" Type="http://schemas.openxmlformats.org/officeDocument/2006/relationships/diagramQuickStyle" Target="../diagrams/quickStyle51.xml"/><Relationship Id="rId12" Type="http://schemas.openxmlformats.org/officeDocument/2006/relationships/image" Target="../media/image103.png"/><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diagramLayout" Target="../diagrams/layout51.xml"/><Relationship Id="rId11" Type="http://schemas.openxmlformats.org/officeDocument/2006/relationships/image" Target="../media/image102.png"/><Relationship Id="rId5" Type="http://schemas.openxmlformats.org/officeDocument/2006/relationships/diagramData" Target="../diagrams/data51.xml"/><Relationship Id="rId10" Type="http://schemas.openxmlformats.org/officeDocument/2006/relationships/image" Target="../media/image101.png"/><Relationship Id="rId4" Type="http://schemas.openxmlformats.org/officeDocument/2006/relationships/chart" Target="../charts/chart9.xml"/><Relationship Id="rId9" Type="http://schemas.microsoft.com/office/2007/relationships/diagramDrawing" Target="../diagrams/drawing5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52.xml"/><Relationship Id="rId3" Type="http://schemas.openxmlformats.org/officeDocument/2006/relationships/chart" Target="../charts/chart11.xml"/><Relationship Id="rId7" Type="http://schemas.openxmlformats.org/officeDocument/2006/relationships/diagramQuickStyle" Target="../diagrams/quickStyle52.xml"/><Relationship Id="rId2" Type="http://schemas.openxmlformats.org/officeDocument/2006/relationships/chart" Target="../charts/chart10.xml"/><Relationship Id="rId1" Type="http://schemas.openxmlformats.org/officeDocument/2006/relationships/slideLayout" Target="../slideLayouts/slideLayout7.xml"/><Relationship Id="rId6" Type="http://schemas.openxmlformats.org/officeDocument/2006/relationships/diagramLayout" Target="../diagrams/layout52.xml"/><Relationship Id="rId5" Type="http://schemas.openxmlformats.org/officeDocument/2006/relationships/diagramData" Target="../diagrams/data52.xml"/><Relationship Id="rId4" Type="http://schemas.openxmlformats.org/officeDocument/2006/relationships/chart" Target="../charts/chart12.xml"/><Relationship Id="rId9" Type="http://schemas.microsoft.com/office/2007/relationships/diagramDrawing" Target="../diagrams/drawing5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54.xml"/><Relationship Id="rId13" Type="http://schemas.openxmlformats.org/officeDocument/2006/relationships/chart" Target="../charts/chart14.xml"/><Relationship Id="rId18" Type="http://schemas.openxmlformats.org/officeDocument/2006/relationships/diagramColors" Target="../diagrams/colors55.xml"/><Relationship Id="rId3" Type="http://schemas.openxmlformats.org/officeDocument/2006/relationships/diagramLayout" Target="../diagrams/layout53.xml"/><Relationship Id="rId7" Type="http://schemas.openxmlformats.org/officeDocument/2006/relationships/diagramData" Target="../diagrams/data54.xml"/><Relationship Id="rId12" Type="http://schemas.openxmlformats.org/officeDocument/2006/relationships/chart" Target="../charts/chart13.xml"/><Relationship Id="rId17" Type="http://schemas.openxmlformats.org/officeDocument/2006/relationships/diagramQuickStyle" Target="../diagrams/quickStyle55.xml"/><Relationship Id="rId2" Type="http://schemas.openxmlformats.org/officeDocument/2006/relationships/diagramData" Target="../diagrams/data53.xml"/><Relationship Id="rId16" Type="http://schemas.openxmlformats.org/officeDocument/2006/relationships/diagramLayout" Target="../diagrams/layout55.xml"/><Relationship Id="rId1" Type="http://schemas.openxmlformats.org/officeDocument/2006/relationships/slideLayout" Target="../slideLayouts/slideLayout7.xml"/><Relationship Id="rId6" Type="http://schemas.microsoft.com/office/2007/relationships/diagramDrawing" Target="../diagrams/drawing53.xml"/><Relationship Id="rId11" Type="http://schemas.microsoft.com/office/2007/relationships/diagramDrawing" Target="../diagrams/drawing54.xml"/><Relationship Id="rId5" Type="http://schemas.openxmlformats.org/officeDocument/2006/relationships/diagramColors" Target="../diagrams/colors53.xml"/><Relationship Id="rId15" Type="http://schemas.openxmlformats.org/officeDocument/2006/relationships/diagramData" Target="../diagrams/data55.xml"/><Relationship Id="rId10" Type="http://schemas.openxmlformats.org/officeDocument/2006/relationships/diagramColors" Target="../diagrams/colors54.xml"/><Relationship Id="rId19" Type="http://schemas.microsoft.com/office/2007/relationships/diagramDrawing" Target="../diagrams/drawing55.xml"/><Relationship Id="rId4" Type="http://schemas.openxmlformats.org/officeDocument/2006/relationships/diagramQuickStyle" Target="../diagrams/quickStyle53.xml"/><Relationship Id="rId9" Type="http://schemas.openxmlformats.org/officeDocument/2006/relationships/diagramQuickStyle" Target="../diagrams/quickStyle54.xml"/><Relationship Id="rId14" Type="http://schemas.openxmlformats.org/officeDocument/2006/relationships/chart" Target="../charts/chart15.xml"/></Relationships>
</file>

<file path=ppt/slides/_rels/slide45.xml.rels><?xml version="1.0" encoding="UTF-8" standalone="yes"?>
<Relationships xmlns="http://schemas.openxmlformats.org/package/2006/relationships"><Relationship Id="rId8" Type="http://schemas.openxmlformats.org/officeDocument/2006/relationships/chart" Target="../charts/chart17.xml"/><Relationship Id="rId13" Type="http://schemas.openxmlformats.org/officeDocument/2006/relationships/diagramColors" Target="../diagrams/colors57.xml"/><Relationship Id="rId3" Type="http://schemas.openxmlformats.org/officeDocument/2006/relationships/diagramLayout" Target="../diagrams/layout56.xml"/><Relationship Id="rId7" Type="http://schemas.openxmlformats.org/officeDocument/2006/relationships/chart" Target="../charts/chart16.xml"/><Relationship Id="rId12" Type="http://schemas.openxmlformats.org/officeDocument/2006/relationships/diagramQuickStyle" Target="../diagrams/quickStyle57.xml"/><Relationship Id="rId2" Type="http://schemas.openxmlformats.org/officeDocument/2006/relationships/diagramData" Target="../diagrams/data56.xml"/><Relationship Id="rId1" Type="http://schemas.openxmlformats.org/officeDocument/2006/relationships/slideLayout" Target="../slideLayouts/slideLayout7.xml"/><Relationship Id="rId6" Type="http://schemas.microsoft.com/office/2007/relationships/diagramDrawing" Target="../diagrams/drawing56.xml"/><Relationship Id="rId11" Type="http://schemas.openxmlformats.org/officeDocument/2006/relationships/diagramLayout" Target="../diagrams/layout57.xml"/><Relationship Id="rId5" Type="http://schemas.openxmlformats.org/officeDocument/2006/relationships/diagramColors" Target="../diagrams/colors56.xml"/><Relationship Id="rId10" Type="http://schemas.openxmlformats.org/officeDocument/2006/relationships/diagramData" Target="../diagrams/data57.xml"/><Relationship Id="rId4" Type="http://schemas.openxmlformats.org/officeDocument/2006/relationships/diagramQuickStyle" Target="../diagrams/quickStyle56.xml"/><Relationship Id="rId9" Type="http://schemas.openxmlformats.org/officeDocument/2006/relationships/chart" Target="../charts/chart18.xml"/><Relationship Id="rId14" Type="http://schemas.microsoft.com/office/2007/relationships/diagramDrawing" Target="../diagrams/drawing57.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58.xml"/><Relationship Id="rId13" Type="http://schemas.openxmlformats.org/officeDocument/2006/relationships/diagramColors" Target="../diagrams/colors59.xml"/><Relationship Id="rId3" Type="http://schemas.openxmlformats.org/officeDocument/2006/relationships/chart" Target="../charts/chart20.xml"/><Relationship Id="rId7" Type="http://schemas.openxmlformats.org/officeDocument/2006/relationships/diagramQuickStyle" Target="../diagrams/quickStyle58.xml"/><Relationship Id="rId12" Type="http://schemas.openxmlformats.org/officeDocument/2006/relationships/diagramQuickStyle" Target="../diagrams/quickStyle59.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diagramLayout" Target="../diagrams/layout58.xml"/><Relationship Id="rId11" Type="http://schemas.openxmlformats.org/officeDocument/2006/relationships/diagramLayout" Target="../diagrams/layout59.xml"/><Relationship Id="rId5" Type="http://schemas.openxmlformats.org/officeDocument/2006/relationships/diagramData" Target="../diagrams/data58.xml"/><Relationship Id="rId10" Type="http://schemas.openxmlformats.org/officeDocument/2006/relationships/diagramData" Target="../diagrams/data59.xml"/><Relationship Id="rId4" Type="http://schemas.openxmlformats.org/officeDocument/2006/relationships/chart" Target="../charts/chart21.xml"/><Relationship Id="rId9" Type="http://schemas.microsoft.com/office/2007/relationships/diagramDrawing" Target="../diagrams/drawing58.xml"/><Relationship Id="rId14" Type="http://schemas.microsoft.com/office/2007/relationships/diagramDrawing" Target="../diagrams/drawing59.xml"/></Relationships>
</file>

<file path=ppt/slides/_rels/slide47.xml.rels><?xml version="1.0" encoding="UTF-8" standalone="yes"?>
<Relationships xmlns="http://schemas.openxmlformats.org/package/2006/relationships"><Relationship Id="rId8" Type="http://schemas.openxmlformats.org/officeDocument/2006/relationships/chart" Target="../charts/chart23.xml"/><Relationship Id="rId13" Type="http://schemas.openxmlformats.org/officeDocument/2006/relationships/diagramColors" Target="../diagrams/colors61.xml"/><Relationship Id="rId3" Type="http://schemas.openxmlformats.org/officeDocument/2006/relationships/diagramLayout" Target="../diagrams/layout60.xml"/><Relationship Id="rId7" Type="http://schemas.openxmlformats.org/officeDocument/2006/relationships/chart" Target="../charts/chart22.xml"/><Relationship Id="rId12" Type="http://schemas.openxmlformats.org/officeDocument/2006/relationships/diagramQuickStyle" Target="../diagrams/quickStyle61.xml"/><Relationship Id="rId2" Type="http://schemas.openxmlformats.org/officeDocument/2006/relationships/diagramData" Target="../diagrams/data60.xml"/><Relationship Id="rId1" Type="http://schemas.openxmlformats.org/officeDocument/2006/relationships/slideLayout" Target="../slideLayouts/slideLayout7.xml"/><Relationship Id="rId6" Type="http://schemas.microsoft.com/office/2007/relationships/diagramDrawing" Target="../diagrams/drawing60.xml"/><Relationship Id="rId11" Type="http://schemas.openxmlformats.org/officeDocument/2006/relationships/diagramLayout" Target="../diagrams/layout61.xml"/><Relationship Id="rId5" Type="http://schemas.openxmlformats.org/officeDocument/2006/relationships/diagramColors" Target="../diagrams/colors60.xml"/><Relationship Id="rId10" Type="http://schemas.openxmlformats.org/officeDocument/2006/relationships/diagramData" Target="../diagrams/data61.xml"/><Relationship Id="rId4" Type="http://schemas.openxmlformats.org/officeDocument/2006/relationships/diagramQuickStyle" Target="../diagrams/quickStyle60.xml"/><Relationship Id="rId9" Type="http://schemas.openxmlformats.org/officeDocument/2006/relationships/chart" Target="../charts/chart24.xml"/><Relationship Id="rId14" Type="http://schemas.microsoft.com/office/2007/relationships/diagramDrawing" Target="../diagrams/drawing61.xml"/></Relationships>
</file>

<file path=ppt/slides/_rels/slide48.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diagramData" Target="../diagrams/data62.xml"/><Relationship Id="rId21" Type="http://schemas.openxmlformats.org/officeDocument/2006/relationships/image" Target="../media/image117.jpeg"/><Relationship Id="rId7" Type="http://schemas.microsoft.com/office/2007/relationships/diagramDrawing" Target="../diagrams/drawing62.xml"/><Relationship Id="rId12" Type="http://schemas.openxmlformats.org/officeDocument/2006/relationships/image" Target="../media/image108.jpeg"/><Relationship Id="rId17" Type="http://schemas.openxmlformats.org/officeDocument/2006/relationships/image" Target="../media/image113.jpeg"/><Relationship Id="rId25" Type="http://schemas.openxmlformats.org/officeDocument/2006/relationships/image" Target="../media/image121.jpeg"/><Relationship Id="rId2" Type="http://schemas.openxmlformats.org/officeDocument/2006/relationships/notesSlide" Target="../notesSlides/notesSlide19.xml"/><Relationship Id="rId16" Type="http://schemas.openxmlformats.org/officeDocument/2006/relationships/image" Target="../media/image112.jpeg"/><Relationship Id="rId20"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diagramColors" Target="../diagrams/colors62.xml"/><Relationship Id="rId11" Type="http://schemas.openxmlformats.org/officeDocument/2006/relationships/image" Target="../media/image107.jpeg"/><Relationship Id="rId24" Type="http://schemas.openxmlformats.org/officeDocument/2006/relationships/image" Target="../media/image120.jpeg"/><Relationship Id="rId5" Type="http://schemas.openxmlformats.org/officeDocument/2006/relationships/diagramQuickStyle" Target="../diagrams/quickStyle62.xml"/><Relationship Id="rId15" Type="http://schemas.openxmlformats.org/officeDocument/2006/relationships/image" Target="../media/image111.jpeg"/><Relationship Id="rId23" Type="http://schemas.openxmlformats.org/officeDocument/2006/relationships/image" Target="../media/image119.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diagramLayout" Target="../diagrams/layout62.xml"/><Relationship Id="rId9" Type="http://schemas.openxmlformats.org/officeDocument/2006/relationships/image" Target="../media/image105.jpeg"/><Relationship Id="rId14" Type="http://schemas.openxmlformats.org/officeDocument/2006/relationships/image" Target="../media/image110.jpeg"/><Relationship Id="rId22" Type="http://schemas.openxmlformats.org/officeDocument/2006/relationships/image" Target="../media/image118.jpeg"/></Relationships>
</file>

<file path=ppt/slides/_rels/slide49.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image" Target="../media/image122.jpeg"/><Relationship Id="rId7" Type="http://schemas.openxmlformats.org/officeDocument/2006/relationships/diagramColors" Target="../diagrams/colors6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3.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64.xml"/><Relationship Id="rId3" Type="http://schemas.openxmlformats.org/officeDocument/2006/relationships/slideLayout" Target="../slideLayouts/slideLayout7.xml"/><Relationship Id="rId7" Type="http://schemas.openxmlformats.org/officeDocument/2006/relationships/diagramLayout" Target="../diagrams/layout6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64.xml"/><Relationship Id="rId5" Type="http://schemas.openxmlformats.org/officeDocument/2006/relationships/image" Target="../media/image123.png"/><Relationship Id="rId10" Type="http://schemas.microsoft.com/office/2007/relationships/diagramDrawing" Target="../diagrams/drawing64.xml"/><Relationship Id="rId4" Type="http://schemas.openxmlformats.org/officeDocument/2006/relationships/notesSlide" Target="../notesSlides/notesSlide21.xml"/><Relationship Id="rId9" Type="http://schemas.openxmlformats.org/officeDocument/2006/relationships/diagramColors" Target="../diagrams/colors64.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66.xml"/><Relationship Id="rId3" Type="http://schemas.openxmlformats.org/officeDocument/2006/relationships/diagramLayout" Target="../diagrams/layout65.xml"/><Relationship Id="rId7" Type="http://schemas.openxmlformats.org/officeDocument/2006/relationships/diagramData" Target="../diagrams/data66.xm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11" Type="http://schemas.microsoft.com/office/2007/relationships/diagramDrawing" Target="../diagrams/drawing66.xml"/><Relationship Id="rId5" Type="http://schemas.openxmlformats.org/officeDocument/2006/relationships/diagramColors" Target="../diagrams/colors65.xml"/><Relationship Id="rId10" Type="http://schemas.openxmlformats.org/officeDocument/2006/relationships/diagramColors" Target="../diagrams/colors66.xml"/><Relationship Id="rId4" Type="http://schemas.openxmlformats.org/officeDocument/2006/relationships/diagramQuickStyle" Target="../diagrams/quickStyle65.xml"/><Relationship Id="rId9" Type="http://schemas.openxmlformats.org/officeDocument/2006/relationships/diagramQuickStyle" Target="../diagrams/quickStyle66.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68.xml"/><Relationship Id="rId3" Type="http://schemas.openxmlformats.org/officeDocument/2006/relationships/diagramLayout" Target="../diagrams/layout67.xml"/><Relationship Id="rId7" Type="http://schemas.openxmlformats.org/officeDocument/2006/relationships/diagramData" Target="../diagrams/data68.xml"/><Relationship Id="rId2" Type="http://schemas.openxmlformats.org/officeDocument/2006/relationships/diagramData" Target="../diagrams/data67.xml"/><Relationship Id="rId1" Type="http://schemas.openxmlformats.org/officeDocument/2006/relationships/slideLayout" Target="../slideLayouts/slideLayout7.xml"/><Relationship Id="rId6" Type="http://schemas.microsoft.com/office/2007/relationships/diagramDrawing" Target="../diagrams/drawing67.xml"/><Relationship Id="rId11" Type="http://schemas.microsoft.com/office/2007/relationships/diagramDrawing" Target="../diagrams/drawing68.xml"/><Relationship Id="rId5" Type="http://schemas.openxmlformats.org/officeDocument/2006/relationships/diagramColors" Target="../diagrams/colors67.xml"/><Relationship Id="rId10" Type="http://schemas.openxmlformats.org/officeDocument/2006/relationships/diagramColors" Target="../diagrams/colors68.xml"/><Relationship Id="rId4" Type="http://schemas.openxmlformats.org/officeDocument/2006/relationships/diagramQuickStyle" Target="../diagrams/quickStyle67.xml"/><Relationship Id="rId9" Type="http://schemas.openxmlformats.org/officeDocument/2006/relationships/diagramQuickStyle" Target="../diagrams/quickStyle6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png"/><Relationship Id="rId7" Type="http://schemas.openxmlformats.org/officeDocument/2006/relationships/diagramQuickStyle" Target="../diagrams/quickStyle8.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7.png"/><Relationship Id="rId9" Type="http://schemas.microsoft.com/office/2007/relationships/diagramDrawing" Target="../diagrams/drawing8.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0.png"/><Relationship Id="rId7" Type="http://schemas.openxmlformats.org/officeDocument/2006/relationships/diagramData" Target="../diagrams/data10.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diagramDrawing" Target="../diagrams/drawing10.xml"/><Relationship Id="rId5" Type="http://schemas.openxmlformats.org/officeDocument/2006/relationships/image" Target="../media/image11.png"/><Relationship Id="rId10" Type="http://schemas.openxmlformats.org/officeDocument/2006/relationships/diagramColors" Target="../diagrams/colors10.xml"/><Relationship Id="rId4" Type="http://schemas.microsoft.com/office/2007/relationships/hdphoto" Target="../media/hdphoto1.wdp"/><Relationship Id="rId9"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934" y="2195408"/>
            <a:ext cx="7253466" cy="995708"/>
          </a:xfrm>
        </p:spPr>
        <p:txBody>
          <a:bodyPr>
            <a:noAutofit/>
          </a:bodyPr>
          <a:lstStyle/>
          <a:p>
            <a:pPr algn="ctr" rtl="1">
              <a:lnSpc>
                <a:spcPct val="150000"/>
              </a:lnSpc>
            </a:pPr>
            <a:r>
              <a:rPr lang="fa-IR" sz="3200" dirty="0">
                <a:solidFill>
                  <a:srgbClr val="FF0000"/>
                </a:solidFill>
                <a:cs typeface="B Titr" panose="00000700000000000000" pitchFamily="2" charset="-78"/>
              </a:rPr>
              <a:t>مدلسازی و تحلیل سازه</a:t>
            </a:r>
            <a:r>
              <a:rPr lang="en-US" sz="3200" dirty="0">
                <a:solidFill>
                  <a:srgbClr val="FF0000"/>
                </a:solidFill>
                <a:cs typeface="B Titr" panose="00000700000000000000" pitchFamily="2" charset="-78"/>
              </a:rPr>
              <a:t> </a:t>
            </a:r>
            <a:r>
              <a:rPr lang="fa-IR" sz="3200" dirty="0">
                <a:solidFill>
                  <a:srgbClr val="FF0000"/>
                </a:solidFill>
                <a:cs typeface="B Titr" panose="00000700000000000000" pitchFamily="2" charset="-78"/>
              </a:rPr>
              <a:t>های فضاکار چلیکی و گنبدی شکل در نرم</a:t>
            </a:r>
            <a:r>
              <a:rPr lang="en-US" sz="3200" dirty="0">
                <a:solidFill>
                  <a:srgbClr val="FF0000"/>
                </a:solidFill>
                <a:cs typeface="B Titr" panose="00000700000000000000" pitchFamily="2" charset="-78"/>
              </a:rPr>
              <a:t> </a:t>
            </a:r>
            <a:r>
              <a:rPr lang="fa-IR" sz="3200" dirty="0">
                <a:solidFill>
                  <a:srgbClr val="FF0000"/>
                </a:solidFill>
                <a:cs typeface="B Titr" panose="00000700000000000000" pitchFamily="2" charset="-78"/>
              </a:rPr>
              <a:t>افزار </a:t>
            </a:r>
            <a:r>
              <a:rPr lang="en-US" sz="3200" dirty="0">
                <a:solidFill>
                  <a:srgbClr val="FF0000"/>
                </a:solidFill>
                <a:cs typeface="B Titr" panose="00000700000000000000" pitchFamily="2" charset="-78"/>
              </a:rPr>
              <a:t>ABAQUS</a:t>
            </a:r>
          </a:p>
        </p:txBody>
      </p:sp>
      <p:sp>
        <p:nvSpPr>
          <p:cNvPr id="4" name="TextBox 3"/>
          <p:cNvSpPr txBox="1"/>
          <p:nvPr/>
        </p:nvSpPr>
        <p:spPr>
          <a:xfrm>
            <a:off x="6963509" y="1419958"/>
            <a:ext cx="2118945" cy="300082"/>
          </a:xfrm>
          <a:prstGeom prst="rect">
            <a:avLst/>
          </a:prstGeom>
          <a:noFill/>
        </p:spPr>
        <p:txBody>
          <a:bodyPr wrap="square" rtlCol="0">
            <a:spAutoFit/>
          </a:bodyPr>
          <a:lstStyle/>
          <a:p>
            <a:endParaRPr lang="en-US" sz="1350" dirty="0"/>
          </a:p>
        </p:txBody>
      </p:sp>
      <p:sp>
        <p:nvSpPr>
          <p:cNvPr id="14" name="Rectangle 13"/>
          <p:cNvSpPr/>
          <p:nvPr/>
        </p:nvSpPr>
        <p:spPr>
          <a:xfrm>
            <a:off x="3124200" y="3805989"/>
            <a:ext cx="2563522" cy="684803"/>
          </a:xfrm>
          <a:prstGeom prst="rect">
            <a:avLst/>
          </a:prstGeom>
        </p:spPr>
        <p:txBody>
          <a:bodyPr wrap="none">
            <a:spAutoFit/>
          </a:bodyPr>
          <a:lstStyle/>
          <a:p>
            <a:pPr algn="ctr" rtl="1">
              <a:lnSpc>
                <a:spcPct val="150000"/>
              </a:lnSpc>
            </a:pPr>
            <a:r>
              <a:rPr lang="fa-IR" sz="2800" b="1" dirty="0">
                <a:solidFill>
                  <a:srgbClr val="008000"/>
                </a:solidFill>
                <a:effectLst>
                  <a:outerShdw blurRad="31750" dist="25400" dir="5400000" algn="tl" rotWithShape="0">
                    <a:srgbClr val="000000">
                      <a:alpha val="25000"/>
                    </a:srgbClr>
                  </a:outerShdw>
                </a:effectLst>
                <a:latin typeface="+mj-lt"/>
                <a:ea typeface="+mj-ea"/>
                <a:cs typeface="B Titr" panose="00000700000000000000" pitchFamily="2" charset="-78"/>
              </a:rPr>
              <a:t>مهرداد فرمانی فرد</a:t>
            </a:r>
            <a:endParaRPr lang="en-US" sz="2800" b="1" dirty="0">
              <a:solidFill>
                <a:srgbClr val="008000"/>
              </a:solidFill>
              <a:effectLst>
                <a:outerShdw blurRad="31750" dist="25400" dir="5400000" algn="tl" rotWithShape="0">
                  <a:srgbClr val="000000">
                    <a:alpha val="25000"/>
                  </a:srgbClr>
                </a:outerShdw>
              </a:effectLst>
              <a:latin typeface="+mj-lt"/>
              <a:ea typeface="+mj-ea"/>
              <a:cs typeface="B Titr" panose="00000700000000000000" pitchFamily="2" charset="-78"/>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57199"/>
            <a:ext cx="1318443" cy="103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3414"/>
            <a:ext cx="2756921" cy="1143002"/>
          </a:xfrm>
          <a:prstGeom prst="rect">
            <a:avLst/>
          </a:prstGeom>
        </p:spPr>
      </p:pic>
    </p:spTree>
    <p:extLst>
      <p:ext uri="{BB962C8B-B14F-4D97-AF65-F5344CB8AC3E}">
        <p14:creationId xmlns:p14="http://schemas.microsoft.com/office/powerpoint/2010/main" val="252406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Users\Ehsan\Desktop\diamatic2L.jpg"/>
          <p:cNvPicPr/>
          <p:nvPr/>
        </p:nvPicPr>
        <p:blipFill>
          <a:blip r:embed="rId3" cstate="print">
            <a:extLst>
              <a:ext uri="{BEBA8EAE-BF5A-486C-A8C5-ECC9F3942E4B}">
                <a14:imgProps xmlns:a14="http://schemas.microsoft.com/office/drawing/2010/main">
                  <a14:imgLayer r:embed="rId4">
                    <a14:imgEffect>
                      <a14:backgroundRemoval t="0" b="100000" l="0" r="100000">
                        <a14:foregroundMark x1="93333" y1="3563" x2="81368" y2="30735"/>
                        <a14:foregroundMark x1="74872" y1="15590" x2="74872" y2="15590"/>
                        <a14:foregroundMark x1="98291" y1="16036" x2="98291" y2="16036"/>
                        <a14:foregroundMark x1="98120" y1="18931" x2="98120" y2="18931"/>
                        <a14:foregroundMark x1="91966" y1="73274" x2="82222" y2="95323"/>
                        <a14:foregroundMark x1="87179" y1="76392" x2="87179" y2="76392"/>
                        <a14:foregroundMark x1="81538" y1="80846" x2="81538" y2="80846"/>
                        <a14:foregroundMark x1="87863" y1="49220" x2="87863" y2="49220"/>
                        <a14:foregroundMark x1="93675" y1="40535" x2="93504" y2="58129"/>
                        <a14:foregroundMark x1="78974" y1="44321" x2="79658" y2="59243"/>
                        <a14:foregroundMark x1="82393" y1="60802" x2="93846" y2="60356"/>
                        <a14:foregroundMark x1="81538" y1="43430" x2="90769" y2="41648"/>
                        <a14:foregroundMark x1="92308" y1="39198" x2="88718" y2="37639"/>
                        <a14:foregroundMark x1="76239" y1="50334" x2="76068" y2="53229"/>
                        <a14:foregroundMark x1="85299" y1="73274" x2="85299" y2="73274"/>
                        <a14:foregroundMark x1="82393" y1="73497" x2="82393" y2="73497"/>
                        <a14:foregroundMark x1="76923" y1="84410" x2="76923" y2="84410"/>
                        <a14:foregroundMark x1="77949" y1="80401" x2="77949" y2="80401"/>
                        <a14:foregroundMark x1="79487" y1="76615" x2="79487" y2="76615"/>
                        <a14:foregroundMark x1="79829" y1="92428" x2="79829" y2="92428"/>
                        <a14:foregroundMark x1="78291" y1="87973" x2="78291" y2="87973"/>
                        <a14:foregroundMark x1="82222" y1="95991" x2="82222" y2="95991"/>
                        <a14:foregroundMark x1="84957" y1="95546" x2="84957" y2="95546"/>
                        <a14:foregroundMark x1="89231" y1="94432" x2="89231" y2="94432"/>
                        <a14:foregroundMark x1="92137" y1="94878" x2="92137" y2="94878"/>
                        <a14:foregroundMark x1="93333" y1="92205" x2="93333" y2="92205"/>
                        <a14:foregroundMark x1="95043" y1="87973" x2="95043" y2="87973"/>
                        <a14:foregroundMark x1="96068" y1="83964" x2="96068" y2="83964"/>
                        <a14:foregroundMark x1="95897" y1="80401" x2="95897" y2="80401"/>
                        <a14:foregroundMark x1="94530" y1="76169" x2="94530" y2="76169"/>
                        <a14:foregroundMark x1="91795" y1="73274" x2="91795" y2="73274"/>
                        <a14:foregroundMark x1="88547" y1="71938" x2="88547" y2="71938"/>
                        <a14:foregroundMark x1="89573" y1="65256" x2="89573" y2="65256"/>
                        <a14:backgroundMark x1="65128" y1="3786" x2="74017" y2="26281"/>
                        <a14:backgroundMark x1="97607" y1="3786" x2="97607" y2="3786"/>
                        <a14:backgroundMark x1="94872" y1="2450" x2="94872" y2="2450"/>
                        <a14:backgroundMark x1="80171" y1="891" x2="87179" y2="0"/>
                        <a14:backgroundMark x1="98803" y1="25612" x2="99829" y2="20713"/>
                        <a14:backgroundMark x1="99145" y1="7572" x2="99829" y2="13586"/>
                        <a14:backgroundMark x1="98974" y1="32739" x2="98974" y2="32739"/>
                        <a14:backgroundMark x1="98803" y1="28953" x2="99829" y2="16481"/>
                        <a14:backgroundMark x1="1368" y1="30735" x2="342" y2="45212"/>
                        <a14:backgroundMark x1="1880" y1="63474" x2="171" y2="51893"/>
                        <a14:backgroundMark x1="96923" y1="67483" x2="96923" y2="67483"/>
                        <a14:backgroundMark x1="66496" y1="88196" x2="66496" y2="88196"/>
                        <a14:backgroundMark x1="70598" y1="80624" x2="70598" y2="80624"/>
                        <a14:backgroundMark x1="68547" y1="96214" x2="68547" y2="96214"/>
                        <a14:backgroundMark x1="57607" y1="96659" x2="57607" y2="96659"/>
                        <a14:backgroundMark x1="98803" y1="95323" x2="98803" y2="95323"/>
                        <a14:backgroundMark x1="76239" y1="71492" x2="76239" y2="71492"/>
                        <a14:backgroundMark x1="75897" y1="38530" x2="75897" y2="38530"/>
                        <a14:backgroundMark x1="95897" y1="36080" x2="95897" y2="36080"/>
                        <a14:backgroundMark x1="85128" y1="35635" x2="85128" y2="35635"/>
                        <a14:backgroundMark x1="73333" y1="60134" x2="73333" y2="60134"/>
                        <a14:backgroundMark x1="73846" y1="53007" x2="73846" y2="53007"/>
                        <a14:backgroundMark x1="98632" y1="63029" x2="98632" y2="63029"/>
                        <a14:backgroundMark x1="99145" y1="54343" x2="99145" y2="54343"/>
                        <a14:backgroundMark x1="99145" y1="49443" x2="99145" y2="49443"/>
                        <a14:backgroundMark x1="99316" y1="60802" x2="99316" y2="60802"/>
                        <a14:backgroundMark x1="94872" y1="70379" x2="94872" y2="70379"/>
                        <a14:backgroundMark x1="92991" y1="68820" x2="92991" y2="68820"/>
                        <a14:backgroundMark x1="83077" y1="69488" x2="83077" y2="69488"/>
                        <a14:backgroundMark x1="81538" y1="98218" x2="81538" y2="98218"/>
                        <a14:backgroundMark x1="80855" y1="35189" x2="80855" y2="35189"/>
                        <a14:backgroundMark x1="77265" y1="38085" x2="77265" y2="38085"/>
                        <a14:backgroundMark x1="72991" y1="29621" x2="72991" y2="29621"/>
                        <a14:backgroundMark x1="76068" y1="28953" x2="76068" y2="28953"/>
                        <a14:backgroundMark x1="75214" y1="41425" x2="75214" y2="41425"/>
                        <a14:backgroundMark x1="73162" y1="38085" x2="73162" y2="38085"/>
                        <a14:backgroundMark x1="82393" y1="35412" x2="82393" y2="35412"/>
                        <a14:backgroundMark x1="73846" y1="49889" x2="73846" y2="49889"/>
                        <a14:backgroundMark x1="74188" y1="56793" x2="74188" y2="56793"/>
                        <a14:backgroundMark x1="81709" y1="68374" x2="81709" y2="68374"/>
                        <a14:backgroundMark x1="74530" y1="63697" x2="74530" y2="63697"/>
                        <a14:backgroundMark x1="83248" y1="98886" x2="83248" y2="98886"/>
                        <a14:backgroundMark x1="78974" y1="95991" x2="78974" y2="95991"/>
                      </a14:backgroundRemoval>
                    </a14:imgEffect>
                  </a14:imgLayer>
                </a14:imgProps>
              </a:ext>
              <a:ext uri="{28A0092B-C50C-407E-A947-70E740481C1C}">
                <a14:useLocalDpi xmlns:a14="http://schemas.microsoft.com/office/drawing/2010/main"/>
              </a:ext>
            </a:extLst>
          </a:blip>
          <a:srcRect/>
          <a:stretch>
            <a:fillRect/>
          </a:stretch>
        </p:blipFill>
        <p:spPr bwMode="auto">
          <a:xfrm>
            <a:off x="936649" y="2281571"/>
            <a:ext cx="4100970" cy="3375406"/>
          </a:xfrm>
          <a:prstGeom prst="rect">
            <a:avLst/>
          </a:prstGeom>
          <a:noFill/>
          <a:ln>
            <a:noFill/>
          </a:ln>
        </p:spPr>
      </p:pic>
      <p:pic>
        <p:nvPicPr>
          <p:cNvPr id="38" name="Picture 37" descr="D:\---THESIS---\---SCALLOP-MODIFY---\IMAGE\ParabolicArch\H-S01PBS\H-S01L3Dshape.jpg"/>
          <p:cNvPicPr/>
          <p:nvPr/>
        </p:nvPicPr>
        <p:blipFill>
          <a:blip r:embed="rId5" cstate="print">
            <a:extLst>
              <a:ext uri="{BEBA8EAE-BF5A-486C-A8C5-ECC9F3942E4B}">
                <a14:imgProps xmlns:a14="http://schemas.microsoft.com/office/drawing/2010/main">
                  <a14:imgLayer r:embed="rId6">
                    <a14:imgEffect>
                      <a14:backgroundRemoval t="0" b="99401" l="0" r="99800">
                        <a14:foregroundMark x1="17000" y1="78443" x2="14000" y2="81138"/>
                        <a14:foregroundMark x1="14000" y1="81138" x2="15600" y2="76347"/>
                        <a14:foregroundMark x1="15000" y1="76647" x2="16400" y2="80838"/>
                        <a14:foregroundMark x1="16400" y1="77844" x2="16800" y2="81138"/>
                        <a14:foregroundMark x1="12600" y1="75150" x2="11800" y2="77844"/>
                        <a14:foregroundMark x1="61400" y1="92814" x2="64800" y2="97006"/>
                        <a14:foregroundMark x1="64200" y1="94311" x2="62200" y2="96707"/>
                        <a14:foregroundMark x1="68800" y1="92216" x2="66400" y2="96108"/>
                        <a14:foregroundMark x1="67000" y1="92814" x2="69000" y2="94910"/>
                        <a14:foregroundMark x1="68200" y1="92515" x2="69400" y2="95509"/>
                        <a14:backgroundMark x1="68000" y1="96108" x2="68000" y2="96108"/>
                        <a14:backgroundMark x1="65400" y1="94910" x2="65400" y2="94910"/>
                      </a14:backgroundRemoval>
                    </a14:imgEffect>
                  </a14:imgLayer>
                </a14:imgProps>
              </a:ext>
              <a:ext uri="{28A0092B-C50C-407E-A947-70E740481C1C}">
                <a14:useLocalDpi xmlns:a14="http://schemas.microsoft.com/office/drawing/2010/main"/>
              </a:ext>
            </a:extLst>
          </a:blip>
          <a:srcRect/>
          <a:stretch>
            <a:fillRect/>
          </a:stretch>
        </p:blipFill>
        <p:spPr bwMode="auto">
          <a:xfrm>
            <a:off x="4953000" y="2590800"/>
            <a:ext cx="3256422" cy="2972057"/>
          </a:xfrm>
          <a:prstGeom prst="rect">
            <a:avLst/>
          </a:prstGeom>
          <a:noFill/>
          <a:ln>
            <a:noFill/>
          </a:ln>
        </p:spPr>
      </p:pic>
      <p:graphicFrame>
        <p:nvGraphicFramePr>
          <p:cNvPr id="28" name="Diagram 27"/>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100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3.7037E-6 L -0.15139 -0.01064 " pathEditMode="relative" rAng="0" ptsTypes="AA">
                                      <p:cBhvr>
                                        <p:cTn id="11" dur="2000" fill="hold"/>
                                        <p:tgtEl>
                                          <p:spTgt spid="36"/>
                                        </p:tgtEl>
                                        <p:attrNameLst>
                                          <p:attrName>ppt_x</p:attrName>
                                          <p:attrName>ppt_y</p:attrName>
                                        </p:attrNameLst>
                                      </p:cBhvr>
                                      <p:rCtr x="-7569" y="-532"/>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a:clrChange>
              <a:clrFrom>
                <a:srgbClr val="FFFFFF"/>
              </a:clrFrom>
              <a:clrTo>
                <a:srgbClr val="FFFFFF">
                  <a:alpha val="0"/>
                </a:srgbClr>
              </a:clrTo>
            </a:clrChange>
          </a:blip>
          <a:stretch>
            <a:fillRect/>
          </a:stretch>
        </p:blipFill>
        <p:spPr>
          <a:xfrm>
            <a:off x="234190" y="2860976"/>
            <a:ext cx="4585184" cy="3144611"/>
          </a:xfrm>
          <a:prstGeom prst="rect">
            <a:avLst/>
          </a:prstGeom>
        </p:spPr>
      </p:pic>
      <p:sp>
        <p:nvSpPr>
          <p:cNvPr id="2" name="Rounded Rectangle 1"/>
          <p:cNvSpPr/>
          <p:nvPr/>
        </p:nvSpPr>
        <p:spPr>
          <a:xfrm>
            <a:off x="2755361" y="1693077"/>
            <a:ext cx="3585579" cy="531515"/>
          </a:xfrm>
          <a:prstGeom prst="roundRect">
            <a:avLst/>
          </a:prstGeom>
          <a:solidFill>
            <a:schemeClr val="accent2">
              <a:alpha val="56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dirty="0">
                <a:solidFill>
                  <a:schemeClr val="tx1"/>
                </a:solidFill>
                <a:cs typeface="B Titr" panose="00000700000000000000" pitchFamily="2" charset="-78"/>
              </a:rPr>
              <a:t>تحلیل خرابی در سازه فضاکار دولایه</a:t>
            </a:r>
          </a:p>
        </p:txBody>
      </p:sp>
      <p:sp>
        <p:nvSpPr>
          <p:cNvPr id="4" name="TextBox 3"/>
          <p:cNvSpPr txBox="1"/>
          <p:nvPr/>
        </p:nvSpPr>
        <p:spPr>
          <a:xfrm>
            <a:off x="2667706" y="2854605"/>
            <a:ext cx="4043392" cy="313932"/>
          </a:xfrm>
          <a:prstGeom prst="rect">
            <a:avLst/>
          </a:prstGeom>
          <a:noFill/>
        </p:spPr>
        <p:txBody>
          <a:bodyPr wrap="square" rtlCol="1">
            <a:spAutoFit/>
          </a:bodyPr>
          <a:lstStyle/>
          <a:p>
            <a:pPr algn="r" rtl="1">
              <a:lnSpc>
                <a:spcPct val="90000"/>
              </a:lnSpc>
            </a:pPr>
            <a:r>
              <a:rPr lang="ar-SA" sz="1600" dirty="0">
                <a:cs typeface="B Yekan" panose="00000400000000000000" pitchFamily="2" charset="-78"/>
              </a:rPr>
              <a:t>پاسخ سیستم سازه­ای تابعی از پاسخ عضو است </a:t>
            </a:r>
            <a:endParaRPr lang="fa-IR" sz="1600" dirty="0">
              <a:cs typeface="B Yekan" panose="00000400000000000000" pitchFamily="2" charset="-78"/>
            </a:endParaRPr>
          </a:p>
        </p:txBody>
      </p:sp>
      <p:sp>
        <p:nvSpPr>
          <p:cNvPr id="6" name="TextBox 5"/>
          <p:cNvSpPr txBox="1"/>
          <p:nvPr/>
        </p:nvSpPr>
        <p:spPr>
          <a:xfrm>
            <a:off x="5916339" y="3501237"/>
            <a:ext cx="2974087" cy="679417"/>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1">
              <a:lnSpc>
                <a:spcPct val="90000"/>
              </a:lnSpc>
            </a:pPr>
            <a:r>
              <a:rPr lang="fa-IR" sz="1400" dirty="0">
                <a:solidFill>
                  <a:schemeClr val="tx1"/>
                </a:solidFill>
                <a:cs typeface="B Yekan" panose="00000400000000000000" pitchFamily="2" charset="-78"/>
              </a:rPr>
              <a:t>استخراج رفتار</a:t>
            </a:r>
            <a:r>
              <a:rPr lang="ar-SA" sz="1400" dirty="0">
                <a:solidFill>
                  <a:schemeClr val="tx1"/>
                </a:solidFill>
                <a:cs typeface="B Yekan" panose="00000400000000000000" pitchFamily="2" charset="-78"/>
              </a:rPr>
              <a:t>بار محوری- تغییرمکان محوری </a:t>
            </a:r>
            <a:r>
              <a:rPr lang="fa-IR" sz="1400" dirty="0">
                <a:solidFill>
                  <a:schemeClr val="tx1"/>
                </a:solidFill>
                <a:cs typeface="B Yekan" panose="00000400000000000000" pitchFamily="2" charset="-78"/>
              </a:rPr>
              <a:t>اعضا با ناکاملی هندسی اولیه 0/001 طول عضو به روش عناصر محدود</a:t>
            </a:r>
          </a:p>
        </p:txBody>
      </p:sp>
      <p:sp>
        <p:nvSpPr>
          <p:cNvPr id="7" name="TextBox 6"/>
          <p:cNvSpPr txBox="1"/>
          <p:nvPr/>
        </p:nvSpPr>
        <p:spPr>
          <a:xfrm>
            <a:off x="4157810" y="3211777"/>
            <a:ext cx="1607426" cy="1006429"/>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1">
              <a:lnSpc>
                <a:spcPct val="90000"/>
              </a:lnSpc>
            </a:pPr>
            <a:r>
              <a:rPr lang="fa-IR" sz="1600" dirty="0">
                <a:solidFill>
                  <a:schemeClr val="tx1"/>
                </a:solidFill>
                <a:cs typeface="B Yekan" panose="00000400000000000000" pitchFamily="2" charset="-78"/>
              </a:rPr>
              <a:t>ایده آل سازی پاسخ و تعیین رفتار تنش - کرنش اعضا</a:t>
            </a:r>
          </a:p>
        </p:txBody>
      </p:sp>
      <p:sp>
        <p:nvSpPr>
          <p:cNvPr id="8" name="TextBox 7"/>
          <p:cNvSpPr txBox="1"/>
          <p:nvPr/>
        </p:nvSpPr>
        <p:spPr>
          <a:xfrm>
            <a:off x="1156365" y="4854971"/>
            <a:ext cx="2555640" cy="555730"/>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rtl="1">
              <a:lnSpc>
                <a:spcPct val="90000"/>
              </a:lnSpc>
            </a:pPr>
            <a:r>
              <a:rPr lang="fa-IR" sz="1600" dirty="0">
                <a:solidFill>
                  <a:schemeClr val="tx1"/>
                </a:solidFill>
                <a:cs typeface="B Yekan" panose="00000400000000000000" pitchFamily="2" charset="-78"/>
              </a:rPr>
              <a:t>اختصاص رفتار تنش – کرنش به اعضای سازه</a:t>
            </a:r>
          </a:p>
        </p:txBody>
      </p:sp>
      <p:sp>
        <p:nvSpPr>
          <p:cNvPr id="9" name="Rounded Rectangle 8"/>
          <p:cNvSpPr/>
          <p:nvPr/>
        </p:nvSpPr>
        <p:spPr>
          <a:xfrm>
            <a:off x="3635701" y="5366196"/>
            <a:ext cx="2225981" cy="531515"/>
          </a:xfrm>
          <a:prstGeom prst="roundRect">
            <a:avLst/>
          </a:prstGeom>
          <a:solidFill>
            <a:schemeClr val="accent2"/>
          </a:solidFill>
          <a:ln/>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000" dirty="0">
                <a:solidFill>
                  <a:schemeClr val="tx1"/>
                </a:solidFill>
                <a:cs typeface="B Titr" panose="00000700000000000000" pitchFamily="2" charset="-78"/>
              </a:rPr>
              <a:t>انجام تحلیل خرابی</a:t>
            </a:r>
          </a:p>
        </p:txBody>
      </p:sp>
      <p:sp>
        <p:nvSpPr>
          <p:cNvPr id="10" name="Rectangle 9"/>
          <p:cNvSpPr/>
          <p:nvPr/>
        </p:nvSpPr>
        <p:spPr>
          <a:xfrm>
            <a:off x="2362424" y="2292877"/>
            <a:ext cx="4863832" cy="400110"/>
          </a:xfrm>
          <a:prstGeom prst="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wrap="none">
            <a:spAutoFit/>
          </a:bodyPr>
          <a:lstStyle/>
          <a:p>
            <a:pPr algn="r" rtl="1"/>
            <a:r>
              <a:rPr lang="fa-IR" sz="2000" b="1"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مکانیزم­های متداول خرابی در </a:t>
            </a:r>
            <a:r>
              <a:rPr lang="fa-IR" sz="2000" b="1" dirty="0">
                <a:solidFill>
                  <a:schemeClr val="tx1"/>
                </a:solidFill>
                <a:cs typeface="B Nazanin" panose="00000400000000000000" pitchFamily="2" charset="-78"/>
              </a:rPr>
              <a:t>سازه­های فضاکار دولایه</a:t>
            </a:r>
            <a:r>
              <a:rPr lang="fa-IR" sz="2000" b="1"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fa-IR" sz="2000" b="1" dirty="0">
              <a:solidFill>
                <a:schemeClr val="tx1"/>
              </a:solidFill>
              <a:cs typeface="B Nazanin" panose="00000400000000000000" pitchFamily="2" charset="-78"/>
            </a:endParaRPr>
          </a:p>
        </p:txBody>
      </p:sp>
      <p:sp>
        <p:nvSpPr>
          <p:cNvPr id="14" name="TextBox 13"/>
          <p:cNvSpPr txBox="1"/>
          <p:nvPr/>
        </p:nvSpPr>
        <p:spPr>
          <a:xfrm>
            <a:off x="5746140" y="4346170"/>
            <a:ext cx="3176943" cy="369332"/>
          </a:xfrm>
          <a:prstGeom prst="rect">
            <a:avLst/>
          </a:prstGeom>
          <a:noFill/>
        </p:spPr>
        <p:txBody>
          <a:bodyPr wrap="square" rtlCol="1">
            <a:spAutoFit/>
          </a:bodyPr>
          <a:lstStyle/>
          <a:p>
            <a:pPr algn="r" rtl="1">
              <a:lnSpc>
                <a:spcPct val="90000"/>
              </a:lnSpc>
            </a:pPr>
            <a:r>
              <a:rPr lang="fa-IR" sz="2000" dirty="0">
                <a:cs typeface="B Yekan" panose="00000400000000000000" pitchFamily="2" charset="-78"/>
              </a:rPr>
              <a:t>گسیختگی فشاری، خرابی کلی</a:t>
            </a:r>
          </a:p>
        </p:txBody>
      </p:sp>
      <p:sp>
        <p:nvSpPr>
          <p:cNvPr id="23" name="TextBox 22"/>
          <p:cNvSpPr txBox="1"/>
          <p:nvPr/>
        </p:nvSpPr>
        <p:spPr>
          <a:xfrm>
            <a:off x="5181600" y="5334000"/>
            <a:ext cx="3717593" cy="369332"/>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lnSpc>
                <a:spcPct val="90000"/>
              </a:lnSpc>
            </a:pPr>
            <a:r>
              <a:rPr lang="fa-IR" sz="2000" dirty="0">
                <a:solidFill>
                  <a:schemeClr val="tx1"/>
                </a:solidFill>
                <a:cs typeface="B Yekan" panose="00000400000000000000" pitchFamily="2" charset="-78"/>
              </a:rPr>
              <a:t>خرابی ناشی از کمانش اعضای فشاری</a:t>
            </a:r>
          </a:p>
        </p:txBody>
      </p:sp>
      <p:graphicFrame>
        <p:nvGraphicFramePr>
          <p:cNvPr id="19" name="Diagram 18"/>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347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1" nodeType="clickEffect">
                                  <p:stCondLst>
                                    <p:cond delay="0"/>
                                  </p:stCondLst>
                                  <p:childTnLst>
                                    <p:animEffect transition="out" filter="barn(inVertical)">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nodeType="clickEffect">
                                  <p:stCondLst>
                                    <p:cond delay="0"/>
                                  </p:stCondLst>
                                  <p:childTnLst>
                                    <p:animEffect transition="out" filter="barn(inVertical)">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16" presetClass="exit" presetSubtype="21" fill="hold" grpId="1" nodeType="withEffect">
                                  <p:stCondLst>
                                    <p:cond delay="0"/>
                                  </p:stCondLst>
                                  <p:childTnLst>
                                    <p:animEffect transition="out" filter="barn(inVertic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6" presetClass="exit" presetSubtype="21" fill="hold" grpId="1" nodeType="withEffect">
                                  <p:stCondLst>
                                    <p:cond delay="0"/>
                                  </p:stCondLst>
                                  <p:childTnLst>
                                    <p:animEffect transition="out" filter="barn(inVertical)">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2"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xit" presetSubtype="21" fill="hold" grpId="3" nodeType="clickEffect">
                                  <p:stCondLst>
                                    <p:cond delay="0"/>
                                  </p:stCondLst>
                                  <p:childTnLst>
                                    <p:animEffect transition="out" filter="barn(inVertical)">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4"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4" grpId="1"/>
      <p:bldP spid="6" grpId="0" animBg="1"/>
      <p:bldP spid="6" grpId="1" animBg="1"/>
      <p:bldP spid="7" grpId="0" animBg="1"/>
      <p:bldP spid="7" grpId="1" animBg="1"/>
      <p:bldP spid="8" grpId="0" animBg="1"/>
      <p:bldP spid="8" grpId="1" animBg="1"/>
      <p:bldP spid="9" grpId="0" animBg="1"/>
      <p:bldP spid="9" grpId="1" animBg="1"/>
      <p:bldP spid="10" grpId="0" animBg="1"/>
      <p:bldP spid="14" grpId="0"/>
      <p:bldP spid="14" grpId="1"/>
      <p:bldP spid="23" grpId="0" animBg="1"/>
      <p:bldP spid="23" grpId="1" animBg="1"/>
      <p:bldP spid="23" grpId="2" animBg="1"/>
      <p:bldP spid="23" grpId="3" animBg="1"/>
      <p:bldP spid="23"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p:nvPr/>
        </p:nvPicPr>
        <p:blipFill>
          <a:blip r:embed="rId3">
            <a:clrChange>
              <a:clrFrom>
                <a:srgbClr val="FFFFFF"/>
              </a:clrFrom>
              <a:clrTo>
                <a:srgbClr val="FFFFFF">
                  <a:alpha val="0"/>
                </a:srgbClr>
              </a:clrTo>
            </a:clrChange>
          </a:blip>
          <a:stretch>
            <a:fillRect/>
          </a:stretch>
        </p:blipFill>
        <p:spPr>
          <a:xfrm>
            <a:off x="-10886" y="2280553"/>
            <a:ext cx="3233274" cy="2055522"/>
          </a:xfrm>
          <a:prstGeom prst="rect">
            <a:avLst/>
          </a:prstGeom>
        </p:spPr>
      </p:pic>
      <p:sp>
        <p:nvSpPr>
          <p:cNvPr id="2" name="Rounded Rectangle 1"/>
          <p:cNvSpPr/>
          <p:nvPr/>
        </p:nvSpPr>
        <p:spPr>
          <a:xfrm>
            <a:off x="2755361" y="1749038"/>
            <a:ext cx="3585579" cy="531515"/>
          </a:xfrm>
          <a:prstGeom prst="roundRect">
            <a:avLst/>
          </a:prstGeom>
          <a:solidFill>
            <a:schemeClr val="accent2">
              <a:alpha val="56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a:solidFill>
                  <a:schemeClr val="tx1"/>
                </a:solidFill>
                <a:cs typeface="B Titr" panose="00000700000000000000" pitchFamily="2" charset="-78"/>
              </a:rPr>
              <a:t>تحلیل خرابی در سازه فضاکار دولایه</a:t>
            </a:r>
          </a:p>
        </p:txBody>
      </p:sp>
      <p:sp>
        <p:nvSpPr>
          <p:cNvPr id="16" name="TextBox 15"/>
          <p:cNvSpPr txBox="1"/>
          <p:nvPr/>
        </p:nvSpPr>
        <p:spPr>
          <a:xfrm>
            <a:off x="5078321" y="2953492"/>
            <a:ext cx="3717593" cy="682110"/>
          </a:xfrm>
          <a:prstGeom prst="rect">
            <a:avLst/>
          </a:prstGeom>
          <a:noFill/>
        </p:spPr>
        <p:txBody>
          <a:bodyPr wrap="square" rtlCol="1">
            <a:spAutoFit/>
          </a:bodyPr>
          <a:lstStyle/>
          <a:p>
            <a:pPr algn="ctr">
              <a:lnSpc>
                <a:spcPct val="90000"/>
              </a:lnSpc>
            </a:pPr>
            <a:r>
              <a:rPr lang="fa-IR" sz="2100" dirty="0">
                <a:cs typeface="B Yekan" panose="00000400000000000000" pitchFamily="2" charset="-78"/>
              </a:rPr>
              <a:t>گسیختگی فشاری،</a:t>
            </a:r>
          </a:p>
          <a:p>
            <a:pPr algn="ctr">
              <a:lnSpc>
                <a:spcPct val="90000"/>
              </a:lnSpc>
            </a:pPr>
            <a:r>
              <a:rPr lang="fa-IR" sz="2100" dirty="0">
                <a:cs typeface="B Yekan" panose="00000400000000000000" pitchFamily="2" charset="-78"/>
              </a:rPr>
              <a:t> خرابی موضعی با فروجهش دینامیکی</a:t>
            </a:r>
          </a:p>
        </p:txBody>
      </p:sp>
      <p:sp>
        <p:nvSpPr>
          <p:cNvPr id="17" name="TextBox 16"/>
          <p:cNvSpPr txBox="1"/>
          <p:nvPr/>
        </p:nvSpPr>
        <p:spPr>
          <a:xfrm>
            <a:off x="5279279" y="3945045"/>
            <a:ext cx="3717593" cy="674031"/>
          </a:xfrm>
          <a:prstGeom prst="rect">
            <a:avLst/>
          </a:prstGeom>
          <a:noFill/>
        </p:spPr>
        <p:txBody>
          <a:bodyPr wrap="square" rtlCol="1">
            <a:spAutoFit/>
          </a:bodyPr>
          <a:lstStyle/>
          <a:p>
            <a:pPr algn="ctr">
              <a:lnSpc>
                <a:spcPct val="90000"/>
              </a:lnSpc>
            </a:pPr>
            <a:r>
              <a:rPr lang="fa-IR" sz="2100" dirty="0">
                <a:cs typeface="B Yekan" panose="00000400000000000000" pitchFamily="2" charset="-78"/>
              </a:rPr>
              <a:t>گسیختگی فشاری،</a:t>
            </a:r>
          </a:p>
          <a:p>
            <a:pPr algn="ctr">
              <a:lnSpc>
                <a:spcPct val="90000"/>
              </a:lnSpc>
            </a:pPr>
            <a:r>
              <a:rPr lang="fa-IR" sz="2100" dirty="0">
                <a:cs typeface="B Yekan" panose="00000400000000000000" pitchFamily="2" charset="-78"/>
              </a:rPr>
              <a:t> خرابی موضعی بدون فروجهش</a:t>
            </a:r>
          </a:p>
        </p:txBody>
      </p:sp>
      <p:pic>
        <p:nvPicPr>
          <p:cNvPr id="26" name="Picture 25"/>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3900003" y="4619076"/>
            <a:ext cx="3048000" cy="2123991"/>
          </a:xfrm>
          <a:prstGeom prst="rect">
            <a:avLst/>
          </a:prstGeom>
        </p:spPr>
      </p:pic>
      <p:graphicFrame>
        <p:nvGraphicFramePr>
          <p:cNvPr id="19" name="Diagram 18"/>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021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6" presetClass="exit" presetSubtype="21" fill="hold" nodeType="withEffect">
                                  <p:stCondLst>
                                    <p:cond delay="0"/>
                                  </p:stCondLst>
                                  <p:childTnLst>
                                    <p:animEffect transition="out" filter="barn(inVertical)">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p:bldP spid="16" grpId="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7297997" y="2033375"/>
            <a:ext cx="1580778" cy="790389"/>
          </a:xfrm>
          <a:custGeom>
            <a:avLst/>
            <a:gdLst>
              <a:gd name="connsiteX0" fmla="*/ 0 w 2107704"/>
              <a:gd name="connsiteY0" fmla="*/ 105385 h 1053852"/>
              <a:gd name="connsiteX1" fmla="*/ 105385 w 2107704"/>
              <a:gd name="connsiteY1" fmla="*/ 0 h 1053852"/>
              <a:gd name="connsiteX2" fmla="*/ 2002319 w 2107704"/>
              <a:gd name="connsiteY2" fmla="*/ 0 h 1053852"/>
              <a:gd name="connsiteX3" fmla="*/ 2107704 w 2107704"/>
              <a:gd name="connsiteY3" fmla="*/ 105385 h 1053852"/>
              <a:gd name="connsiteX4" fmla="*/ 2107704 w 2107704"/>
              <a:gd name="connsiteY4" fmla="*/ 948467 h 1053852"/>
              <a:gd name="connsiteX5" fmla="*/ 2002319 w 2107704"/>
              <a:gd name="connsiteY5" fmla="*/ 1053852 h 1053852"/>
              <a:gd name="connsiteX6" fmla="*/ 105385 w 2107704"/>
              <a:gd name="connsiteY6" fmla="*/ 1053852 h 1053852"/>
              <a:gd name="connsiteX7" fmla="*/ 0 w 2107704"/>
              <a:gd name="connsiteY7" fmla="*/ 948467 h 1053852"/>
              <a:gd name="connsiteX8" fmla="*/ 0 w 2107704"/>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7704" h="1053852">
                <a:moveTo>
                  <a:pt x="0" y="105385"/>
                </a:moveTo>
                <a:cubicBezTo>
                  <a:pt x="0" y="47182"/>
                  <a:pt x="47182" y="0"/>
                  <a:pt x="105385" y="0"/>
                </a:cubicBezTo>
                <a:lnTo>
                  <a:pt x="2002319" y="0"/>
                </a:lnTo>
                <a:cubicBezTo>
                  <a:pt x="2060522" y="0"/>
                  <a:pt x="2107704" y="47182"/>
                  <a:pt x="2107704" y="105385"/>
                </a:cubicBezTo>
                <a:lnTo>
                  <a:pt x="2107704" y="948467"/>
                </a:lnTo>
                <a:cubicBezTo>
                  <a:pt x="2107704" y="1006670"/>
                  <a:pt x="2060522" y="1053852"/>
                  <a:pt x="2002319" y="1053852"/>
                </a:cubicBezTo>
                <a:lnTo>
                  <a:pt x="105385" y="1053852"/>
                </a:lnTo>
                <a:cubicBezTo>
                  <a:pt x="47182" y="1053852"/>
                  <a:pt x="0" y="1006670"/>
                  <a:pt x="0" y="948467"/>
                </a:cubicBezTo>
                <a:lnTo>
                  <a:pt x="0" y="105385"/>
                </a:lnTo>
                <a:close/>
              </a:path>
            </a:pathLst>
          </a:custGeom>
          <a:solidFill>
            <a:srgbClr val="DB641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582" tIns="44105" rIns="54582" bIns="44105" numCol="1" spcCol="1270" anchor="ctr" anchorCtr="0">
            <a:noAutofit/>
          </a:bodyPr>
          <a:lstStyle/>
          <a:p>
            <a:pPr algn="ctr" defTabSz="733425">
              <a:lnSpc>
                <a:spcPct val="90000"/>
              </a:lnSpc>
              <a:spcBef>
                <a:spcPct val="0"/>
              </a:spcBef>
              <a:spcAft>
                <a:spcPct val="35000"/>
              </a:spcAft>
            </a:pPr>
            <a:r>
              <a:rPr lang="fa-IR" sz="1650" b="1" dirty="0">
                <a:solidFill>
                  <a:schemeClr val="tx1"/>
                </a:solidFill>
                <a:cs typeface="B Yekan" panose="00000400000000000000" pitchFamily="2" charset="-78"/>
              </a:rPr>
              <a:t>اجزای چلیک های</a:t>
            </a:r>
          </a:p>
          <a:p>
            <a:pPr algn="ctr" defTabSz="733425">
              <a:lnSpc>
                <a:spcPct val="90000"/>
              </a:lnSpc>
              <a:spcBef>
                <a:spcPct val="0"/>
              </a:spcBef>
              <a:spcAft>
                <a:spcPct val="35000"/>
              </a:spcAft>
            </a:pPr>
            <a:r>
              <a:rPr lang="fa-IR" sz="1650" b="1" dirty="0">
                <a:solidFill>
                  <a:schemeClr val="tx1"/>
                </a:solidFill>
                <a:cs typeface="B Yekan" panose="00000400000000000000" pitchFamily="2" charset="-78"/>
              </a:rPr>
              <a:t> تک لایه</a:t>
            </a:r>
            <a:endParaRPr lang="en-US" sz="1650" b="1" dirty="0">
              <a:solidFill>
                <a:schemeClr val="tx1"/>
              </a:solidFill>
              <a:cs typeface="B Yekan" panose="00000400000000000000" pitchFamily="2" charset="-78"/>
            </a:endParaRPr>
          </a:p>
        </p:txBody>
      </p:sp>
      <p:sp>
        <p:nvSpPr>
          <p:cNvPr id="10" name="Freeform 9"/>
          <p:cNvSpPr/>
          <p:nvPr/>
        </p:nvSpPr>
        <p:spPr>
          <a:xfrm>
            <a:off x="8562619" y="2823765"/>
            <a:ext cx="158078" cy="592792"/>
          </a:xfrm>
          <a:custGeom>
            <a:avLst/>
            <a:gdLst/>
            <a:ahLst/>
            <a:cxnLst/>
            <a:rect l="0" t="0" r="0" b="0"/>
            <a:pathLst>
              <a:path>
                <a:moveTo>
                  <a:pt x="210770" y="0"/>
                </a:moveTo>
                <a:lnTo>
                  <a:pt x="210770" y="790389"/>
                </a:lnTo>
                <a:lnTo>
                  <a:pt x="0" y="790389"/>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7297997" y="3021362"/>
            <a:ext cx="1264622" cy="790389"/>
          </a:xfrm>
          <a:custGeom>
            <a:avLst/>
            <a:gdLst>
              <a:gd name="connsiteX0" fmla="*/ 0 w 1686163"/>
              <a:gd name="connsiteY0" fmla="*/ 105385 h 1053852"/>
              <a:gd name="connsiteX1" fmla="*/ 105385 w 1686163"/>
              <a:gd name="connsiteY1" fmla="*/ 0 h 1053852"/>
              <a:gd name="connsiteX2" fmla="*/ 1580778 w 1686163"/>
              <a:gd name="connsiteY2" fmla="*/ 0 h 1053852"/>
              <a:gd name="connsiteX3" fmla="*/ 1686163 w 1686163"/>
              <a:gd name="connsiteY3" fmla="*/ 105385 h 1053852"/>
              <a:gd name="connsiteX4" fmla="*/ 1686163 w 1686163"/>
              <a:gd name="connsiteY4" fmla="*/ 948467 h 1053852"/>
              <a:gd name="connsiteX5" fmla="*/ 1580778 w 1686163"/>
              <a:gd name="connsiteY5" fmla="*/ 1053852 h 1053852"/>
              <a:gd name="connsiteX6" fmla="*/ 105385 w 1686163"/>
              <a:gd name="connsiteY6" fmla="*/ 1053852 h 1053852"/>
              <a:gd name="connsiteX7" fmla="*/ 0 w 1686163"/>
              <a:gd name="connsiteY7" fmla="*/ 948467 h 1053852"/>
              <a:gd name="connsiteX8" fmla="*/ 0 w 1686163"/>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63" h="1053852">
                <a:moveTo>
                  <a:pt x="0" y="105385"/>
                </a:moveTo>
                <a:cubicBezTo>
                  <a:pt x="0" y="47182"/>
                  <a:pt x="47182" y="0"/>
                  <a:pt x="105385" y="0"/>
                </a:cubicBezTo>
                <a:lnTo>
                  <a:pt x="1580778" y="0"/>
                </a:lnTo>
                <a:cubicBezTo>
                  <a:pt x="1638981" y="0"/>
                  <a:pt x="1686163" y="47182"/>
                  <a:pt x="1686163" y="105385"/>
                </a:cubicBezTo>
                <a:lnTo>
                  <a:pt x="1686163" y="948467"/>
                </a:lnTo>
                <a:cubicBezTo>
                  <a:pt x="1686163" y="1006670"/>
                  <a:pt x="1638981" y="1053852"/>
                  <a:pt x="1580778" y="1053852"/>
                </a:cubicBezTo>
                <a:lnTo>
                  <a:pt x="105385" y="1053852"/>
                </a:lnTo>
                <a:cubicBezTo>
                  <a:pt x="47182" y="1053852"/>
                  <a:pt x="0" y="1006670"/>
                  <a:pt x="0" y="948467"/>
                </a:cubicBezTo>
                <a:lnTo>
                  <a:pt x="0" y="105385"/>
                </a:lnTo>
                <a:close/>
              </a:path>
            </a:pathLst>
          </a:custGeom>
          <a:blipFill>
            <a:blip r:embed="rId3"/>
            <a:tile tx="0" ty="0" sx="100000" sy="100000" flip="none" algn="tl"/>
          </a:blipFill>
          <a:ln w="19050">
            <a:solidFill>
              <a:srgbClr val="CC6600"/>
            </a:solidFill>
          </a:ln>
          <a:effectLst/>
        </p:spPr>
        <p:style>
          <a:lnRef idx="2">
            <a:schemeClr val="accent2"/>
          </a:lnRef>
          <a:fillRef idx="1">
            <a:schemeClr val="lt1"/>
          </a:fillRef>
          <a:effectRef idx="0">
            <a:schemeClr val="accent2"/>
          </a:effectRef>
          <a:fontRef idx="minor">
            <a:schemeClr val="dk1"/>
          </a:fontRef>
        </p:style>
        <p:txBody>
          <a:bodyPr spcFirstLastPara="0" vert="horz" wrap="square" lIns="48867" tIns="40295" rIns="48867" bIns="40295" numCol="1" spcCol="1270" anchor="ctr" anchorCtr="0">
            <a:noAutofit/>
          </a:bodyPr>
          <a:lstStyle/>
          <a:p>
            <a:pPr algn="ctr" defTabSz="600075">
              <a:lnSpc>
                <a:spcPct val="90000"/>
              </a:lnSpc>
              <a:spcBef>
                <a:spcPct val="0"/>
              </a:spcBef>
              <a:spcAft>
                <a:spcPct val="35000"/>
              </a:spcAft>
            </a:pPr>
            <a:r>
              <a:rPr lang="fa-IR" sz="1500" dirty="0">
                <a:ln>
                  <a:solidFill>
                    <a:schemeClr val="accent2"/>
                  </a:solidFill>
                </a:ln>
                <a:solidFill>
                  <a:schemeClr val="tx1"/>
                </a:solidFill>
                <a:cs typeface="B Yekan" panose="00000400000000000000" pitchFamily="2" charset="-78"/>
              </a:rPr>
              <a:t>سازه اصلی</a:t>
            </a:r>
            <a:endParaRPr lang="en-US" sz="1500" dirty="0">
              <a:ln>
                <a:solidFill>
                  <a:schemeClr val="accent2"/>
                </a:solidFill>
              </a:ln>
              <a:solidFill>
                <a:schemeClr val="tx1"/>
              </a:solidFill>
              <a:cs typeface="B Yekan" panose="00000400000000000000" pitchFamily="2" charset="-78"/>
            </a:endParaRPr>
          </a:p>
        </p:txBody>
      </p:sp>
      <p:sp>
        <p:nvSpPr>
          <p:cNvPr id="12" name="Freeform 11"/>
          <p:cNvSpPr/>
          <p:nvPr/>
        </p:nvSpPr>
        <p:spPr>
          <a:xfrm>
            <a:off x="8562619" y="2823764"/>
            <a:ext cx="158078" cy="1580778"/>
          </a:xfrm>
          <a:custGeom>
            <a:avLst/>
            <a:gdLst/>
            <a:ahLst/>
            <a:cxnLst/>
            <a:rect l="0" t="0" r="0" b="0"/>
            <a:pathLst>
              <a:path>
                <a:moveTo>
                  <a:pt x="210770" y="0"/>
                </a:moveTo>
                <a:lnTo>
                  <a:pt x="210770" y="2107704"/>
                </a:lnTo>
                <a:lnTo>
                  <a:pt x="0" y="2107704"/>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7297997" y="4009349"/>
            <a:ext cx="1264622" cy="790389"/>
          </a:xfrm>
          <a:custGeom>
            <a:avLst/>
            <a:gdLst>
              <a:gd name="connsiteX0" fmla="*/ 0 w 1686163"/>
              <a:gd name="connsiteY0" fmla="*/ 105385 h 1053852"/>
              <a:gd name="connsiteX1" fmla="*/ 105385 w 1686163"/>
              <a:gd name="connsiteY1" fmla="*/ 0 h 1053852"/>
              <a:gd name="connsiteX2" fmla="*/ 1580778 w 1686163"/>
              <a:gd name="connsiteY2" fmla="*/ 0 h 1053852"/>
              <a:gd name="connsiteX3" fmla="*/ 1686163 w 1686163"/>
              <a:gd name="connsiteY3" fmla="*/ 105385 h 1053852"/>
              <a:gd name="connsiteX4" fmla="*/ 1686163 w 1686163"/>
              <a:gd name="connsiteY4" fmla="*/ 948467 h 1053852"/>
              <a:gd name="connsiteX5" fmla="*/ 1580778 w 1686163"/>
              <a:gd name="connsiteY5" fmla="*/ 1053852 h 1053852"/>
              <a:gd name="connsiteX6" fmla="*/ 105385 w 1686163"/>
              <a:gd name="connsiteY6" fmla="*/ 1053852 h 1053852"/>
              <a:gd name="connsiteX7" fmla="*/ 0 w 1686163"/>
              <a:gd name="connsiteY7" fmla="*/ 948467 h 1053852"/>
              <a:gd name="connsiteX8" fmla="*/ 0 w 1686163"/>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63" h="1053852">
                <a:moveTo>
                  <a:pt x="0" y="105385"/>
                </a:moveTo>
                <a:cubicBezTo>
                  <a:pt x="0" y="47182"/>
                  <a:pt x="47182" y="0"/>
                  <a:pt x="105385" y="0"/>
                </a:cubicBezTo>
                <a:lnTo>
                  <a:pt x="1580778" y="0"/>
                </a:lnTo>
                <a:cubicBezTo>
                  <a:pt x="1638981" y="0"/>
                  <a:pt x="1686163" y="47182"/>
                  <a:pt x="1686163" y="105385"/>
                </a:cubicBezTo>
                <a:lnTo>
                  <a:pt x="1686163" y="948467"/>
                </a:lnTo>
                <a:cubicBezTo>
                  <a:pt x="1686163" y="1006670"/>
                  <a:pt x="1638981" y="1053852"/>
                  <a:pt x="1580778" y="1053852"/>
                </a:cubicBezTo>
                <a:lnTo>
                  <a:pt x="105385" y="1053852"/>
                </a:lnTo>
                <a:cubicBezTo>
                  <a:pt x="47182" y="1053852"/>
                  <a:pt x="0" y="1006670"/>
                  <a:pt x="0" y="948467"/>
                </a:cubicBezTo>
                <a:lnTo>
                  <a:pt x="0" y="105385"/>
                </a:lnTo>
                <a:close/>
              </a:path>
            </a:pathLst>
          </a:custGeom>
          <a:blipFill>
            <a:blip r:embed="rId3"/>
            <a:tile tx="0" ty="0" sx="100000" sy="100000" flip="none" algn="tl"/>
          </a:blipFill>
          <a:ln w="19050">
            <a:solidFill>
              <a:srgbClr val="CC6600"/>
            </a:solidFill>
          </a:ln>
        </p:spPr>
        <p:style>
          <a:lnRef idx="2">
            <a:schemeClr val="accent2"/>
          </a:lnRef>
          <a:fillRef idx="1">
            <a:schemeClr val="lt1"/>
          </a:fillRef>
          <a:effectRef idx="0">
            <a:schemeClr val="accent2"/>
          </a:effectRef>
          <a:fontRef idx="minor">
            <a:schemeClr val="dk1"/>
          </a:fontRef>
        </p:style>
        <p:txBody>
          <a:bodyPr spcFirstLastPara="0" vert="horz" wrap="square" lIns="48867" tIns="40295" rIns="48867" bIns="40295" numCol="1" spcCol="1270" anchor="ctr" anchorCtr="0">
            <a:noAutofit/>
          </a:bodyPr>
          <a:lstStyle/>
          <a:p>
            <a:pPr algn="ctr" defTabSz="600075">
              <a:lnSpc>
                <a:spcPct val="90000"/>
              </a:lnSpc>
              <a:spcBef>
                <a:spcPct val="0"/>
              </a:spcBef>
              <a:spcAft>
                <a:spcPct val="35000"/>
              </a:spcAft>
            </a:pPr>
            <a:r>
              <a:rPr lang="fa-IR" sz="1500" dirty="0">
                <a:ln>
                  <a:solidFill>
                    <a:schemeClr val="accent2"/>
                  </a:solidFill>
                </a:ln>
                <a:solidFill>
                  <a:schemeClr val="tx1"/>
                </a:solidFill>
                <a:cs typeface="B Yekan" panose="00000400000000000000" pitchFamily="2" charset="-78"/>
              </a:rPr>
              <a:t>پوشانه</a:t>
            </a:r>
            <a:endParaRPr lang="en-US" sz="1500" dirty="0">
              <a:ln>
                <a:solidFill>
                  <a:schemeClr val="accent2"/>
                </a:solidFill>
              </a:ln>
              <a:solidFill>
                <a:schemeClr val="tx1"/>
              </a:solidFill>
              <a:cs typeface="B Yekan" panose="00000400000000000000" pitchFamily="2" charset="-78"/>
            </a:endParaRPr>
          </a:p>
        </p:txBody>
      </p:sp>
      <p:sp>
        <p:nvSpPr>
          <p:cNvPr id="15" name="Freeform 14"/>
          <p:cNvSpPr/>
          <p:nvPr/>
        </p:nvSpPr>
        <p:spPr>
          <a:xfrm>
            <a:off x="8562619" y="2823765"/>
            <a:ext cx="158078" cy="2568764"/>
          </a:xfrm>
          <a:custGeom>
            <a:avLst/>
            <a:gdLst/>
            <a:ahLst/>
            <a:cxnLst/>
            <a:rect l="0" t="0" r="0" b="0"/>
            <a:pathLst>
              <a:path>
                <a:moveTo>
                  <a:pt x="210770" y="0"/>
                </a:moveTo>
                <a:lnTo>
                  <a:pt x="210770" y="3425019"/>
                </a:lnTo>
                <a:lnTo>
                  <a:pt x="0" y="3425019"/>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7297997" y="4997335"/>
            <a:ext cx="1264622" cy="790389"/>
          </a:xfrm>
          <a:custGeom>
            <a:avLst/>
            <a:gdLst>
              <a:gd name="connsiteX0" fmla="*/ 0 w 1686163"/>
              <a:gd name="connsiteY0" fmla="*/ 105385 h 1053852"/>
              <a:gd name="connsiteX1" fmla="*/ 105385 w 1686163"/>
              <a:gd name="connsiteY1" fmla="*/ 0 h 1053852"/>
              <a:gd name="connsiteX2" fmla="*/ 1580778 w 1686163"/>
              <a:gd name="connsiteY2" fmla="*/ 0 h 1053852"/>
              <a:gd name="connsiteX3" fmla="*/ 1686163 w 1686163"/>
              <a:gd name="connsiteY3" fmla="*/ 105385 h 1053852"/>
              <a:gd name="connsiteX4" fmla="*/ 1686163 w 1686163"/>
              <a:gd name="connsiteY4" fmla="*/ 948467 h 1053852"/>
              <a:gd name="connsiteX5" fmla="*/ 1580778 w 1686163"/>
              <a:gd name="connsiteY5" fmla="*/ 1053852 h 1053852"/>
              <a:gd name="connsiteX6" fmla="*/ 105385 w 1686163"/>
              <a:gd name="connsiteY6" fmla="*/ 1053852 h 1053852"/>
              <a:gd name="connsiteX7" fmla="*/ 0 w 1686163"/>
              <a:gd name="connsiteY7" fmla="*/ 948467 h 1053852"/>
              <a:gd name="connsiteX8" fmla="*/ 0 w 1686163"/>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63" h="1053852">
                <a:moveTo>
                  <a:pt x="0" y="105385"/>
                </a:moveTo>
                <a:cubicBezTo>
                  <a:pt x="0" y="47182"/>
                  <a:pt x="47182" y="0"/>
                  <a:pt x="105385" y="0"/>
                </a:cubicBezTo>
                <a:lnTo>
                  <a:pt x="1580778" y="0"/>
                </a:lnTo>
                <a:cubicBezTo>
                  <a:pt x="1638981" y="0"/>
                  <a:pt x="1686163" y="47182"/>
                  <a:pt x="1686163" y="105385"/>
                </a:cubicBezTo>
                <a:lnTo>
                  <a:pt x="1686163" y="948467"/>
                </a:lnTo>
                <a:cubicBezTo>
                  <a:pt x="1686163" y="1006670"/>
                  <a:pt x="1638981" y="1053852"/>
                  <a:pt x="1580778" y="1053852"/>
                </a:cubicBezTo>
                <a:lnTo>
                  <a:pt x="105385" y="1053852"/>
                </a:lnTo>
                <a:cubicBezTo>
                  <a:pt x="47182" y="1053852"/>
                  <a:pt x="0" y="1006670"/>
                  <a:pt x="0" y="948467"/>
                </a:cubicBezTo>
                <a:lnTo>
                  <a:pt x="0" y="105385"/>
                </a:lnTo>
                <a:close/>
              </a:path>
            </a:pathLst>
          </a:custGeom>
          <a:blipFill>
            <a:blip r:embed="rId3"/>
            <a:tile tx="0" ty="0" sx="100000" sy="100000" flip="none" algn="tl"/>
          </a:blipFill>
          <a:ln w="19050">
            <a:solidFill>
              <a:srgbClr val="CC6600"/>
            </a:solidFill>
          </a:ln>
        </p:spPr>
        <p:style>
          <a:lnRef idx="2">
            <a:schemeClr val="accent2"/>
          </a:lnRef>
          <a:fillRef idx="1">
            <a:schemeClr val="lt1"/>
          </a:fillRef>
          <a:effectRef idx="0">
            <a:schemeClr val="accent2"/>
          </a:effectRef>
          <a:fontRef idx="minor">
            <a:schemeClr val="dk1"/>
          </a:fontRef>
        </p:style>
        <p:txBody>
          <a:bodyPr spcFirstLastPara="0" vert="horz" wrap="square" lIns="48867" tIns="40295" rIns="48867" bIns="40295" numCol="1" spcCol="1270" anchor="ctr" anchorCtr="0">
            <a:noAutofit/>
          </a:bodyPr>
          <a:lstStyle/>
          <a:p>
            <a:pPr algn="ctr" defTabSz="600075">
              <a:lnSpc>
                <a:spcPct val="90000"/>
              </a:lnSpc>
              <a:spcBef>
                <a:spcPct val="0"/>
              </a:spcBef>
              <a:spcAft>
                <a:spcPct val="35000"/>
              </a:spcAft>
            </a:pPr>
            <a:r>
              <a:rPr lang="fa-IR" sz="1350" dirty="0">
                <a:ln>
                  <a:solidFill>
                    <a:schemeClr val="accent2"/>
                  </a:solidFill>
                </a:ln>
                <a:solidFill>
                  <a:schemeClr val="tx1"/>
                </a:solidFill>
                <a:cs typeface="B Yekan" panose="00000400000000000000" pitchFamily="2" charset="-78"/>
              </a:rPr>
              <a:t>ادوات اتصالی پوشانه</a:t>
            </a:r>
            <a:endParaRPr lang="en-US" sz="1350" dirty="0">
              <a:ln>
                <a:solidFill>
                  <a:schemeClr val="accent2"/>
                </a:solidFill>
              </a:ln>
              <a:solidFill>
                <a:schemeClr val="tx1"/>
              </a:solidFill>
              <a:cs typeface="B Yekan" panose="00000400000000000000" pitchFamily="2" charset="-78"/>
            </a:endParaRPr>
          </a:p>
        </p:txBody>
      </p:sp>
      <p:pic>
        <p:nvPicPr>
          <p:cNvPr id="25" name="Picture 24"/>
          <p:cNvPicPr>
            <a:picLocks/>
          </p:cNvPicPr>
          <p:nvPr/>
        </p:nvPicPr>
        <p:blipFill>
          <a:blip r:embed="rId4">
            <a:extLst>
              <a:ext uri="{28A0092B-C50C-407E-A947-70E740481C1C}">
                <a14:useLocalDpi xmlns:a14="http://schemas.microsoft.com/office/drawing/2010/main" val="0"/>
              </a:ext>
            </a:extLst>
          </a:blip>
          <a:stretch>
            <a:fillRect/>
          </a:stretch>
        </p:blipFill>
        <p:spPr>
          <a:xfrm>
            <a:off x="160164" y="1692251"/>
            <a:ext cx="2838113" cy="2093690"/>
          </a:xfrm>
          <a:prstGeom prst="rect">
            <a:avLst/>
          </a:prstGeom>
        </p:spPr>
      </p:pic>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469829" y="1679929"/>
            <a:ext cx="2549972" cy="1533508"/>
          </a:xfrm>
          <a:prstGeom prst="rect">
            <a:avLst/>
          </a:prstGeom>
        </p:spPr>
      </p:pic>
      <p:sp>
        <p:nvSpPr>
          <p:cNvPr id="23" name="Rectangle 22"/>
          <p:cNvSpPr/>
          <p:nvPr/>
        </p:nvSpPr>
        <p:spPr>
          <a:xfrm>
            <a:off x="3342725" y="3273000"/>
            <a:ext cx="3772414" cy="2263085"/>
          </a:xfrm>
          <a:prstGeom prst="rect">
            <a:avLst/>
          </a:prstGeom>
          <a:noFill/>
        </p:spPr>
      </p:sp>
      <p:sp>
        <p:nvSpPr>
          <p:cNvPr id="33" name="Rectangle 32"/>
          <p:cNvSpPr/>
          <p:nvPr/>
        </p:nvSpPr>
        <p:spPr>
          <a:xfrm>
            <a:off x="3265483" y="4048817"/>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3342725" y="3470477"/>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6" name="Freeform 25"/>
          <p:cNvSpPr/>
          <p:nvPr/>
        </p:nvSpPr>
        <p:spPr>
          <a:xfrm>
            <a:off x="4285828" y="3282287"/>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فلزی </a:t>
            </a:r>
            <a:endParaRPr lang="en-US" sz="1275" dirty="0">
              <a:solidFill>
                <a:schemeClr val="tx1"/>
              </a:solidFill>
              <a:cs typeface="B Yekan" panose="00000400000000000000" pitchFamily="2" charset="-78"/>
            </a:endParaRPr>
          </a:p>
        </p:txBody>
      </p:sp>
      <p:sp>
        <p:nvSpPr>
          <p:cNvPr id="28" name="Freeform 27"/>
          <p:cNvSpPr/>
          <p:nvPr/>
        </p:nvSpPr>
        <p:spPr>
          <a:xfrm>
            <a:off x="4285828" y="3860627"/>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شفاف </a:t>
            </a:r>
            <a:endParaRPr lang="en-US" sz="1275" dirty="0">
              <a:solidFill>
                <a:schemeClr val="tx1"/>
              </a:solidFill>
              <a:cs typeface="B Yekan" panose="00000400000000000000" pitchFamily="2" charset="-78"/>
            </a:endParaRPr>
          </a:p>
        </p:txBody>
      </p:sp>
      <p:sp>
        <p:nvSpPr>
          <p:cNvPr id="29" name="Rectangle 28"/>
          <p:cNvSpPr/>
          <p:nvPr/>
        </p:nvSpPr>
        <p:spPr>
          <a:xfrm>
            <a:off x="3342725" y="4627157"/>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Freeform 29"/>
          <p:cNvSpPr/>
          <p:nvPr/>
        </p:nvSpPr>
        <p:spPr>
          <a:xfrm>
            <a:off x="4285828" y="4438967"/>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پاشامی</a:t>
            </a:r>
            <a:endParaRPr lang="en-US" sz="1275" dirty="0">
              <a:solidFill>
                <a:schemeClr val="tx1"/>
              </a:solidFill>
              <a:cs typeface="B Yekan" panose="00000400000000000000" pitchFamily="2" charset="-78"/>
            </a:endParaRPr>
          </a:p>
        </p:txBody>
      </p:sp>
      <p:sp>
        <p:nvSpPr>
          <p:cNvPr id="31" name="Rectangle 30"/>
          <p:cNvSpPr/>
          <p:nvPr/>
        </p:nvSpPr>
        <p:spPr>
          <a:xfrm>
            <a:off x="3342725" y="5205497"/>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4285828" y="5017307"/>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سیاه </a:t>
            </a:r>
            <a:endParaRPr lang="en-US" sz="1275" dirty="0">
              <a:solidFill>
                <a:schemeClr val="tx1"/>
              </a:solidFill>
              <a:cs typeface="B Yekan" panose="00000400000000000000" pitchFamily="2" charset="-78"/>
            </a:endParaRPr>
          </a:p>
        </p:txBody>
      </p:sp>
      <p:sp>
        <p:nvSpPr>
          <p:cNvPr id="20" name="Slide Number Placeholder 2"/>
          <p:cNvSpPr>
            <a:spLocks noGrp="1"/>
          </p:cNvSpPr>
          <p:nvPr>
            <p:ph type="sldNum" sz="quarter" idx="12"/>
          </p:nvPr>
        </p:nvSpPr>
        <p:spPr>
          <a:xfrm>
            <a:off x="8179067" y="5717714"/>
            <a:ext cx="857475" cy="207170"/>
          </a:xfrm>
        </p:spPr>
        <p:txBody>
          <a:bodyPr/>
          <a:lstStyle/>
          <a:p>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7" name="Diagram 26"/>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8566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1000"/>
                                        <p:tgtEl>
                                          <p:spTgt spid="30"/>
                                        </p:tgtEl>
                                      </p:cBhvr>
                                    </p:animEffect>
                                    <p:anim calcmode="lin" valueType="num">
                                      <p:cBhvr>
                                        <p:cTn id="79" dur="1000" fill="hold"/>
                                        <p:tgtEl>
                                          <p:spTgt spid="30"/>
                                        </p:tgtEl>
                                        <p:attrNameLst>
                                          <p:attrName>ppt_x</p:attrName>
                                        </p:attrNameLst>
                                      </p:cBhvr>
                                      <p:tavLst>
                                        <p:tav tm="0">
                                          <p:val>
                                            <p:strVal val="#ppt_x"/>
                                          </p:val>
                                        </p:tav>
                                        <p:tav tm="100000">
                                          <p:val>
                                            <p:strVal val="#ppt_x"/>
                                          </p:val>
                                        </p:tav>
                                      </p:tavLst>
                                    </p:anim>
                                    <p:anim calcmode="lin" valueType="num">
                                      <p:cBhvr>
                                        <p:cTn id="80" dur="1000" fill="hold"/>
                                        <p:tgtEl>
                                          <p:spTgt spid="3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1000"/>
                                        <p:tgtEl>
                                          <p:spTgt spid="32"/>
                                        </p:tgtEl>
                                      </p:cBhvr>
                                    </p:animEffect>
                                    <p:anim calcmode="lin" valueType="num">
                                      <p:cBhvr>
                                        <p:cTn id="91" dur="1000" fill="hold"/>
                                        <p:tgtEl>
                                          <p:spTgt spid="32"/>
                                        </p:tgtEl>
                                        <p:attrNameLst>
                                          <p:attrName>ppt_x</p:attrName>
                                        </p:attrNameLst>
                                      </p:cBhvr>
                                      <p:tavLst>
                                        <p:tav tm="0">
                                          <p:val>
                                            <p:strVal val="#ppt_x"/>
                                          </p:val>
                                        </p:tav>
                                        <p:tav tm="100000">
                                          <p:val>
                                            <p:strVal val="#ppt_x"/>
                                          </p:val>
                                        </p:tav>
                                      </p:tavLst>
                                    </p:anim>
                                    <p:anim calcmode="lin" valueType="num">
                                      <p:cBhvr>
                                        <p:cTn id="92" dur="1000" fill="hold"/>
                                        <p:tgtEl>
                                          <p:spTgt spid="32"/>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1000"/>
                                        <p:tgtEl>
                                          <p:spTgt spid="31"/>
                                        </p:tgtEl>
                                      </p:cBhvr>
                                    </p:animEffect>
                                    <p:anim calcmode="lin" valueType="num">
                                      <p:cBhvr>
                                        <p:cTn id="96" dur="1000" fill="hold"/>
                                        <p:tgtEl>
                                          <p:spTgt spid="31"/>
                                        </p:tgtEl>
                                        <p:attrNameLst>
                                          <p:attrName>ppt_x</p:attrName>
                                        </p:attrNameLst>
                                      </p:cBhvr>
                                      <p:tavLst>
                                        <p:tav tm="0">
                                          <p:val>
                                            <p:strVal val="#ppt_x"/>
                                          </p:val>
                                        </p:tav>
                                        <p:tav tm="100000">
                                          <p:val>
                                            <p:strVal val="#ppt_x"/>
                                          </p:val>
                                        </p:tav>
                                      </p:tavLst>
                                    </p:anim>
                                    <p:anim calcmode="lin" valueType="num">
                                      <p:cBhvr>
                                        <p:cTn id="9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8"/>
                                        </p:tgtEl>
                                      </p:cBhvr>
                                    </p:animEffect>
                                    <p:set>
                                      <p:cBhvr>
                                        <p:cTn id="108" dur="1" fill="hold">
                                          <p:stCondLst>
                                            <p:cond delay="499"/>
                                          </p:stCondLst>
                                        </p:cTn>
                                        <p:tgtEl>
                                          <p:spTgt spid="28"/>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3"/>
                                        </p:tgtEl>
                                      </p:cBhvr>
                                    </p:animEffect>
                                    <p:set>
                                      <p:cBhvr>
                                        <p:cTn id="111" dur="1" fill="hold">
                                          <p:stCondLst>
                                            <p:cond delay="499"/>
                                          </p:stCondLst>
                                        </p:cTn>
                                        <p:tgtEl>
                                          <p:spTgt spid="33"/>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30"/>
                                        </p:tgtEl>
                                      </p:cBhvr>
                                    </p:animEffect>
                                    <p:set>
                                      <p:cBhvr>
                                        <p:cTn id="114" dur="1" fill="hold">
                                          <p:stCondLst>
                                            <p:cond delay="499"/>
                                          </p:stCondLst>
                                        </p:cTn>
                                        <p:tgtEl>
                                          <p:spTgt spid="30"/>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2"/>
                                        </p:tgtEl>
                                      </p:cBhvr>
                                    </p:animEffect>
                                    <p:set>
                                      <p:cBhvr>
                                        <p:cTn id="120" dur="1" fill="hold">
                                          <p:stCondLst>
                                            <p:cond delay="499"/>
                                          </p:stCondLst>
                                        </p:cTn>
                                        <p:tgtEl>
                                          <p:spTgt spid="3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31"/>
                                        </p:tgtEl>
                                      </p:cBhvr>
                                    </p:animEffect>
                                    <p:set>
                                      <p:cBhvr>
                                        <p:cTn id="123" dur="1" fill="hold">
                                          <p:stCondLst>
                                            <p:cond delay="499"/>
                                          </p:stCondLst>
                                        </p:cTn>
                                        <p:tgtEl>
                                          <p:spTgt spid="3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1000"/>
                                        <p:tgtEl>
                                          <p:spTgt spid="15"/>
                                        </p:tgtEl>
                                      </p:cBhvr>
                                    </p:animEffect>
                                    <p:anim calcmode="lin" valueType="num">
                                      <p:cBhvr>
                                        <p:cTn id="129" dur="1000" fill="hold"/>
                                        <p:tgtEl>
                                          <p:spTgt spid="15"/>
                                        </p:tgtEl>
                                        <p:attrNameLst>
                                          <p:attrName>ppt_x</p:attrName>
                                        </p:attrNameLst>
                                      </p:cBhvr>
                                      <p:tavLst>
                                        <p:tav tm="0">
                                          <p:val>
                                            <p:strVal val="#ppt_x"/>
                                          </p:val>
                                        </p:tav>
                                        <p:tav tm="100000">
                                          <p:val>
                                            <p:strVal val="#ppt_x"/>
                                          </p:val>
                                        </p:tav>
                                      </p:tavLst>
                                    </p:anim>
                                    <p:anim calcmode="lin" valueType="num">
                                      <p:cBhvr>
                                        <p:cTn id="130" dur="1000" fill="hold"/>
                                        <p:tgtEl>
                                          <p:spTgt spid="15"/>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1000"/>
                                        <p:tgtEl>
                                          <p:spTgt spid="16"/>
                                        </p:tgtEl>
                                      </p:cBhvr>
                                    </p:animEffect>
                                    <p:anim calcmode="lin" valueType="num">
                                      <p:cBhvr>
                                        <p:cTn id="134" dur="1000" fill="hold"/>
                                        <p:tgtEl>
                                          <p:spTgt spid="16"/>
                                        </p:tgtEl>
                                        <p:attrNameLst>
                                          <p:attrName>ppt_x</p:attrName>
                                        </p:attrNameLst>
                                      </p:cBhvr>
                                      <p:tavLst>
                                        <p:tav tm="0">
                                          <p:val>
                                            <p:strVal val="#ppt_x"/>
                                          </p:val>
                                        </p:tav>
                                        <p:tav tm="100000">
                                          <p:val>
                                            <p:strVal val="#ppt_x"/>
                                          </p:val>
                                        </p:tav>
                                      </p:tavLst>
                                    </p:anim>
                                    <p:anim calcmode="lin" valueType="num">
                                      <p:cBhvr>
                                        <p:cTn id="1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8"/>
                                        </p:tgtEl>
                                      </p:cBhvr>
                                    </p:animEffect>
                                    <p:set>
                                      <p:cBhvr>
                                        <p:cTn id="140" dur="1" fill="hold">
                                          <p:stCondLst>
                                            <p:cond delay="499"/>
                                          </p:stCondLst>
                                        </p:cTn>
                                        <p:tgtEl>
                                          <p:spTgt spid="8"/>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0"/>
                                        </p:tgtEl>
                                      </p:cBhvr>
                                    </p:animEffect>
                                    <p:set>
                                      <p:cBhvr>
                                        <p:cTn id="143" dur="1" fill="hold">
                                          <p:stCondLst>
                                            <p:cond delay="499"/>
                                          </p:stCondLst>
                                        </p:cTn>
                                        <p:tgtEl>
                                          <p:spTgt spid="1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1"/>
                                        </p:tgtEl>
                                      </p:cBhvr>
                                    </p:animEffect>
                                    <p:set>
                                      <p:cBhvr>
                                        <p:cTn id="146" dur="1" fill="hold">
                                          <p:stCondLst>
                                            <p:cond delay="499"/>
                                          </p:stCondLst>
                                        </p:cTn>
                                        <p:tgtEl>
                                          <p:spTgt spid="11"/>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15"/>
                                        </p:tgtEl>
                                      </p:cBhvr>
                                    </p:animEffect>
                                    <p:set>
                                      <p:cBhvr>
                                        <p:cTn id="155" dur="1" fill="hold">
                                          <p:stCondLst>
                                            <p:cond delay="499"/>
                                          </p:stCondLst>
                                        </p:cTn>
                                        <p:tgtEl>
                                          <p:spTgt spid="1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4" grpId="0" animBg="1"/>
      <p:bldP spid="14" grpId="1" animBg="1"/>
      <p:bldP spid="16" grpId="0" animBg="1"/>
      <p:bldP spid="16" grpId="1" animBg="1"/>
      <p:bldP spid="26" grpId="0" animBg="1"/>
      <p:bldP spid="26" grpId="1" animBg="1"/>
      <p:bldP spid="28" grpId="0" animBg="1"/>
      <p:bldP spid="28" grpId="1" animBg="1"/>
      <p:bldP spid="30" grpId="0" animBg="1"/>
      <p:bldP spid="30" grpId="1" animBg="1"/>
      <p:bldP spid="32" grpId="0" animBg="1"/>
      <p:bldP spid="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7438112" y="1730967"/>
            <a:ext cx="1580778" cy="790389"/>
          </a:xfrm>
          <a:custGeom>
            <a:avLst/>
            <a:gdLst>
              <a:gd name="connsiteX0" fmla="*/ 0 w 2107704"/>
              <a:gd name="connsiteY0" fmla="*/ 105385 h 1053852"/>
              <a:gd name="connsiteX1" fmla="*/ 105385 w 2107704"/>
              <a:gd name="connsiteY1" fmla="*/ 0 h 1053852"/>
              <a:gd name="connsiteX2" fmla="*/ 2002319 w 2107704"/>
              <a:gd name="connsiteY2" fmla="*/ 0 h 1053852"/>
              <a:gd name="connsiteX3" fmla="*/ 2107704 w 2107704"/>
              <a:gd name="connsiteY3" fmla="*/ 105385 h 1053852"/>
              <a:gd name="connsiteX4" fmla="*/ 2107704 w 2107704"/>
              <a:gd name="connsiteY4" fmla="*/ 948467 h 1053852"/>
              <a:gd name="connsiteX5" fmla="*/ 2002319 w 2107704"/>
              <a:gd name="connsiteY5" fmla="*/ 1053852 h 1053852"/>
              <a:gd name="connsiteX6" fmla="*/ 105385 w 2107704"/>
              <a:gd name="connsiteY6" fmla="*/ 1053852 h 1053852"/>
              <a:gd name="connsiteX7" fmla="*/ 0 w 2107704"/>
              <a:gd name="connsiteY7" fmla="*/ 948467 h 1053852"/>
              <a:gd name="connsiteX8" fmla="*/ 0 w 2107704"/>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7704" h="1053852">
                <a:moveTo>
                  <a:pt x="0" y="105385"/>
                </a:moveTo>
                <a:cubicBezTo>
                  <a:pt x="0" y="47182"/>
                  <a:pt x="47182" y="0"/>
                  <a:pt x="105385" y="0"/>
                </a:cubicBezTo>
                <a:lnTo>
                  <a:pt x="2002319" y="0"/>
                </a:lnTo>
                <a:cubicBezTo>
                  <a:pt x="2060522" y="0"/>
                  <a:pt x="2107704" y="47182"/>
                  <a:pt x="2107704" y="105385"/>
                </a:cubicBezTo>
                <a:lnTo>
                  <a:pt x="2107704" y="948467"/>
                </a:lnTo>
                <a:cubicBezTo>
                  <a:pt x="2107704" y="1006670"/>
                  <a:pt x="2060522" y="1053852"/>
                  <a:pt x="2002319" y="1053852"/>
                </a:cubicBezTo>
                <a:lnTo>
                  <a:pt x="105385" y="1053852"/>
                </a:lnTo>
                <a:cubicBezTo>
                  <a:pt x="47182" y="1053852"/>
                  <a:pt x="0" y="1006670"/>
                  <a:pt x="0" y="948467"/>
                </a:cubicBezTo>
                <a:lnTo>
                  <a:pt x="0" y="105385"/>
                </a:lnTo>
                <a:close/>
              </a:path>
            </a:pathLst>
          </a:custGeom>
          <a:solidFill>
            <a:srgbClr val="DB641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582" tIns="44105" rIns="54582" bIns="44105" numCol="1" spcCol="1270" anchor="ctr" anchorCtr="0">
            <a:noAutofit/>
          </a:bodyPr>
          <a:lstStyle/>
          <a:p>
            <a:pPr algn="ctr" defTabSz="733425">
              <a:lnSpc>
                <a:spcPct val="90000"/>
              </a:lnSpc>
              <a:spcBef>
                <a:spcPct val="0"/>
              </a:spcBef>
              <a:spcAft>
                <a:spcPct val="35000"/>
              </a:spcAft>
            </a:pPr>
            <a:r>
              <a:rPr lang="fa-IR" sz="1650" b="1" dirty="0">
                <a:solidFill>
                  <a:schemeClr val="tx1"/>
                </a:solidFill>
                <a:cs typeface="B Yekan" panose="00000400000000000000" pitchFamily="2" charset="-78"/>
              </a:rPr>
              <a:t>اجزای چلیک های</a:t>
            </a:r>
          </a:p>
          <a:p>
            <a:pPr algn="ctr" defTabSz="733425">
              <a:lnSpc>
                <a:spcPct val="90000"/>
              </a:lnSpc>
              <a:spcBef>
                <a:spcPct val="0"/>
              </a:spcBef>
              <a:spcAft>
                <a:spcPct val="35000"/>
              </a:spcAft>
            </a:pPr>
            <a:r>
              <a:rPr lang="fa-IR" sz="1650" b="1" dirty="0">
                <a:solidFill>
                  <a:schemeClr val="tx1"/>
                </a:solidFill>
                <a:cs typeface="B Yekan" panose="00000400000000000000" pitchFamily="2" charset="-78"/>
              </a:rPr>
              <a:t> تک لایه</a:t>
            </a:r>
            <a:endParaRPr lang="en-US" sz="1650" b="1" dirty="0">
              <a:solidFill>
                <a:schemeClr val="tx1"/>
              </a:solidFill>
              <a:cs typeface="B Yekan" panose="00000400000000000000" pitchFamily="2" charset="-78"/>
            </a:endParaRPr>
          </a:p>
        </p:txBody>
      </p:sp>
      <p:sp>
        <p:nvSpPr>
          <p:cNvPr id="12" name="Freeform 11"/>
          <p:cNvSpPr/>
          <p:nvPr/>
        </p:nvSpPr>
        <p:spPr>
          <a:xfrm>
            <a:off x="8702734" y="2204586"/>
            <a:ext cx="158078" cy="1580778"/>
          </a:xfrm>
          <a:custGeom>
            <a:avLst/>
            <a:gdLst/>
            <a:ahLst/>
            <a:cxnLst/>
            <a:rect l="0" t="0" r="0" b="0"/>
            <a:pathLst>
              <a:path>
                <a:moveTo>
                  <a:pt x="210770" y="0"/>
                </a:moveTo>
                <a:lnTo>
                  <a:pt x="210770" y="2107704"/>
                </a:lnTo>
                <a:lnTo>
                  <a:pt x="0" y="2107704"/>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7438112" y="3390171"/>
            <a:ext cx="1264622" cy="790389"/>
          </a:xfrm>
          <a:custGeom>
            <a:avLst/>
            <a:gdLst>
              <a:gd name="connsiteX0" fmla="*/ 0 w 1686163"/>
              <a:gd name="connsiteY0" fmla="*/ 105385 h 1053852"/>
              <a:gd name="connsiteX1" fmla="*/ 105385 w 1686163"/>
              <a:gd name="connsiteY1" fmla="*/ 0 h 1053852"/>
              <a:gd name="connsiteX2" fmla="*/ 1580778 w 1686163"/>
              <a:gd name="connsiteY2" fmla="*/ 0 h 1053852"/>
              <a:gd name="connsiteX3" fmla="*/ 1686163 w 1686163"/>
              <a:gd name="connsiteY3" fmla="*/ 105385 h 1053852"/>
              <a:gd name="connsiteX4" fmla="*/ 1686163 w 1686163"/>
              <a:gd name="connsiteY4" fmla="*/ 948467 h 1053852"/>
              <a:gd name="connsiteX5" fmla="*/ 1580778 w 1686163"/>
              <a:gd name="connsiteY5" fmla="*/ 1053852 h 1053852"/>
              <a:gd name="connsiteX6" fmla="*/ 105385 w 1686163"/>
              <a:gd name="connsiteY6" fmla="*/ 1053852 h 1053852"/>
              <a:gd name="connsiteX7" fmla="*/ 0 w 1686163"/>
              <a:gd name="connsiteY7" fmla="*/ 948467 h 1053852"/>
              <a:gd name="connsiteX8" fmla="*/ 0 w 1686163"/>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63" h="1053852">
                <a:moveTo>
                  <a:pt x="0" y="105385"/>
                </a:moveTo>
                <a:cubicBezTo>
                  <a:pt x="0" y="47182"/>
                  <a:pt x="47182" y="0"/>
                  <a:pt x="105385" y="0"/>
                </a:cubicBezTo>
                <a:lnTo>
                  <a:pt x="1580778" y="0"/>
                </a:lnTo>
                <a:cubicBezTo>
                  <a:pt x="1638981" y="0"/>
                  <a:pt x="1686163" y="47182"/>
                  <a:pt x="1686163" y="105385"/>
                </a:cubicBezTo>
                <a:lnTo>
                  <a:pt x="1686163" y="948467"/>
                </a:lnTo>
                <a:cubicBezTo>
                  <a:pt x="1686163" y="1006670"/>
                  <a:pt x="1638981" y="1053852"/>
                  <a:pt x="1580778" y="1053852"/>
                </a:cubicBezTo>
                <a:lnTo>
                  <a:pt x="105385" y="1053852"/>
                </a:lnTo>
                <a:cubicBezTo>
                  <a:pt x="47182" y="1053852"/>
                  <a:pt x="0" y="1006670"/>
                  <a:pt x="0" y="948467"/>
                </a:cubicBezTo>
                <a:lnTo>
                  <a:pt x="0" y="105385"/>
                </a:lnTo>
                <a:close/>
              </a:path>
            </a:pathLst>
          </a:custGeom>
          <a:blipFill>
            <a:blip r:embed="rId3"/>
            <a:tile tx="0" ty="0" sx="100000" sy="100000" flip="none" algn="tl"/>
          </a:blipFill>
          <a:ln w="19050">
            <a:solidFill>
              <a:srgbClr val="CC6600"/>
            </a:solidFill>
          </a:ln>
        </p:spPr>
        <p:style>
          <a:lnRef idx="2">
            <a:schemeClr val="accent2"/>
          </a:lnRef>
          <a:fillRef idx="1">
            <a:schemeClr val="lt1"/>
          </a:fillRef>
          <a:effectRef idx="0">
            <a:schemeClr val="accent2"/>
          </a:effectRef>
          <a:fontRef idx="minor">
            <a:schemeClr val="dk1"/>
          </a:fontRef>
        </p:style>
        <p:txBody>
          <a:bodyPr spcFirstLastPara="0" vert="horz" wrap="square" lIns="48867" tIns="40295" rIns="48867" bIns="40295" numCol="1" spcCol="1270" anchor="ctr" anchorCtr="0">
            <a:noAutofit/>
          </a:bodyPr>
          <a:lstStyle/>
          <a:p>
            <a:pPr algn="ctr" defTabSz="600075">
              <a:lnSpc>
                <a:spcPct val="90000"/>
              </a:lnSpc>
              <a:spcBef>
                <a:spcPct val="0"/>
              </a:spcBef>
              <a:spcAft>
                <a:spcPct val="35000"/>
              </a:spcAft>
            </a:pPr>
            <a:r>
              <a:rPr lang="fa-IR" sz="1500" dirty="0">
                <a:ln>
                  <a:solidFill>
                    <a:schemeClr val="accent2"/>
                  </a:solidFill>
                </a:ln>
                <a:solidFill>
                  <a:schemeClr val="tx1"/>
                </a:solidFill>
                <a:cs typeface="B Yekan" panose="00000400000000000000" pitchFamily="2" charset="-78"/>
              </a:rPr>
              <a:t>پوشانه</a:t>
            </a:r>
            <a:endParaRPr lang="en-US" sz="1500" dirty="0">
              <a:ln>
                <a:solidFill>
                  <a:schemeClr val="accent2"/>
                </a:solidFill>
              </a:ln>
              <a:solidFill>
                <a:schemeClr val="tx1"/>
              </a:solidFill>
              <a:cs typeface="B Yekan" panose="00000400000000000000" pitchFamily="2" charset="-78"/>
            </a:endParaRPr>
          </a:p>
        </p:txBody>
      </p:sp>
      <p:sp>
        <p:nvSpPr>
          <p:cNvPr id="15" name="Freeform 14"/>
          <p:cNvSpPr/>
          <p:nvPr/>
        </p:nvSpPr>
        <p:spPr>
          <a:xfrm>
            <a:off x="8702734" y="2521357"/>
            <a:ext cx="158078" cy="2568764"/>
          </a:xfrm>
          <a:custGeom>
            <a:avLst/>
            <a:gdLst/>
            <a:ahLst/>
            <a:cxnLst/>
            <a:rect l="0" t="0" r="0" b="0"/>
            <a:pathLst>
              <a:path>
                <a:moveTo>
                  <a:pt x="210770" y="0"/>
                </a:moveTo>
                <a:lnTo>
                  <a:pt x="210770" y="3425019"/>
                </a:lnTo>
                <a:lnTo>
                  <a:pt x="0" y="3425019"/>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7438112" y="4378157"/>
            <a:ext cx="1264622" cy="790389"/>
          </a:xfrm>
          <a:custGeom>
            <a:avLst/>
            <a:gdLst>
              <a:gd name="connsiteX0" fmla="*/ 0 w 1686163"/>
              <a:gd name="connsiteY0" fmla="*/ 105385 h 1053852"/>
              <a:gd name="connsiteX1" fmla="*/ 105385 w 1686163"/>
              <a:gd name="connsiteY1" fmla="*/ 0 h 1053852"/>
              <a:gd name="connsiteX2" fmla="*/ 1580778 w 1686163"/>
              <a:gd name="connsiteY2" fmla="*/ 0 h 1053852"/>
              <a:gd name="connsiteX3" fmla="*/ 1686163 w 1686163"/>
              <a:gd name="connsiteY3" fmla="*/ 105385 h 1053852"/>
              <a:gd name="connsiteX4" fmla="*/ 1686163 w 1686163"/>
              <a:gd name="connsiteY4" fmla="*/ 948467 h 1053852"/>
              <a:gd name="connsiteX5" fmla="*/ 1580778 w 1686163"/>
              <a:gd name="connsiteY5" fmla="*/ 1053852 h 1053852"/>
              <a:gd name="connsiteX6" fmla="*/ 105385 w 1686163"/>
              <a:gd name="connsiteY6" fmla="*/ 1053852 h 1053852"/>
              <a:gd name="connsiteX7" fmla="*/ 0 w 1686163"/>
              <a:gd name="connsiteY7" fmla="*/ 948467 h 1053852"/>
              <a:gd name="connsiteX8" fmla="*/ 0 w 1686163"/>
              <a:gd name="connsiteY8" fmla="*/ 105385 h 10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163" h="1053852">
                <a:moveTo>
                  <a:pt x="0" y="105385"/>
                </a:moveTo>
                <a:cubicBezTo>
                  <a:pt x="0" y="47182"/>
                  <a:pt x="47182" y="0"/>
                  <a:pt x="105385" y="0"/>
                </a:cubicBezTo>
                <a:lnTo>
                  <a:pt x="1580778" y="0"/>
                </a:lnTo>
                <a:cubicBezTo>
                  <a:pt x="1638981" y="0"/>
                  <a:pt x="1686163" y="47182"/>
                  <a:pt x="1686163" y="105385"/>
                </a:cubicBezTo>
                <a:lnTo>
                  <a:pt x="1686163" y="948467"/>
                </a:lnTo>
                <a:cubicBezTo>
                  <a:pt x="1686163" y="1006670"/>
                  <a:pt x="1638981" y="1053852"/>
                  <a:pt x="1580778" y="1053852"/>
                </a:cubicBezTo>
                <a:lnTo>
                  <a:pt x="105385" y="1053852"/>
                </a:lnTo>
                <a:cubicBezTo>
                  <a:pt x="47182" y="1053852"/>
                  <a:pt x="0" y="1006670"/>
                  <a:pt x="0" y="948467"/>
                </a:cubicBezTo>
                <a:lnTo>
                  <a:pt x="0" y="105385"/>
                </a:lnTo>
                <a:close/>
              </a:path>
            </a:pathLst>
          </a:custGeom>
          <a:blipFill>
            <a:blip r:embed="rId3"/>
            <a:tile tx="0" ty="0" sx="100000" sy="100000" flip="none" algn="tl"/>
          </a:blipFill>
          <a:ln w="19050">
            <a:solidFill>
              <a:srgbClr val="CC6600"/>
            </a:solidFill>
          </a:ln>
        </p:spPr>
        <p:style>
          <a:lnRef idx="2">
            <a:schemeClr val="accent2"/>
          </a:lnRef>
          <a:fillRef idx="1">
            <a:schemeClr val="lt1"/>
          </a:fillRef>
          <a:effectRef idx="0">
            <a:schemeClr val="accent2"/>
          </a:effectRef>
          <a:fontRef idx="minor">
            <a:schemeClr val="dk1"/>
          </a:fontRef>
        </p:style>
        <p:txBody>
          <a:bodyPr spcFirstLastPara="0" vert="horz" wrap="square" lIns="48867" tIns="40295" rIns="48867" bIns="40295" numCol="1" spcCol="1270" anchor="ctr" anchorCtr="0">
            <a:noAutofit/>
          </a:bodyPr>
          <a:lstStyle/>
          <a:p>
            <a:pPr algn="ctr" defTabSz="600075">
              <a:lnSpc>
                <a:spcPct val="90000"/>
              </a:lnSpc>
              <a:spcBef>
                <a:spcPct val="0"/>
              </a:spcBef>
              <a:spcAft>
                <a:spcPct val="35000"/>
              </a:spcAft>
            </a:pPr>
            <a:r>
              <a:rPr lang="fa-IR" sz="1350" dirty="0">
                <a:ln>
                  <a:solidFill>
                    <a:schemeClr val="accent2"/>
                  </a:solidFill>
                </a:ln>
                <a:solidFill>
                  <a:schemeClr val="tx1"/>
                </a:solidFill>
                <a:cs typeface="B Yekan" panose="00000400000000000000" pitchFamily="2" charset="-78"/>
              </a:rPr>
              <a:t>ادوات اتصالی پوشانه</a:t>
            </a:r>
            <a:endParaRPr lang="en-US" sz="1350" dirty="0">
              <a:ln>
                <a:solidFill>
                  <a:schemeClr val="accent2"/>
                </a:solidFill>
              </a:ln>
              <a:solidFill>
                <a:schemeClr val="tx1"/>
              </a:solidFill>
              <a:cs typeface="B Yekan" panose="00000400000000000000" pitchFamily="2" charset="-78"/>
            </a:endParaRPr>
          </a:p>
        </p:txBody>
      </p:sp>
      <p:sp>
        <p:nvSpPr>
          <p:cNvPr id="23" name="Rectangle 22"/>
          <p:cNvSpPr/>
          <p:nvPr/>
        </p:nvSpPr>
        <p:spPr>
          <a:xfrm>
            <a:off x="3482840" y="2970592"/>
            <a:ext cx="3772414" cy="2263085"/>
          </a:xfrm>
          <a:prstGeom prst="rect">
            <a:avLst/>
          </a:prstGeom>
          <a:noFill/>
        </p:spPr>
      </p:sp>
      <p:sp>
        <p:nvSpPr>
          <p:cNvPr id="33" name="Rectangle 32"/>
          <p:cNvSpPr/>
          <p:nvPr/>
        </p:nvSpPr>
        <p:spPr>
          <a:xfrm>
            <a:off x="3405598" y="3746409"/>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3482840" y="3168069"/>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6" name="Freeform 25"/>
          <p:cNvSpPr/>
          <p:nvPr/>
        </p:nvSpPr>
        <p:spPr>
          <a:xfrm>
            <a:off x="4425943" y="2979879"/>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فلزی </a:t>
            </a:r>
            <a:endParaRPr lang="en-US" sz="1275" dirty="0">
              <a:solidFill>
                <a:schemeClr val="tx1"/>
              </a:solidFill>
              <a:cs typeface="B Yekan" panose="00000400000000000000" pitchFamily="2" charset="-78"/>
            </a:endParaRPr>
          </a:p>
        </p:txBody>
      </p:sp>
      <p:sp>
        <p:nvSpPr>
          <p:cNvPr id="28" name="Freeform 27"/>
          <p:cNvSpPr/>
          <p:nvPr/>
        </p:nvSpPr>
        <p:spPr>
          <a:xfrm>
            <a:off x="4425943" y="3558219"/>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شفاف </a:t>
            </a:r>
            <a:endParaRPr lang="en-US" sz="1275" dirty="0">
              <a:solidFill>
                <a:schemeClr val="tx1"/>
              </a:solidFill>
              <a:cs typeface="B Yekan" panose="00000400000000000000" pitchFamily="2" charset="-78"/>
            </a:endParaRPr>
          </a:p>
        </p:txBody>
      </p:sp>
      <p:sp>
        <p:nvSpPr>
          <p:cNvPr id="29" name="Rectangle 28"/>
          <p:cNvSpPr/>
          <p:nvPr/>
        </p:nvSpPr>
        <p:spPr>
          <a:xfrm>
            <a:off x="3482840" y="4324749"/>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Freeform 29"/>
          <p:cNvSpPr/>
          <p:nvPr/>
        </p:nvSpPr>
        <p:spPr>
          <a:xfrm>
            <a:off x="4425943" y="4136559"/>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پاشامی</a:t>
            </a:r>
            <a:endParaRPr lang="en-US" sz="1275" dirty="0">
              <a:solidFill>
                <a:schemeClr val="tx1"/>
              </a:solidFill>
              <a:cs typeface="B Yekan" panose="00000400000000000000" pitchFamily="2" charset="-78"/>
            </a:endParaRPr>
          </a:p>
        </p:txBody>
      </p:sp>
      <p:sp>
        <p:nvSpPr>
          <p:cNvPr id="31" name="Rectangle 30"/>
          <p:cNvSpPr/>
          <p:nvPr/>
        </p:nvSpPr>
        <p:spPr>
          <a:xfrm>
            <a:off x="3482840" y="4903089"/>
            <a:ext cx="3772414" cy="321300"/>
          </a:xfrm>
          <a:prstGeom prst="rect">
            <a:avLst/>
          </a:prstGeom>
          <a:solidFill>
            <a:schemeClr val="accent2">
              <a:lumMod val="50000"/>
              <a:alpha val="90000"/>
            </a:schemeClr>
          </a:solidFill>
        </p:spPr>
        <p:style>
          <a:lnRef idx="2">
            <a:schemeClr val="accent2">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4425943" y="4714899"/>
            <a:ext cx="2640689" cy="376380"/>
          </a:xfrm>
          <a:custGeom>
            <a:avLst/>
            <a:gdLst>
              <a:gd name="connsiteX0" fmla="*/ 0 w 3520919"/>
              <a:gd name="connsiteY0" fmla="*/ 83642 h 501840"/>
              <a:gd name="connsiteX1" fmla="*/ 83642 w 3520919"/>
              <a:gd name="connsiteY1" fmla="*/ 0 h 501840"/>
              <a:gd name="connsiteX2" fmla="*/ 3437277 w 3520919"/>
              <a:gd name="connsiteY2" fmla="*/ 0 h 501840"/>
              <a:gd name="connsiteX3" fmla="*/ 3520919 w 3520919"/>
              <a:gd name="connsiteY3" fmla="*/ 83642 h 501840"/>
              <a:gd name="connsiteX4" fmla="*/ 3520919 w 3520919"/>
              <a:gd name="connsiteY4" fmla="*/ 418198 h 501840"/>
              <a:gd name="connsiteX5" fmla="*/ 3437277 w 3520919"/>
              <a:gd name="connsiteY5" fmla="*/ 501840 h 501840"/>
              <a:gd name="connsiteX6" fmla="*/ 83642 w 3520919"/>
              <a:gd name="connsiteY6" fmla="*/ 501840 h 501840"/>
              <a:gd name="connsiteX7" fmla="*/ 0 w 3520919"/>
              <a:gd name="connsiteY7" fmla="*/ 418198 h 501840"/>
              <a:gd name="connsiteX8" fmla="*/ 0 w 3520919"/>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919" h="501840">
                <a:moveTo>
                  <a:pt x="0" y="83642"/>
                </a:moveTo>
                <a:cubicBezTo>
                  <a:pt x="0" y="37448"/>
                  <a:pt x="37448" y="0"/>
                  <a:pt x="83642" y="0"/>
                </a:cubicBezTo>
                <a:lnTo>
                  <a:pt x="3437277" y="0"/>
                </a:lnTo>
                <a:cubicBezTo>
                  <a:pt x="3483471" y="0"/>
                  <a:pt x="3520919" y="37448"/>
                  <a:pt x="3520919" y="83642"/>
                </a:cubicBezTo>
                <a:lnTo>
                  <a:pt x="3520919" y="418198"/>
                </a:lnTo>
                <a:cubicBezTo>
                  <a:pt x="3520919" y="464392"/>
                  <a:pt x="3483471" y="501840"/>
                  <a:pt x="3437277"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85" tIns="18374" rIns="118185" bIns="18374" numCol="1" spcCol="1270" anchor="ctr" anchorCtr="0">
            <a:noAutofit/>
          </a:bodyPr>
          <a:lstStyle/>
          <a:p>
            <a:pPr algn="r" defTabSz="566738">
              <a:lnSpc>
                <a:spcPct val="90000"/>
              </a:lnSpc>
              <a:spcBef>
                <a:spcPct val="0"/>
              </a:spcBef>
              <a:spcAft>
                <a:spcPct val="35000"/>
              </a:spcAft>
            </a:pPr>
            <a:r>
              <a:rPr lang="ar-SA" sz="1275" dirty="0">
                <a:solidFill>
                  <a:schemeClr val="tx1"/>
                </a:solidFill>
                <a:cs typeface="B Yekan" panose="00000400000000000000" pitchFamily="2" charset="-78"/>
              </a:rPr>
              <a:t>پوشانه­های سیاه </a:t>
            </a:r>
            <a:endParaRPr lang="en-US" sz="1275" dirty="0">
              <a:solidFill>
                <a:schemeClr val="tx1"/>
              </a:solidFill>
              <a:cs typeface="B Yekan" panose="00000400000000000000" pitchFamily="2" charset="-78"/>
            </a:endParaRPr>
          </a:p>
        </p:txBody>
      </p:sp>
      <p:sp>
        <p:nvSpPr>
          <p:cNvPr id="17" name="Rectangle 16"/>
          <p:cNvSpPr/>
          <p:nvPr/>
        </p:nvSpPr>
        <p:spPr>
          <a:xfrm>
            <a:off x="1460976" y="5311043"/>
            <a:ext cx="6417671" cy="1546577"/>
          </a:xfrm>
          <a:prstGeom prst="rect">
            <a:avLst/>
          </a:prstGeom>
          <a:solidFill>
            <a:schemeClr val="accent4">
              <a:lumMod val="40000"/>
              <a:lumOff val="60000"/>
            </a:schemeClr>
          </a:solidFill>
          <a:ln w="28575">
            <a:solidFill>
              <a:srgbClr val="CC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pPr>
            <a:r>
              <a:rPr lang="fa-IR" sz="21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rPr>
              <a:t>پرلین­ها، به‌عنوان اعضای افقی شناخته می­شوند که بار را از پوشانه گرفته و به اعضای سازه اصلی انتقال می­دهند. بدین وسیله پرلین­ها نقش بسزایی در باربری پوشش­های با سطح بارگیر زیاد دارند.</a:t>
            </a:r>
            <a:endParaRPr lang="en-US" sz="21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20" name="Slide Number Placeholder 2"/>
          <p:cNvSpPr>
            <a:spLocks noGrp="1"/>
          </p:cNvSpPr>
          <p:nvPr>
            <p:ph type="sldNum" sz="quarter" idx="12"/>
          </p:nvPr>
        </p:nvSpPr>
        <p:spPr>
          <a:xfrm>
            <a:off x="8319182" y="5415306"/>
            <a:ext cx="857475" cy="207170"/>
          </a:xfrm>
        </p:spPr>
        <p:txBody>
          <a:bodyPr/>
          <a:lstStyle/>
          <a:p>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18" y="3059047"/>
            <a:ext cx="3082861" cy="231214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65" y="1767103"/>
            <a:ext cx="3007337" cy="1236349"/>
          </a:xfrm>
          <a:prstGeom prst="rect">
            <a:avLst/>
          </a:prstGeom>
        </p:spPr>
      </p:pic>
      <p:graphicFrame>
        <p:nvGraphicFramePr>
          <p:cNvPr id="27" name="Diagram 26"/>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5152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anim calcmode="lin" valueType="num">
                                      <p:cBhvr>
                                        <p:cTn id="88" dur="1000" fill="hold"/>
                                        <p:tgtEl>
                                          <p:spTgt spid="31"/>
                                        </p:tgtEl>
                                        <p:attrNameLst>
                                          <p:attrName>ppt_x</p:attrName>
                                        </p:attrNameLst>
                                      </p:cBhvr>
                                      <p:tavLst>
                                        <p:tav tm="0">
                                          <p:val>
                                            <p:strVal val="#ppt_x"/>
                                          </p:val>
                                        </p:tav>
                                        <p:tav tm="100000">
                                          <p:val>
                                            <p:strVal val="#ppt_x"/>
                                          </p:val>
                                        </p:tav>
                                      </p:tavLst>
                                    </p:anim>
                                    <p:anim calcmode="lin" valueType="num">
                                      <p:cBhvr>
                                        <p:cTn id="8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4"/>
                                        </p:tgtEl>
                                      </p:cBhvr>
                                    </p:animEffect>
                                    <p:set>
                                      <p:cBhvr>
                                        <p:cTn id="94" dur="1" fill="hold">
                                          <p:stCondLst>
                                            <p:cond delay="499"/>
                                          </p:stCondLst>
                                        </p:cTn>
                                        <p:tgtEl>
                                          <p:spTgt spid="2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3"/>
                                        </p:tgtEl>
                                      </p:cBhvr>
                                    </p:animEffect>
                                    <p:set>
                                      <p:cBhvr>
                                        <p:cTn id="103" dur="1" fill="hold">
                                          <p:stCondLst>
                                            <p:cond delay="499"/>
                                          </p:stCondLst>
                                        </p:cTn>
                                        <p:tgtEl>
                                          <p:spTgt spid="3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fade">
                                      <p:cBhvr>
                                        <p:cTn id="120" dur="1000"/>
                                        <p:tgtEl>
                                          <p:spTgt spid="15"/>
                                        </p:tgtEl>
                                      </p:cBhvr>
                                    </p:animEffect>
                                    <p:anim calcmode="lin" valueType="num">
                                      <p:cBhvr>
                                        <p:cTn id="121" dur="1000" fill="hold"/>
                                        <p:tgtEl>
                                          <p:spTgt spid="15"/>
                                        </p:tgtEl>
                                        <p:attrNameLst>
                                          <p:attrName>ppt_x</p:attrName>
                                        </p:attrNameLst>
                                      </p:cBhvr>
                                      <p:tavLst>
                                        <p:tav tm="0">
                                          <p:val>
                                            <p:strVal val="#ppt_x"/>
                                          </p:val>
                                        </p:tav>
                                        <p:tav tm="100000">
                                          <p:val>
                                            <p:strVal val="#ppt_x"/>
                                          </p:val>
                                        </p:tav>
                                      </p:tavLst>
                                    </p:anim>
                                    <p:anim calcmode="lin" valueType="num">
                                      <p:cBhvr>
                                        <p:cTn id="122" dur="1000" fill="hold"/>
                                        <p:tgtEl>
                                          <p:spTgt spid="15"/>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fade">
                                      <p:cBhvr>
                                        <p:cTn id="125" dur="1000"/>
                                        <p:tgtEl>
                                          <p:spTgt spid="16"/>
                                        </p:tgtEl>
                                      </p:cBhvr>
                                    </p:animEffect>
                                    <p:anim calcmode="lin" valueType="num">
                                      <p:cBhvr>
                                        <p:cTn id="126" dur="1000" fill="hold"/>
                                        <p:tgtEl>
                                          <p:spTgt spid="16"/>
                                        </p:tgtEl>
                                        <p:attrNameLst>
                                          <p:attrName>ppt_x</p:attrName>
                                        </p:attrNameLst>
                                      </p:cBhvr>
                                      <p:tavLst>
                                        <p:tav tm="0">
                                          <p:val>
                                            <p:strVal val="#ppt_x"/>
                                          </p:val>
                                        </p:tav>
                                        <p:tav tm="100000">
                                          <p:val>
                                            <p:strVal val="#ppt_x"/>
                                          </p:val>
                                        </p:tav>
                                      </p:tavLst>
                                    </p:anim>
                                    <p:anim calcmode="lin" valueType="num">
                                      <p:cBhvr>
                                        <p:cTn id="1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1"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p:cTn id="132" dur="1000" fill="hold"/>
                                        <p:tgtEl>
                                          <p:spTgt spid="17"/>
                                        </p:tgtEl>
                                        <p:attrNameLst>
                                          <p:attrName>ppt_w</p:attrName>
                                        </p:attrNameLst>
                                      </p:cBhvr>
                                      <p:tavLst>
                                        <p:tav tm="0">
                                          <p:val>
                                            <p:fltVal val="0"/>
                                          </p:val>
                                        </p:tav>
                                        <p:tav tm="100000">
                                          <p:val>
                                            <p:strVal val="#ppt_w"/>
                                          </p:val>
                                        </p:tav>
                                      </p:tavLst>
                                    </p:anim>
                                    <p:anim calcmode="lin" valueType="num">
                                      <p:cBhvr>
                                        <p:cTn id="133" dur="1000" fill="hold"/>
                                        <p:tgtEl>
                                          <p:spTgt spid="17"/>
                                        </p:tgtEl>
                                        <p:attrNameLst>
                                          <p:attrName>ppt_h</p:attrName>
                                        </p:attrNameLst>
                                      </p:cBhvr>
                                      <p:tavLst>
                                        <p:tav tm="0">
                                          <p:val>
                                            <p:fltVal val="0"/>
                                          </p:val>
                                        </p:tav>
                                        <p:tav tm="100000">
                                          <p:val>
                                            <p:strVal val="#ppt_h"/>
                                          </p:val>
                                        </p:tav>
                                      </p:tavLst>
                                    </p:anim>
                                    <p:anim calcmode="lin" valueType="num">
                                      <p:cBhvr>
                                        <p:cTn id="134" dur="1000" fill="hold"/>
                                        <p:tgtEl>
                                          <p:spTgt spid="17"/>
                                        </p:tgtEl>
                                        <p:attrNameLst>
                                          <p:attrName>style.rotation</p:attrName>
                                        </p:attrNameLst>
                                      </p:cBhvr>
                                      <p:tavLst>
                                        <p:tav tm="0">
                                          <p:val>
                                            <p:fltVal val="90"/>
                                          </p:val>
                                        </p:tav>
                                        <p:tav tm="100000">
                                          <p:val>
                                            <p:fltVal val="0"/>
                                          </p:val>
                                        </p:tav>
                                      </p:tavLst>
                                    </p:anim>
                                    <p:animEffect transition="in" filter="fade">
                                      <p:cBhvr>
                                        <p:cTn id="135" dur="1000"/>
                                        <p:tgtEl>
                                          <p:spTgt spid="17"/>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1" nodeType="clickEffect">
                                  <p:stCondLst>
                                    <p:cond delay="0"/>
                                  </p:stCondLst>
                                  <p:childTnLst>
                                    <p:animEffect transition="out" filter="fade">
                                      <p:cBhvr>
                                        <p:cTn id="143" dur="500"/>
                                        <p:tgtEl>
                                          <p:spTgt spid="8"/>
                                        </p:tgtEl>
                                      </p:cBhvr>
                                    </p:animEffect>
                                    <p:set>
                                      <p:cBhvr>
                                        <p:cTn id="144" dur="1" fill="hold">
                                          <p:stCondLst>
                                            <p:cond delay="499"/>
                                          </p:stCondLst>
                                        </p:cTn>
                                        <p:tgtEl>
                                          <p:spTgt spid="8"/>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5"/>
                                        </p:tgtEl>
                                      </p:cBhvr>
                                    </p:animEffect>
                                    <p:set>
                                      <p:cBhvr>
                                        <p:cTn id="153" dur="1" fill="hold">
                                          <p:stCondLst>
                                            <p:cond delay="499"/>
                                          </p:stCondLst>
                                        </p:cTn>
                                        <p:tgtEl>
                                          <p:spTgt spid="1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6"/>
                                        </p:tgtEl>
                                      </p:cBhvr>
                                    </p:animEffect>
                                    <p:set>
                                      <p:cBhvr>
                                        <p:cTn id="15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4" grpId="1" animBg="1"/>
      <p:bldP spid="16" grpId="0" animBg="1"/>
      <p:bldP spid="16" grpId="1" animBg="1"/>
      <p:bldP spid="26" grpId="0" animBg="1"/>
      <p:bldP spid="26" grpId="1" animBg="1"/>
      <p:bldP spid="28" grpId="0" animBg="1"/>
      <p:bldP spid="28" grpId="1" animBg="1"/>
      <p:bldP spid="30" grpId="0" animBg="1"/>
      <p:bldP spid="30" grpId="1" animBg="1"/>
      <p:bldP spid="32" grpId="0" animBg="1"/>
      <p:bldP spid="32"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382336" y="2847282"/>
            <a:ext cx="2743200" cy="2475738"/>
          </a:xfrm>
          <a:prstGeom prst="rect">
            <a:avLst/>
          </a:prstGeom>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bwMode="auto">
          <a:xfrm>
            <a:off x="385643" y="2851240"/>
            <a:ext cx="2743200" cy="247587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4435779" y="2313457"/>
            <a:ext cx="2654894" cy="307777"/>
          </a:xfrm>
          <a:prstGeom prst="rect">
            <a:avLst/>
          </a:prstGeom>
        </p:spPr>
        <p:txBody>
          <a:bodyPr wrap="none">
            <a:spAutoFit/>
          </a:bodyPr>
          <a:lstStyle/>
          <a:p>
            <a:r>
              <a:rPr lang="ar-SA" sz="1400" dirty="0">
                <a:latin typeface="Times New Roman" panose="02020603050405020304" pitchFamily="18" charset="0"/>
                <a:ea typeface="Times New Roman" panose="02020603050405020304" pitchFamily="18" charset="0"/>
                <a:cs typeface="B Yekan" panose="00000400000000000000" pitchFamily="2" charset="-78"/>
              </a:rPr>
              <a:t>قرار گرفتن پرلین در سازه‌های فضاکار</a:t>
            </a:r>
            <a:endParaRPr lang="en-US" sz="1400" dirty="0">
              <a:cs typeface="B Yekan" panose="00000400000000000000" pitchFamily="2" charset="-78"/>
            </a:endParaRPr>
          </a:p>
        </p:txBody>
      </p:sp>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379029" y="2847282"/>
            <a:ext cx="2743200" cy="2475738"/>
          </a:xfrm>
          <a:prstGeom prst="rect">
            <a:avLst/>
          </a:prstGeom>
        </p:spPr>
      </p:pic>
      <p:graphicFrame>
        <p:nvGraphicFramePr>
          <p:cNvPr id="9" name="Diagram 8"/>
          <p:cNvGraphicFramePr/>
          <p:nvPr>
            <p:extLst>
              <p:ext uri="{D42A27DB-BD31-4B8C-83A1-F6EECF244321}">
                <p14:modId xmlns:p14="http://schemas.microsoft.com/office/powerpoint/2010/main" val="3865526431"/>
              </p:ext>
            </p:extLst>
          </p:nvPr>
        </p:nvGraphicFramePr>
        <p:xfrm>
          <a:off x="172946" y="1981200"/>
          <a:ext cx="723138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448" t="21289" r="13593" b="16936"/>
          <a:stretch/>
        </p:blipFill>
        <p:spPr>
          <a:xfrm>
            <a:off x="588745" y="2023188"/>
            <a:ext cx="1236438" cy="1107644"/>
          </a:xfrm>
          <a:prstGeom prst="rect">
            <a:avLst/>
          </a:prstGeom>
        </p:spPr>
      </p:pic>
      <p:pic>
        <p:nvPicPr>
          <p:cNvPr id="12" name="Picture 11"/>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2216" t="14511" r="15182" b="12369"/>
          <a:stretch/>
        </p:blipFill>
        <p:spPr>
          <a:xfrm>
            <a:off x="1882836" y="1996683"/>
            <a:ext cx="1157263" cy="1165529"/>
          </a:xfrm>
          <a:prstGeom prst="rect">
            <a:avLst/>
          </a:prstGeom>
        </p:spPr>
      </p:pic>
      <p:pic>
        <p:nvPicPr>
          <p:cNvPr id="13" name="Picture 12"/>
          <p:cNvPicPr/>
          <p:nvPr/>
        </p:nvPicPr>
        <p:blipFill>
          <a:blip r:embed="rId12">
            <a:extLst>
              <a:ext uri="{28A0092B-C50C-407E-A947-70E740481C1C}">
                <a14:useLocalDpi xmlns:a14="http://schemas.microsoft.com/office/drawing/2010/main" val="0"/>
              </a:ext>
            </a:extLst>
          </a:blip>
          <a:stretch>
            <a:fillRect/>
          </a:stretch>
        </p:blipFill>
        <p:spPr>
          <a:xfrm>
            <a:off x="1562511" y="3520342"/>
            <a:ext cx="4405445" cy="1795375"/>
          </a:xfrm>
          <a:prstGeom prst="rect">
            <a:avLst/>
          </a:prstGeom>
        </p:spPr>
      </p:pic>
      <p:pic>
        <p:nvPicPr>
          <p:cNvPr id="14" name="Picture 13"/>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0370" t="5824" r="7653" b="9936"/>
          <a:stretch/>
        </p:blipFill>
        <p:spPr>
          <a:xfrm>
            <a:off x="3243715" y="2025876"/>
            <a:ext cx="1926261" cy="1314390"/>
          </a:xfrm>
          <a:prstGeom prst="rect">
            <a:avLst/>
          </a:prstGeom>
        </p:spPr>
      </p:pic>
      <p:sp>
        <p:nvSpPr>
          <p:cNvPr id="15" name="Rectangle 14"/>
          <p:cNvSpPr/>
          <p:nvPr/>
        </p:nvSpPr>
        <p:spPr>
          <a:xfrm>
            <a:off x="4002478" y="3282722"/>
            <a:ext cx="904415" cy="261610"/>
          </a:xfrm>
          <a:prstGeom prst="rect">
            <a:avLst/>
          </a:prstGeom>
        </p:spPr>
        <p:txBody>
          <a:bodyPr wrap="none">
            <a:spAutoFit/>
          </a:bodyPr>
          <a:lstStyle/>
          <a:p>
            <a:pPr algn="r" rtl="1"/>
            <a:r>
              <a:rPr lang="ar-SA" sz="1100" dirty="0">
                <a:latin typeface="Times New Roman" panose="02020603050405020304" pitchFamily="18" charset="0"/>
                <a:ea typeface="Times New Roman" panose="02020603050405020304" pitchFamily="18" charset="0"/>
                <a:cs typeface="B Yekan" panose="00000400000000000000" pitchFamily="2" charset="-78"/>
              </a:rPr>
              <a:t>پرلین </a:t>
            </a:r>
            <a:r>
              <a:rPr lang="en-US" sz="1050" dirty="0">
                <a:latin typeface="Times New Roman" panose="02020603050405020304" pitchFamily="18" charset="0"/>
                <a:ea typeface="Times New Roman" panose="02020603050405020304" pitchFamily="18" charset="0"/>
                <a:cs typeface="B Yekan" panose="00000400000000000000" pitchFamily="2" charset="-78"/>
              </a:rPr>
              <a:t>U</a:t>
            </a:r>
            <a:r>
              <a:rPr lang="fa-IR" sz="1100" dirty="0">
                <a:latin typeface="Times New Roman" panose="02020603050405020304" pitchFamily="18" charset="0"/>
                <a:ea typeface="Times New Roman" panose="02020603050405020304" pitchFamily="18" charset="0"/>
                <a:cs typeface="B Yekan" panose="00000400000000000000" pitchFamily="2" charset="-78"/>
              </a:rPr>
              <a:t> شکل</a:t>
            </a:r>
            <a:endParaRPr lang="en-US" sz="1100" dirty="0">
              <a:cs typeface="B Yekan" panose="00000400000000000000" pitchFamily="2" charset="-78"/>
            </a:endParaRPr>
          </a:p>
        </p:txBody>
      </p:sp>
      <p:sp>
        <p:nvSpPr>
          <p:cNvPr id="16" name="Rectangle 15"/>
          <p:cNvSpPr/>
          <p:nvPr/>
        </p:nvSpPr>
        <p:spPr>
          <a:xfrm>
            <a:off x="2232935" y="3136586"/>
            <a:ext cx="888384" cy="261610"/>
          </a:xfrm>
          <a:prstGeom prst="rect">
            <a:avLst/>
          </a:prstGeom>
        </p:spPr>
        <p:txBody>
          <a:bodyPr wrap="none">
            <a:spAutoFit/>
          </a:bodyPr>
          <a:lstStyle/>
          <a:p>
            <a:pPr algn="r" rtl="1"/>
            <a:r>
              <a:rPr lang="ar-SA" sz="1100" dirty="0">
                <a:latin typeface="Times New Roman" panose="02020603050405020304" pitchFamily="18" charset="0"/>
                <a:ea typeface="Times New Roman" panose="02020603050405020304" pitchFamily="18" charset="0"/>
                <a:cs typeface="B Yekan" panose="00000400000000000000" pitchFamily="2" charset="-78"/>
              </a:rPr>
              <a:t>پرلین </a:t>
            </a:r>
            <a:r>
              <a:rPr lang="en-US" sz="1050" dirty="0">
                <a:latin typeface="Times New Roman" panose="02020603050405020304" pitchFamily="18" charset="0"/>
                <a:ea typeface="Times New Roman" panose="02020603050405020304" pitchFamily="18" charset="0"/>
                <a:cs typeface="B Yekan" panose="00000400000000000000" pitchFamily="2" charset="-78"/>
              </a:rPr>
              <a:t>Z</a:t>
            </a:r>
            <a:r>
              <a:rPr lang="fa-IR" sz="1100" dirty="0">
                <a:latin typeface="Times New Roman" panose="02020603050405020304" pitchFamily="18" charset="0"/>
                <a:ea typeface="Times New Roman" panose="02020603050405020304" pitchFamily="18" charset="0"/>
                <a:cs typeface="B Yekan" panose="00000400000000000000" pitchFamily="2" charset="-78"/>
              </a:rPr>
              <a:t> شکل</a:t>
            </a:r>
            <a:endParaRPr lang="en-US" sz="1100" dirty="0">
              <a:cs typeface="B Yekan" panose="00000400000000000000" pitchFamily="2" charset="-78"/>
            </a:endParaRPr>
          </a:p>
        </p:txBody>
      </p:sp>
      <p:sp>
        <p:nvSpPr>
          <p:cNvPr id="17" name="Rectangle 16"/>
          <p:cNvSpPr/>
          <p:nvPr/>
        </p:nvSpPr>
        <p:spPr>
          <a:xfrm>
            <a:off x="594641" y="3146728"/>
            <a:ext cx="896399" cy="261610"/>
          </a:xfrm>
          <a:prstGeom prst="rect">
            <a:avLst/>
          </a:prstGeom>
        </p:spPr>
        <p:txBody>
          <a:bodyPr wrap="none">
            <a:spAutoFit/>
          </a:bodyPr>
          <a:lstStyle/>
          <a:p>
            <a:pPr algn="r" rtl="1"/>
            <a:r>
              <a:rPr lang="ar-SA" sz="1100" dirty="0">
                <a:latin typeface="Times New Roman" panose="02020603050405020304" pitchFamily="18" charset="0"/>
                <a:ea typeface="Times New Roman" panose="02020603050405020304" pitchFamily="18" charset="0"/>
                <a:cs typeface="B Yekan" panose="00000400000000000000" pitchFamily="2" charset="-78"/>
              </a:rPr>
              <a:t>پرلین </a:t>
            </a:r>
            <a:r>
              <a:rPr lang="en-US" sz="1050" dirty="0">
                <a:latin typeface="Times New Roman" panose="02020603050405020304" pitchFamily="18" charset="0"/>
                <a:ea typeface="Times New Roman" panose="02020603050405020304" pitchFamily="18" charset="0"/>
                <a:cs typeface="B Yekan" panose="00000400000000000000" pitchFamily="2" charset="-78"/>
              </a:rPr>
              <a:t>C</a:t>
            </a:r>
            <a:r>
              <a:rPr lang="fa-IR" sz="1100" dirty="0">
                <a:latin typeface="Times New Roman" panose="02020603050405020304" pitchFamily="18" charset="0"/>
                <a:ea typeface="Times New Roman" panose="02020603050405020304" pitchFamily="18" charset="0"/>
                <a:cs typeface="B Yekan" panose="00000400000000000000" pitchFamily="2" charset="-78"/>
              </a:rPr>
              <a:t> شکل</a:t>
            </a:r>
            <a:endParaRPr lang="en-US" sz="1100" dirty="0">
              <a:cs typeface="B Yekan" panose="00000400000000000000" pitchFamily="2" charset="-78"/>
            </a:endParaRPr>
          </a:p>
        </p:txBody>
      </p:sp>
      <p:sp>
        <p:nvSpPr>
          <p:cNvPr id="18" name="Rectangle 17"/>
          <p:cNvSpPr/>
          <p:nvPr/>
        </p:nvSpPr>
        <p:spPr>
          <a:xfrm>
            <a:off x="3217418" y="5036155"/>
            <a:ext cx="1486304" cy="261610"/>
          </a:xfrm>
          <a:prstGeom prst="rect">
            <a:avLst/>
          </a:prstGeom>
        </p:spPr>
        <p:txBody>
          <a:bodyPr wrap="none">
            <a:spAutoFit/>
          </a:bodyPr>
          <a:lstStyle/>
          <a:p>
            <a:pPr algn="r" rtl="1"/>
            <a:r>
              <a:rPr lang="ar-SA" sz="1100" dirty="0">
                <a:latin typeface="Times New Roman" panose="02020603050405020304" pitchFamily="18" charset="0"/>
                <a:ea typeface="Times New Roman" panose="02020603050405020304" pitchFamily="18" charset="0"/>
                <a:cs typeface="B Yekan" panose="00000400000000000000" pitchFamily="2" charset="-78"/>
              </a:rPr>
              <a:t>پرلین­های </a:t>
            </a:r>
            <a:r>
              <a:rPr lang="en-US" sz="700" dirty="0">
                <a:latin typeface="Times New Roman" panose="02020603050405020304" pitchFamily="18" charset="0"/>
                <a:ea typeface="Times New Roman" panose="02020603050405020304" pitchFamily="18" charset="0"/>
                <a:cs typeface="B Yekan" panose="00000400000000000000" pitchFamily="2" charset="-78"/>
              </a:rPr>
              <a:t>U</a:t>
            </a:r>
            <a:r>
              <a:rPr lang="ar-SA" sz="1100" dirty="0">
                <a:latin typeface="Times New Roman" panose="02020603050405020304" pitchFamily="18" charset="0"/>
                <a:ea typeface="Times New Roman" panose="02020603050405020304" pitchFamily="18" charset="0"/>
                <a:cs typeface="B Yekan" panose="00000400000000000000" pitchFamily="2" charset="-78"/>
              </a:rPr>
              <a:t> شکل پیوسته</a:t>
            </a:r>
            <a:endParaRPr lang="en-US" sz="1100" dirty="0">
              <a:cs typeface="B Yekan" panose="00000400000000000000" pitchFamily="2" charset="-78"/>
            </a:endParaRPr>
          </a:p>
        </p:txBody>
      </p:sp>
      <p:pic>
        <p:nvPicPr>
          <p:cNvPr id="19" name="Picture 2" descr="https://encrypted-tbn1.gstatic.com/images?q=tbn:ANd9GcRmpAPywlzbLON_hPveveLJShPOPcHOedoDD6h4q98Brc3YQh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2348" y="1984182"/>
            <a:ext cx="1966756" cy="14865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131808" y="3445886"/>
            <a:ext cx="1075936" cy="261610"/>
          </a:xfrm>
          <a:prstGeom prst="rect">
            <a:avLst/>
          </a:prstGeom>
        </p:spPr>
        <p:txBody>
          <a:bodyPr wrap="none">
            <a:spAutoFit/>
          </a:bodyPr>
          <a:lstStyle/>
          <a:p>
            <a:pPr algn="r" rtl="1"/>
            <a:r>
              <a:rPr lang="ar-SA" sz="1100" dirty="0">
                <a:latin typeface="Times New Roman" panose="02020603050405020304" pitchFamily="18" charset="0"/>
                <a:ea typeface="Times New Roman" panose="02020603050405020304" pitchFamily="18" charset="0"/>
                <a:cs typeface="B Yekan" panose="00000400000000000000" pitchFamily="2" charset="-78"/>
              </a:rPr>
              <a:t>پرلین </a:t>
            </a:r>
            <a:r>
              <a:rPr lang="fa-IR" sz="1050" dirty="0">
                <a:latin typeface="Times New Roman" panose="02020603050405020304" pitchFamily="18" charset="0"/>
                <a:ea typeface="Times New Roman" panose="02020603050405020304" pitchFamily="18" charset="0"/>
                <a:cs typeface="B Yekan" panose="00000400000000000000" pitchFamily="2" charset="-78"/>
              </a:rPr>
              <a:t>قوطی</a:t>
            </a:r>
            <a:r>
              <a:rPr lang="fa-IR" sz="1100" dirty="0">
                <a:latin typeface="Times New Roman" panose="02020603050405020304" pitchFamily="18" charset="0"/>
                <a:ea typeface="Times New Roman" panose="02020603050405020304" pitchFamily="18" charset="0"/>
                <a:cs typeface="B Yekan" panose="00000400000000000000" pitchFamily="2" charset="-78"/>
              </a:rPr>
              <a:t> شکل</a:t>
            </a:r>
            <a:endParaRPr lang="en-US" sz="1100" dirty="0">
              <a:cs typeface="B Yekan" panose="00000400000000000000" pitchFamily="2" charset="-78"/>
            </a:endParaRPr>
          </a:p>
        </p:txBody>
      </p:sp>
      <p:sp>
        <p:nvSpPr>
          <p:cNvPr id="28" name="Slide Number Placeholder 2"/>
          <p:cNvSpPr>
            <a:spLocks noGrp="1"/>
          </p:cNvSpPr>
          <p:nvPr>
            <p:ph type="sldNum" sz="quarter" idx="12"/>
          </p:nvPr>
        </p:nvSpPr>
        <p:spPr>
          <a:xfrm>
            <a:off x="8179067" y="5717714"/>
            <a:ext cx="857475" cy="207170"/>
          </a:xfrm>
        </p:spPr>
        <p:txBody>
          <a:bodyPr/>
          <a:lstStyle/>
          <a:p>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1" name="Diagram 20"/>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502326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right)">
                                      <p:cBhvr>
                                        <p:cTn id="103" dur="500"/>
                                        <p:tgtEl>
                                          <p:spTgt spid="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xit" presetSubtype="2" fill="hold" grpId="1" nodeType="clickEffect">
                                  <p:stCondLst>
                                    <p:cond delay="0"/>
                                  </p:stCondLst>
                                  <p:childTnLst>
                                    <p:animEffect transition="out" filter="wipe(right)">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right)">
                                      <p:cBhvr>
                                        <p:cTn id="113" dur="500"/>
                                        <p:tgtEl>
                                          <p:spTgt spid="4"/>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fade">
                                      <p:cBhvr>
                                        <p:cTn id="118" dur="1000"/>
                                        <p:tgtEl>
                                          <p:spTgt spid="3"/>
                                        </p:tgtEl>
                                      </p:cBhvr>
                                    </p:animEffect>
                                    <p:anim calcmode="lin" valueType="num">
                                      <p:cBhvr>
                                        <p:cTn id="119" dur="1000" fill="hold"/>
                                        <p:tgtEl>
                                          <p:spTgt spid="3"/>
                                        </p:tgtEl>
                                        <p:attrNameLst>
                                          <p:attrName>ppt_x</p:attrName>
                                        </p:attrNameLst>
                                      </p:cBhvr>
                                      <p:tavLst>
                                        <p:tav tm="0">
                                          <p:val>
                                            <p:strVal val="#ppt_x"/>
                                          </p:val>
                                        </p:tav>
                                        <p:tav tm="100000">
                                          <p:val>
                                            <p:strVal val="#ppt_x"/>
                                          </p:val>
                                        </p:tav>
                                      </p:tavLst>
                                    </p:anim>
                                    <p:anim calcmode="lin" valueType="num">
                                      <p:cBhvr>
                                        <p:cTn id="120" dur="1000" fill="hold"/>
                                        <p:tgtEl>
                                          <p:spTgt spid="3"/>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1000"/>
                                        <p:tgtEl>
                                          <p:spTgt spid="2"/>
                                        </p:tgtEl>
                                      </p:cBhvr>
                                    </p:animEffect>
                                    <p:anim calcmode="lin" valueType="num">
                                      <p:cBhvr>
                                        <p:cTn id="124" dur="1000" fill="hold"/>
                                        <p:tgtEl>
                                          <p:spTgt spid="2"/>
                                        </p:tgtEl>
                                        <p:attrNameLst>
                                          <p:attrName>ppt_x</p:attrName>
                                        </p:attrNameLst>
                                      </p:cBhvr>
                                      <p:tavLst>
                                        <p:tav tm="0">
                                          <p:val>
                                            <p:strVal val="#ppt_x"/>
                                          </p:val>
                                        </p:tav>
                                        <p:tav tm="100000">
                                          <p:val>
                                            <p:strVal val="#ppt_x"/>
                                          </p:val>
                                        </p:tav>
                                      </p:tavLst>
                                    </p:anim>
                                    <p:anim calcmode="lin" valueType="num">
                                      <p:cBhvr>
                                        <p:cTn id="125" dur="1000" fill="hold"/>
                                        <p:tgtEl>
                                          <p:spTgt spid="2"/>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fade">
                                      <p:cBhvr>
                                        <p:cTn id="128" dur="1000"/>
                                        <p:tgtEl>
                                          <p:spTgt spid="10"/>
                                        </p:tgtEl>
                                      </p:cBhvr>
                                    </p:animEffect>
                                    <p:anim calcmode="lin" valueType="num">
                                      <p:cBhvr>
                                        <p:cTn id="129" dur="1000" fill="hold"/>
                                        <p:tgtEl>
                                          <p:spTgt spid="10"/>
                                        </p:tgtEl>
                                        <p:attrNameLst>
                                          <p:attrName>ppt_x</p:attrName>
                                        </p:attrNameLst>
                                      </p:cBhvr>
                                      <p:tavLst>
                                        <p:tav tm="0">
                                          <p:val>
                                            <p:strVal val="#ppt_x"/>
                                          </p:val>
                                        </p:tav>
                                        <p:tav tm="100000">
                                          <p:val>
                                            <p:strVal val="#ppt_x"/>
                                          </p:val>
                                        </p:tav>
                                      </p:tavLst>
                                    </p:anim>
                                    <p:anim calcmode="lin" valueType="num">
                                      <p:cBhvr>
                                        <p:cTn id="1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Graphic spid="9" grpId="1">
        <p:bldAsOne/>
      </p:bldGraphic>
      <p:bldP spid="15" grpId="0"/>
      <p:bldP spid="15" grpId="1"/>
      <p:bldP spid="15" grpId="2"/>
      <p:bldP spid="16" grpId="0"/>
      <p:bldP spid="16" grpId="1"/>
      <p:bldP spid="16" grpId="2"/>
      <p:bldP spid="17" grpId="0"/>
      <p:bldP spid="17" grpId="1"/>
      <p:bldP spid="17" grpId="2"/>
      <p:bldP spid="18" grpId="0"/>
      <p:bldP spid="18" grpId="1"/>
      <p:bldP spid="18" grpId="2"/>
      <p:bldP spid="20" grpId="0"/>
      <p:bldP spid="20" grpId="1"/>
      <p:bldP spid="20"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7163800" y="1865995"/>
            <a:ext cx="1900238" cy="513840"/>
            <a:chOff x="816" y="2116"/>
            <a:chExt cx="1440" cy="636"/>
          </a:xfrm>
          <a:solidFill>
            <a:srgbClr val="338915"/>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accent6">
                <a:lumMod val="40000"/>
                <a:lumOff val="60000"/>
              </a:schemeClr>
            </a:solidFill>
            <a:ln>
              <a:solidFill>
                <a:srgbClr val="78B832"/>
              </a:solidFill>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grpFill/>
            <a:ln>
              <a:solidFill>
                <a:srgbClr val="3D720C"/>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en-US" sz="1500" dirty="0">
                  <a:latin typeface="Arial Black" panose="020B0A04020102020204" pitchFamily="34" charset="0"/>
                </a:rPr>
                <a:t>Mullord 1985</a:t>
              </a:r>
            </a:p>
          </p:txBody>
        </p:sp>
      </p:grpSp>
      <p:sp>
        <p:nvSpPr>
          <p:cNvPr id="7" name="Rectangle 9"/>
          <p:cNvSpPr>
            <a:spLocks noChangeArrowheads="1"/>
          </p:cNvSpPr>
          <p:nvPr/>
        </p:nvSpPr>
        <p:spPr bwMode="auto">
          <a:xfrm>
            <a:off x="255393" y="2490391"/>
            <a:ext cx="8696479" cy="3831818"/>
          </a:xfrm>
          <a:prstGeom prst="rect">
            <a:avLst/>
          </a:prstGeom>
          <a:noFill/>
          <a:ln w="9525">
            <a:noFill/>
            <a:miter lim="800000"/>
            <a:headEnd/>
            <a:tailEnd/>
          </a:ln>
        </p:spPr>
        <p:txBody>
          <a:bodyPr wrap="square">
            <a:spAutoFit/>
          </a:bodyPr>
          <a:lstStyle/>
          <a:p>
            <a:pPr marL="342900" indent="-342900" algn="just" rtl="1">
              <a:lnSpc>
                <a:spcPct val="150000"/>
              </a:lnSpc>
              <a:buFont typeface="+mj-lt"/>
              <a:buAutoNum type="arabicPeriod"/>
            </a:pPr>
            <a:r>
              <a:rPr lang="fa-IR" dirty="0">
                <a:cs typeface="B Yekan" panose="00000400000000000000" pitchFamily="2" charset="-78"/>
              </a:rPr>
              <a:t>مد قوسی یا کمانی (</a:t>
            </a:r>
            <a:r>
              <a:rPr lang="en-US" dirty="0">
                <a:cs typeface="B Yekan" panose="00000400000000000000" pitchFamily="2" charset="-78"/>
              </a:rPr>
              <a:t>Arch mode</a:t>
            </a:r>
            <a:r>
              <a:rPr lang="fa-IR" dirty="0">
                <a:cs typeface="B Yekan" panose="00000400000000000000" pitchFamily="2" charset="-78"/>
              </a:rPr>
              <a:t>)</a:t>
            </a: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r>
              <a:rPr lang="fa-IR" dirty="0">
                <a:cs typeface="B Yekan" panose="00000400000000000000" pitchFamily="2" charset="-78"/>
              </a:rPr>
              <a:t>مد تیری  </a:t>
            </a:r>
            <a:r>
              <a:rPr lang="en-US" dirty="0">
                <a:cs typeface="B Yekan" panose="00000400000000000000" pitchFamily="2" charset="-78"/>
              </a:rPr>
              <a:t>(Beam mode)</a:t>
            </a:r>
            <a:r>
              <a:rPr lang="fa-IR" dirty="0">
                <a:cs typeface="B Yekan" panose="00000400000000000000" pitchFamily="2" charset="-78"/>
              </a:rPr>
              <a:t> </a:t>
            </a: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r>
              <a:rPr lang="fa-IR" dirty="0">
                <a:cs typeface="B Yekan" panose="00000400000000000000" pitchFamily="2" charset="-78"/>
              </a:rPr>
              <a:t>مد پوسته‌ای  </a:t>
            </a:r>
            <a:r>
              <a:rPr lang="en-US" dirty="0">
                <a:cs typeface="B Yekan" panose="00000400000000000000" pitchFamily="2" charset="-78"/>
              </a:rPr>
              <a:t>(Shell mode)</a:t>
            </a: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p:txBody>
      </p:sp>
      <p:sp>
        <p:nvSpPr>
          <p:cNvPr id="8" name="AutoShape 49"/>
          <p:cNvSpPr>
            <a:spLocks noChangeArrowheads="1"/>
          </p:cNvSpPr>
          <p:nvPr/>
        </p:nvSpPr>
        <p:spPr bwMode="gray">
          <a:xfrm>
            <a:off x="195963" y="2049494"/>
            <a:ext cx="6922594" cy="381000"/>
          </a:xfrm>
          <a:prstGeom prst="roundRect">
            <a:avLst>
              <a:gd name="adj" fmla="val 50000"/>
            </a:avLst>
          </a:prstGeom>
          <a:solidFill>
            <a:srgbClr val="C5EC90"/>
          </a:solidFill>
          <a:ln w="28575" algn="ctr">
            <a:solidFill>
              <a:srgbClr val="78B832"/>
            </a:solidFill>
            <a:round/>
            <a:headEnd/>
            <a:tailEnd/>
          </a:ln>
          <a:effectLst/>
        </p:spPr>
        <p:txBody>
          <a:bodyPr wrap="none" anchor="ctr"/>
          <a:lstStyle/>
          <a:p>
            <a:pPr algn="r" rtl="1">
              <a:defRPr/>
            </a:pPr>
            <a:r>
              <a:rPr lang="fa-IR" dirty="0">
                <a:solidFill>
                  <a:schemeClr val="accent6">
                    <a:lumMod val="75000"/>
                  </a:schemeClr>
                </a:solidFill>
                <a:cs typeface="B Yekan" panose="00000400000000000000" pitchFamily="2" charset="-78"/>
              </a:rPr>
              <a:t>تعیین مودهای اصلی پاسخ در چلیک های تک لایه</a:t>
            </a:r>
            <a:endParaRPr lang="en-US" dirty="0">
              <a:solidFill>
                <a:schemeClr val="accent6">
                  <a:lumMod val="75000"/>
                </a:schemeClr>
              </a:solidFill>
              <a:effectLst>
                <a:outerShdw blurRad="38100" dist="38100" dir="2700000" algn="tl">
                  <a:srgbClr val="000000">
                    <a:alpha val="43137"/>
                  </a:srgbClr>
                </a:outerShdw>
              </a:effectLst>
              <a:cs typeface="B Yekan" pitchFamily="2" charset="-78"/>
            </a:endParaRPr>
          </a:p>
        </p:txBody>
      </p:sp>
      <p:pic>
        <p:nvPicPr>
          <p:cNvPr id="10" name="Picture 9"/>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85800" y="2698116"/>
            <a:ext cx="3335252" cy="1641728"/>
          </a:xfrm>
          <a:prstGeom prst="rect">
            <a:avLst/>
          </a:prstGeom>
          <a:noFill/>
          <a:ln>
            <a:noFill/>
          </a:ln>
        </p:spPr>
      </p:pic>
      <p:pic>
        <p:nvPicPr>
          <p:cNvPr id="11" name="Picture 10"/>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3917789"/>
            <a:ext cx="3403009" cy="1675865"/>
          </a:xfrm>
          <a:prstGeom prst="rect">
            <a:avLst/>
          </a:prstGeom>
          <a:noFill/>
          <a:ln>
            <a:noFill/>
          </a:ln>
        </p:spPr>
      </p:pic>
      <p:pic>
        <p:nvPicPr>
          <p:cNvPr id="13" name="Picture 12"/>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39519" y="3944212"/>
            <a:ext cx="3681925" cy="2131259"/>
          </a:xfrm>
          <a:prstGeom prst="rect">
            <a:avLst/>
          </a:prstGeom>
          <a:noFill/>
          <a:ln>
            <a:noFill/>
          </a:ln>
        </p:spPr>
      </p:pic>
      <p:sp>
        <p:nvSpPr>
          <p:cNvPr id="12"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522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anim calcmode="lin" valueType="num">
                                      <p:cBhvr>
                                        <p:cTn id="4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7163800" y="1865995"/>
            <a:ext cx="1900238" cy="513840"/>
            <a:chOff x="816" y="2116"/>
            <a:chExt cx="1440" cy="636"/>
          </a:xfrm>
          <a:solidFill>
            <a:srgbClr val="71D317"/>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solidFill>
              <a:srgbClr val="60C628"/>
            </a:solidFill>
            <a:ln>
              <a:solidFill>
                <a:srgbClr val="71D317"/>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en-US" sz="1500" dirty="0">
                  <a:latin typeface="Arial Black" panose="020B0A04020102020204" pitchFamily="34" charset="0"/>
                </a:rPr>
                <a:t>Parke 1985</a:t>
              </a:r>
              <a:endParaRPr lang="en-US" sz="1500" dirty="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grpSp>
      <p:sp>
        <p:nvSpPr>
          <p:cNvPr id="7" name="Rectangle 9"/>
          <p:cNvSpPr>
            <a:spLocks noChangeArrowheads="1"/>
          </p:cNvSpPr>
          <p:nvPr/>
        </p:nvSpPr>
        <p:spPr bwMode="auto">
          <a:xfrm>
            <a:off x="97991" y="2631100"/>
            <a:ext cx="8696479" cy="3000821"/>
          </a:xfrm>
          <a:prstGeom prst="rect">
            <a:avLst/>
          </a:prstGeom>
          <a:noFill/>
          <a:ln w="9525">
            <a:noFill/>
            <a:miter lim="800000"/>
            <a:headEnd/>
            <a:tailEnd/>
          </a:ln>
        </p:spPr>
        <p:txBody>
          <a:bodyPr wrap="square">
            <a:spAutoFit/>
          </a:bodyPr>
          <a:lstStyle/>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marL="342900" indent="-342900" algn="just" rtl="1">
              <a:lnSpc>
                <a:spcPct val="150000"/>
              </a:lnSpc>
              <a:buFont typeface="+mj-lt"/>
              <a:buAutoNum type="arabicPeriod"/>
            </a:pPr>
            <a:endParaRPr lang="fa-IR" dirty="0">
              <a:cs typeface="B Yekan" panose="00000400000000000000" pitchFamily="2" charset="-78"/>
            </a:endParaRPr>
          </a:p>
          <a:p>
            <a:pPr algn="ctr" rtl="1">
              <a:lnSpc>
                <a:spcPct val="150000"/>
              </a:lnSpc>
            </a:pPr>
            <a:endParaRPr lang="fa-IR" dirty="0">
              <a:cs typeface="B Yekan" panose="00000400000000000000" pitchFamily="2" charset="-78"/>
            </a:endParaRPr>
          </a:p>
          <a:p>
            <a:pPr algn="just" rtl="1">
              <a:lnSpc>
                <a:spcPct val="150000"/>
              </a:lnSpc>
            </a:pPr>
            <a:endParaRPr lang="fa-IR" dirty="0">
              <a:cs typeface="B Yekan" panose="00000400000000000000" pitchFamily="2" charset="-78"/>
            </a:endParaRPr>
          </a:p>
          <a:p>
            <a:pPr algn="just" rtl="1">
              <a:lnSpc>
                <a:spcPct val="150000"/>
              </a:lnSpc>
            </a:pPr>
            <a:endParaRPr lang="fa-IR" dirty="0">
              <a:cs typeface="B Yekan" panose="00000400000000000000" pitchFamily="2" charset="-78"/>
            </a:endParaRPr>
          </a:p>
        </p:txBody>
      </p:sp>
      <p:sp>
        <p:nvSpPr>
          <p:cNvPr id="8" name="AutoShape 49"/>
          <p:cNvSpPr>
            <a:spLocks noChangeArrowheads="1"/>
          </p:cNvSpPr>
          <p:nvPr/>
        </p:nvSpPr>
        <p:spPr bwMode="gray">
          <a:xfrm>
            <a:off x="930700" y="1946991"/>
            <a:ext cx="5692056" cy="671344"/>
          </a:xfrm>
          <a:prstGeom prst="roundRect">
            <a:avLst>
              <a:gd name="adj" fmla="val 50000"/>
            </a:avLst>
          </a:prstGeom>
          <a:solidFill>
            <a:srgbClr val="ADD395"/>
          </a:solidFill>
          <a:ln w="28575" algn="ctr">
            <a:solidFill>
              <a:srgbClr val="78B832"/>
            </a:solidFill>
            <a:round/>
            <a:headEnd/>
            <a:tailEnd/>
          </a:ln>
          <a:effectLst/>
        </p:spPr>
        <p:txBody>
          <a:bodyPr wrap="none" anchor="ctr"/>
          <a:lstStyle/>
          <a:p>
            <a:pPr algn="r" rtl="1">
              <a:defRPr/>
            </a:pPr>
            <a:r>
              <a:rPr lang="fa-IR" dirty="0">
                <a:solidFill>
                  <a:srgbClr val="338915"/>
                </a:solidFill>
                <a:cs typeface="B Yekan" panose="00000400000000000000" pitchFamily="2" charset="-78"/>
              </a:rPr>
              <a:t>بررسی پایداری خطی چلیک های تک لایه با تغییر نسبت های ارتفاع</a:t>
            </a:r>
          </a:p>
          <a:p>
            <a:pPr algn="r" rtl="1">
              <a:lnSpc>
                <a:spcPct val="150000"/>
              </a:lnSpc>
              <a:defRPr/>
            </a:pPr>
            <a:r>
              <a:rPr lang="fa-IR" dirty="0">
                <a:solidFill>
                  <a:srgbClr val="338915"/>
                </a:solidFill>
                <a:cs typeface="B Yekan" panose="00000400000000000000" pitchFamily="2" charset="-78"/>
              </a:rPr>
              <a:t> به دهانه و نقش های متفاوت </a:t>
            </a:r>
            <a:endParaRPr lang="en-US" dirty="0">
              <a:solidFill>
                <a:srgbClr val="338915"/>
              </a:solidFill>
              <a:effectLst>
                <a:outerShdw blurRad="38100" dist="38100" dir="2700000" algn="tl">
                  <a:srgbClr val="000000">
                    <a:alpha val="43137"/>
                  </a:srgbClr>
                </a:outerShdw>
              </a:effectLst>
              <a:cs typeface="B Yekan" pitchFamily="2" charset="-78"/>
            </a:endParaRPr>
          </a:p>
        </p:txBody>
      </p:sp>
      <p:sp>
        <p:nvSpPr>
          <p:cNvPr id="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Flowchart: Process 5"/>
          <p:cNvSpPr/>
          <p:nvPr/>
        </p:nvSpPr>
        <p:spPr>
          <a:xfrm>
            <a:off x="348197" y="3789944"/>
            <a:ext cx="480060" cy="342900"/>
          </a:xfrm>
          <a:prstGeom prst="flowChartProcess">
            <a:avLst/>
          </a:prstGeom>
          <a:solidFill>
            <a:schemeClr val="accent6">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lowchart: Process 10"/>
          <p:cNvSpPr/>
          <p:nvPr/>
        </p:nvSpPr>
        <p:spPr>
          <a:xfrm>
            <a:off x="2571207" y="3447044"/>
            <a:ext cx="480060" cy="685800"/>
          </a:xfrm>
          <a:prstGeom prst="flowChartProcess">
            <a:avLst/>
          </a:prstGeom>
          <a:solidFill>
            <a:schemeClr val="accent6">
              <a:lumMod val="60000"/>
              <a:lumOff val="4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lowchart: Process 11"/>
          <p:cNvSpPr/>
          <p:nvPr/>
        </p:nvSpPr>
        <p:spPr>
          <a:xfrm>
            <a:off x="4794218" y="3081171"/>
            <a:ext cx="480060" cy="1028700"/>
          </a:xfrm>
          <a:prstGeom prst="flowChartProcess">
            <a:avLst/>
          </a:prstGeom>
          <a:solidFill>
            <a:schemeClr val="accent6">
              <a:lumMod val="7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305577" y="3442953"/>
            <a:ext cx="611065" cy="323165"/>
          </a:xfrm>
          <a:prstGeom prst="rect">
            <a:avLst/>
          </a:prstGeom>
        </p:spPr>
        <p:txBody>
          <a:bodyPr wrap="none">
            <a:spAutoFit/>
          </a:bodyPr>
          <a:lstStyle/>
          <a:p>
            <a:r>
              <a:rPr lang="ar-SA" sz="1500" dirty="0">
                <a:cs typeface="B Yekan" panose="00000400000000000000" pitchFamily="2" charset="-78"/>
              </a:rPr>
              <a:t>ارتفاع</a:t>
            </a:r>
            <a:endParaRPr lang="en-US" sz="1500" dirty="0"/>
          </a:p>
        </p:txBody>
      </p:sp>
      <p:sp>
        <p:nvSpPr>
          <p:cNvPr id="14" name="Rectangle 13"/>
          <p:cNvSpPr/>
          <p:nvPr/>
        </p:nvSpPr>
        <p:spPr>
          <a:xfrm>
            <a:off x="847592" y="3826410"/>
            <a:ext cx="955711" cy="403957"/>
          </a:xfrm>
          <a:prstGeom prst="rect">
            <a:avLst/>
          </a:prstGeom>
        </p:spPr>
        <p:txBody>
          <a:bodyPr wrap="none">
            <a:spAutoFit/>
          </a:bodyPr>
          <a:lstStyle/>
          <a:p>
            <a:pPr algn="just" rtl="1">
              <a:lnSpc>
                <a:spcPct val="150000"/>
              </a:lnSpc>
            </a:pPr>
            <a:r>
              <a:rPr lang="fa-IR" sz="1350" dirty="0">
                <a:cs typeface="B Yekan" panose="00000400000000000000" pitchFamily="2" charset="-78"/>
              </a:rPr>
              <a:t>رفتار خمشی</a:t>
            </a:r>
          </a:p>
        </p:txBody>
      </p:sp>
      <p:sp>
        <p:nvSpPr>
          <p:cNvPr id="15" name="Rectangle 14"/>
          <p:cNvSpPr/>
          <p:nvPr/>
        </p:nvSpPr>
        <p:spPr>
          <a:xfrm>
            <a:off x="2528588" y="3126541"/>
            <a:ext cx="611065" cy="323165"/>
          </a:xfrm>
          <a:prstGeom prst="rect">
            <a:avLst/>
          </a:prstGeom>
        </p:spPr>
        <p:txBody>
          <a:bodyPr wrap="none">
            <a:spAutoFit/>
          </a:bodyPr>
          <a:lstStyle/>
          <a:p>
            <a:r>
              <a:rPr lang="ar-SA" sz="1500" dirty="0">
                <a:cs typeface="B Yekan" panose="00000400000000000000" pitchFamily="2" charset="-78"/>
              </a:rPr>
              <a:t>ارتفاع</a:t>
            </a:r>
            <a:endParaRPr lang="en-US" sz="1500" dirty="0"/>
          </a:p>
        </p:txBody>
      </p:sp>
      <p:sp>
        <p:nvSpPr>
          <p:cNvPr id="16" name="Rectangle 15"/>
          <p:cNvSpPr/>
          <p:nvPr/>
        </p:nvSpPr>
        <p:spPr>
          <a:xfrm>
            <a:off x="3005523" y="3793603"/>
            <a:ext cx="1542410" cy="403957"/>
          </a:xfrm>
          <a:prstGeom prst="rect">
            <a:avLst/>
          </a:prstGeom>
        </p:spPr>
        <p:txBody>
          <a:bodyPr wrap="none">
            <a:spAutoFit/>
          </a:bodyPr>
          <a:lstStyle/>
          <a:p>
            <a:pPr algn="just" rtl="1">
              <a:lnSpc>
                <a:spcPct val="150000"/>
              </a:lnSpc>
            </a:pPr>
            <a:r>
              <a:rPr lang="fa-IR" sz="1350" dirty="0">
                <a:cs typeface="B Yekan" panose="00000400000000000000" pitchFamily="2" charset="-78"/>
              </a:rPr>
              <a:t>رفتار خمشی و فشاری</a:t>
            </a:r>
          </a:p>
        </p:txBody>
      </p:sp>
      <p:sp>
        <p:nvSpPr>
          <p:cNvPr id="17" name="Rectangle 16"/>
          <p:cNvSpPr/>
          <p:nvPr/>
        </p:nvSpPr>
        <p:spPr>
          <a:xfrm>
            <a:off x="5281959" y="3789945"/>
            <a:ext cx="982962" cy="403957"/>
          </a:xfrm>
          <a:prstGeom prst="rect">
            <a:avLst/>
          </a:prstGeom>
        </p:spPr>
        <p:txBody>
          <a:bodyPr wrap="none">
            <a:spAutoFit/>
          </a:bodyPr>
          <a:lstStyle/>
          <a:p>
            <a:pPr algn="just" rtl="1">
              <a:lnSpc>
                <a:spcPct val="150000"/>
              </a:lnSpc>
            </a:pPr>
            <a:r>
              <a:rPr lang="fa-IR" sz="1350" dirty="0">
                <a:cs typeface="B Yekan" panose="00000400000000000000" pitchFamily="2" charset="-78"/>
              </a:rPr>
              <a:t>رفتار فشاری</a:t>
            </a:r>
          </a:p>
        </p:txBody>
      </p:sp>
      <p:sp>
        <p:nvSpPr>
          <p:cNvPr id="18" name="Rectangle 17"/>
          <p:cNvSpPr/>
          <p:nvPr/>
        </p:nvSpPr>
        <p:spPr>
          <a:xfrm>
            <a:off x="4751598" y="2750963"/>
            <a:ext cx="611065" cy="323165"/>
          </a:xfrm>
          <a:prstGeom prst="rect">
            <a:avLst/>
          </a:prstGeom>
        </p:spPr>
        <p:txBody>
          <a:bodyPr wrap="none">
            <a:spAutoFit/>
          </a:bodyPr>
          <a:lstStyle/>
          <a:p>
            <a:r>
              <a:rPr lang="ar-SA" sz="1500" dirty="0">
                <a:cs typeface="B Yekan" panose="00000400000000000000" pitchFamily="2" charset="-78"/>
              </a:rPr>
              <a:t>ارتفاع</a:t>
            </a:r>
            <a:endParaRPr lang="en-US" sz="1500" dirty="0"/>
          </a:p>
        </p:txBody>
      </p:sp>
      <p:sp>
        <p:nvSpPr>
          <p:cNvPr id="19" name="Right Arrow 18"/>
          <p:cNvSpPr/>
          <p:nvPr/>
        </p:nvSpPr>
        <p:spPr>
          <a:xfrm>
            <a:off x="6400800" y="3776944"/>
            <a:ext cx="875167" cy="366836"/>
          </a:xfrm>
          <a:prstGeom prst="righ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7117904" y="3378584"/>
            <a:ext cx="1944634" cy="1338828"/>
          </a:xfrm>
          <a:prstGeom prst="rect">
            <a:avLst/>
          </a:prstGeom>
        </p:spPr>
        <p:txBody>
          <a:bodyPr wrap="square">
            <a:spAutoFit/>
          </a:bodyPr>
          <a:lstStyle/>
          <a:p>
            <a:pPr algn="ctr" rtl="1">
              <a:lnSpc>
                <a:spcPct val="150000"/>
              </a:lnSpc>
            </a:pPr>
            <a:r>
              <a:rPr lang="fa-IR" sz="1350" dirty="0">
                <a:cs typeface="B Yekan" panose="00000400000000000000" pitchFamily="2" charset="-78"/>
              </a:rPr>
              <a:t>نسبت ارتفاع به دهانه </a:t>
            </a:r>
            <a:r>
              <a:rPr lang="fa-IR" sz="1350" dirty="0">
                <a:solidFill>
                  <a:srgbClr val="66FF33"/>
                </a:solidFill>
                <a:cs typeface="B Yekan" panose="00000400000000000000" pitchFamily="2" charset="-78"/>
              </a:rPr>
              <a:t>0/17</a:t>
            </a:r>
            <a:r>
              <a:rPr lang="fa-IR" sz="1350" dirty="0">
                <a:cs typeface="B Yekan" panose="00000400000000000000" pitchFamily="2" charset="-78"/>
              </a:rPr>
              <a:t> </a:t>
            </a:r>
          </a:p>
          <a:p>
            <a:pPr algn="ctr" rtl="1">
              <a:lnSpc>
                <a:spcPct val="150000"/>
              </a:lnSpc>
            </a:pPr>
            <a:r>
              <a:rPr lang="fa-IR" sz="1350" dirty="0">
                <a:cs typeface="B Yekan" panose="00000400000000000000" pitchFamily="2" charset="-78"/>
              </a:rPr>
              <a:t>لنگر خمشی حداقل</a:t>
            </a:r>
          </a:p>
          <a:p>
            <a:pPr algn="ctr" rtl="1">
              <a:lnSpc>
                <a:spcPct val="150000"/>
              </a:lnSpc>
            </a:pPr>
            <a:r>
              <a:rPr lang="fa-IR" sz="1350" dirty="0">
                <a:cs typeface="B Yekan" panose="00000400000000000000" pitchFamily="2" charset="-78"/>
              </a:rPr>
              <a:t>نیروی محوری حداکثر</a:t>
            </a:r>
          </a:p>
        </p:txBody>
      </p:sp>
      <p:sp>
        <p:nvSpPr>
          <p:cNvPr id="21" name="Left Arrow 20"/>
          <p:cNvSpPr/>
          <p:nvPr/>
        </p:nvSpPr>
        <p:spPr>
          <a:xfrm>
            <a:off x="3526593" y="3478636"/>
            <a:ext cx="685458" cy="363245"/>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Left Arrow 21"/>
          <p:cNvSpPr/>
          <p:nvPr/>
        </p:nvSpPr>
        <p:spPr>
          <a:xfrm>
            <a:off x="3748829" y="3891697"/>
            <a:ext cx="685458" cy="363245"/>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Bent Arrow 23"/>
          <p:cNvSpPr/>
          <p:nvPr/>
        </p:nvSpPr>
        <p:spPr>
          <a:xfrm rot="5400000">
            <a:off x="7801327" y="3971323"/>
            <a:ext cx="480106" cy="563336"/>
          </a:xfrm>
          <a:prstGeom prst="ben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Rectangle 24"/>
          <p:cNvSpPr/>
          <p:nvPr/>
        </p:nvSpPr>
        <p:spPr>
          <a:xfrm>
            <a:off x="4365592" y="3437108"/>
            <a:ext cx="3283271" cy="369332"/>
          </a:xfrm>
          <a:prstGeom prst="rect">
            <a:avLst/>
          </a:prstGeom>
        </p:spPr>
        <p:txBody>
          <a:bodyPr wrap="none">
            <a:spAutoFit/>
          </a:bodyPr>
          <a:lstStyle/>
          <a:p>
            <a:pPr algn="r" rtl="1"/>
            <a:r>
              <a:rPr lang="ar-SA" dirty="0">
                <a:cs typeface="B Yekan" panose="00000400000000000000" pitchFamily="2" charset="-78"/>
              </a:rPr>
              <a:t>شرایط تکیه­گاهی و بارگذاری نامتقارن</a:t>
            </a:r>
            <a:endParaRPr lang="en-US" dirty="0"/>
          </a:p>
        </p:txBody>
      </p:sp>
      <p:sp>
        <p:nvSpPr>
          <p:cNvPr id="26" name="Rectangle 25"/>
          <p:cNvSpPr/>
          <p:nvPr/>
        </p:nvSpPr>
        <p:spPr>
          <a:xfrm>
            <a:off x="1405220" y="3351337"/>
            <a:ext cx="1795684" cy="507831"/>
          </a:xfrm>
          <a:prstGeom prst="rect">
            <a:avLst/>
          </a:prstGeom>
        </p:spPr>
        <p:txBody>
          <a:bodyPr wrap="none">
            <a:spAutoFit/>
          </a:bodyPr>
          <a:lstStyle/>
          <a:p>
            <a:pPr algn="ctr" rtl="1">
              <a:lnSpc>
                <a:spcPct val="150000"/>
              </a:lnSpc>
            </a:pPr>
            <a:r>
              <a:rPr lang="ar-SA" dirty="0">
                <a:cs typeface="B Yekan" panose="00000400000000000000" pitchFamily="2" charset="-78"/>
              </a:rPr>
              <a:t>نامساعد­ترین حالت </a:t>
            </a:r>
            <a:endParaRPr lang="fa-IR" dirty="0">
              <a:cs typeface="B Yekan" panose="00000400000000000000" pitchFamily="2" charset="-78"/>
            </a:endParaRPr>
          </a:p>
        </p:txBody>
      </p:sp>
      <p:sp>
        <p:nvSpPr>
          <p:cNvPr id="27" name="Rectangle 26"/>
          <p:cNvSpPr/>
          <p:nvPr/>
        </p:nvSpPr>
        <p:spPr>
          <a:xfrm>
            <a:off x="4627458" y="3861034"/>
            <a:ext cx="3078087" cy="369332"/>
          </a:xfrm>
          <a:prstGeom prst="rect">
            <a:avLst/>
          </a:prstGeom>
        </p:spPr>
        <p:txBody>
          <a:bodyPr wrap="none">
            <a:spAutoFit/>
          </a:bodyPr>
          <a:lstStyle/>
          <a:p>
            <a:pPr algn="r" rtl="1"/>
            <a:r>
              <a:rPr lang="ar-SA" dirty="0">
                <a:cs typeface="B Yekan" panose="00000400000000000000" pitchFamily="2" charset="-78"/>
              </a:rPr>
              <a:t>چلیک­های تک­لایه با شبکه سه­طرفه</a:t>
            </a:r>
            <a:endParaRPr lang="en-US" dirty="0"/>
          </a:p>
        </p:txBody>
      </p:sp>
      <p:sp>
        <p:nvSpPr>
          <p:cNvPr id="28" name="Rectangle 27"/>
          <p:cNvSpPr/>
          <p:nvPr/>
        </p:nvSpPr>
        <p:spPr>
          <a:xfrm>
            <a:off x="1436859" y="3795626"/>
            <a:ext cx="1978427" cy="507831"/>
          </a:xfrm>
          <a:prstGeom prst="rect">
            <a:avLst/>
          </a:prstGeom>
        </p:spPr>
        <p:txBody>
          <a:bodyPr wrap="none">
            <a:spAutoFit/>
          </a:bodyPr>
          <a:lstStyle/>
          <a:p>
            <a:pPr algn="ctr" rtl="1">
              <a:lnSpc>
                <a:spcPct val="150000"/>
              </a:lnSpc>
            </a:pPr>
            <a:r>
              <a:rPr lang="ar-SA" dirty="0">
                <a:cs typeface="B Yekan" panose="00000400000000000000" pitchFamily="2" charset="-78"/>
              </a:rPr>
              <a:t>توزیع یکنواخت تنش </a:t>
            </a:r>
            <a:endParaRPr lang="fa-IR" dirty="0">
              <a:cs typeface="B Yekan" panose="00000400000000000000" pitchFamily="2" charset="-78"/>
            </a:endParaRPr>
          </a:p>
        </p:txBody>
      </p:sp>
      <p:sp>
        <p:nvSpPr>
          <p:cNvPr id="29" name="Rectangle 28"/>
          <p:cNvSpPr/>
          <p:nvPr/>
        </p:nvSpPr>
        <p:spPr>
          <a:xfrm>
            <a:off x="0" y="4465902"/>
            <a:ext cx="8346768" cy="369332"/>
          </a:xfrm>
          <a:prstGeom prst="rect">
            <a:avLst/>
          </a:prstGeom>
        </p:spPr>
        <p:txBody>
          <a:bodyPr wrap="square">
            <a:spAutoFit/>
          </a:bodyPr>
          <a:lstStyle/>
          <a:p>
            <a:pPr rtl="1"/>
            <a:r>
              <a:rPr lang="ar-SA" dirty="0">
                <a:cs typeface="B Yekan" panose="00000400000000000000" pitchFamily="2" charset="-78"/>
              </a:rPr>
              <a:t>تعداد </a:t>
            </a:r>
            <a:r>
              <a:rPr lang="fa-IR" dirty="0">
                <a:cs typeface="B Yekan" panose="00000400000000000000" pitchFamily="2" charset="-78"/>
              </a:rPr>
              <a:t>کم </a:t>
            </a:r>
            <a:r>
              <a:rPr lang="ar-SA" dirty="0">
                <a:cs typeface="B Yekan" panose="00000400000000000000" pitchFamily="2" charset="-78"/>
              </a:rPr>
              <a:t>گره­های این مدل در مقایسه با انواع دیگر تاشه، اقتصادی­ترین نوع سیستم سازه­ای</a:t>
            </a:r>
            <a:endParaRPr lang="en-US" dirty="0">
              <a:effectLst>
                <a:outerShdw blurRad="38100" dist="38100" dir="2700000" algn="tl">
                  <a:srgbClr val="000000">
                    <a:alpha val="43137"/>
                  </a:srgbClr>
                </a:outerShdw>
              </a:effectLst>
              <a:cs typeface="B Yekan" pitchFamily="2" charset="-78"/>
            </a:endParaRPr>
          </a:p>
        </p:txBody>
      </p:sp>
      <p:pic>
        <p:nvPicPr>
          <p:cNvPr id="23" name="Picture 22"/>
          <p:cNvPicPr>
            <a:picLocks noChangeAspect="1"/>
          </p:cNvPicPr>
          <p:nvPr/>
        </p:nvPicPr>
        <p:blipFill>
          <a:blip r:embed="rId2"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3">
                    <a14:imgEffect>
                      <a14:artisticPhotocopy/>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196442" y="2750963"/>
            <a:ext cx="2338590" cy="3131820"/>
          </a:xfrm>
          <a:prstGeom prst="rect">
            <a:avLst/>
          </a:prstGeom>
        </p:spPr>
      </p:pic>
      <p:sp>
        <p:nvSpPr>
          <p:cNvPr id="30" name="Oval 29"/>
          <p:cNvSpPr/>
          <p:nvPr/>
        </p:nvSpPr>
        <p:spPr>
          <a:xfrm>
            <a:off x="3811018" y="4136528"/>
            <a:ext cx="223260" cy="551860"/>
          </a:xfrm>
          <a:prstGeom prst="ellipse">
            <a:avLst/>
          </a:prstGeom>
          <a:noFill/>
          <a:ln w="28575">
            <a:solidFill>
              <a:srgbClr val="FB31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32" name="Diagram 31"/>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293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up)">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5">
                                            <p:txEl>
                                              <p:pRg st="0" end="0"/>
                                            </p:txEl>
                                          </p:spTgt>
                                        </p:tgtEl>
                                        <p:attrNameLst>
                                          <p:attrName>style.visibility</p:attrName>
                                        </p:attrNameLst>
                                      </p:cBhvr>
                                      <p:to>
                                        <p:strVal val="visible"/>
                                      </p:to>
                                    </p:set>
                                    <p:animEffect transition="in" filter="fade">
                                      <p:cBhvr>
                                        <p:cTn id="117" dur="500"/>
                                        <p:tgtEl>
                                          <p:spTgt spid="25">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right)">
                                      <p:cBhvr>
                                        <p:cTn id="122" dur="500"/>
                                        <p:tgtEl>
                                          <p:spTgt spid="21"/>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wipe(right)">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fade">
                                      <p:cBhvr>
                                        <p:cTn id="130" dur="500"/>
                                        <p:tgtEl>
                                          <p:spTgt spid="27"/>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2"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right)">
                                      <p:cBhvr>
                                        <p:cTn id="135" dur="500"/>
                                        <p:tgtEl>
                                          <p:spTgt spid="22"/>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wipe(right)">
                                      <p:cBhvr>
                                        <p:cTn id="138" dur="500"/>
                                        <p:tgtEl>
                                          <p:spTgt spid="2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wipe(up)">
                                      <p:cBhvr>
                                        <p:cTn id="143" dur="500"/>
                                        <p:tgtEl>
                                          <p:spTgt spid="24"/>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wipe(up)">
                                      <p:cBhvr>
                                        <p:cTn id="1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11" grpId="0" animBg="1"/>
      <p:bldP spid="11" grpId="1" animBg="1"/>
      <p:bldP spid="12" grpId="0" animBg="1"/>
      <p:bldP spid="12" grpId="1" animBg="1"/>
      <p:bldP spid="13" grpId="0"/>
      <p:bldP spid="13" grpId="1"/>
      <p:bldP spid="14" grpId="0"/>
      <p:bldP spid="14" grpId="1"/>
      <p:bldP spid="15" grpId="0"/>
      <p:bldP spid="15" grpId="1"/>
      <p:bldP spid="16" grpId="0"/>
      <p:bldP spid="16" grpId="1"/>
      <p:bldP spid="17" grpId="0"/>
      <p:bldP spid="17" grpId="1"/>
      <p:bldP spid="18" grpId="0"/>
      <p:bldP spid="18" grpId="1"/>
      <p:bldP spid="19" grpId="0" animBg="1"/>
      <p:bldP spid="19" grpId="1" animBg="1"/>
      <p:bldP spid="20" grpId="0"/>
      <p:bldP spid="20" grpId="1"/>
      <p:bldP spid="21" grpId="0" animBg="1"/>
      <p:bldP spid="22" grpId="0" animBg="1"/>
      <p:bldP spid="24" grpId="0" animBg="1"/>
      <p:bldP spid="26" grpId="0"/>
      <p:bldP spid="27" grpId="0"/>
      <p:bldP spid="28" grpId="0"/>
      <p:bldP spid="29" grpId="0"/>
      <p:bldP spid="30" grpId="0" animBg="1"/>
      <p:bldP spid="3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6559826" y="1707046"/>
            <a:ext cx="2504211" cy="672789"/>
            <a:chOff x="816" y="2116"/>
            <a:chExt cx="1440" cy="636"/>
          </a:xfrm>
          <a:solidFill>
            <a:schemeClr val="accent6">
              <a:lumMod val="60000"/>
              <a:lumOff val="40000"/>
            </a:schemeClr>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pFill/>
            <a:ln>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solidFill>
              <a:srgbClr val="338915"/>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rtl="1" eaLnBrk="0" hangingPunct="0">
                <a:defRPr/>
              </a:pPr>
              <a:r>
                <a:rPr lang="en-US" sz="1500" dirty="0">
                  <a:latin typeface="Arial Black" panose="020B0A04020102020204" pitchFamily="34" charset="0"/>
                </a:rPr>
                <a:t>2002</a:t>
              </a:r>
              <a:r>
                <a:rPr lang="fa-IR" sz="1500" dirty="0">
                  <a:latin typeface="Arial Black" panose="020B0A04020102020204" pitchFamily="34" charset="0"/>
                </a:rPr>
                <a:t> </a:t>
              </a:r>
              <a:r>
                <a:rPr lang="en-US" sz="1500" dirty="0">
                  <a:latin typeface="Arial Black" panose="020B0A04020102020204" pitchFamily="34" charset="0"/>
                </a:rPr>
                <a:t>El-Sheikh</a:t>
              </a:r>
              <a:r>
                <a:rPr lang="fa-IR" sz="1500" b="1" dirty="0">
                  <a:latin typeface="Arial Black" panose="020B0A04020102020204" pitchFamily="34" charset="0"/>
                </a:rPr>
                <a:t> </a:t>
              </a:r>
              <a:endParaRPr lang="en-US" sz="1500" dirty="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grpSp>
      <p:sp>
        <p:nvSpPr>
          <p:cNvPr id="7" name="Rectangle 9"/>
          <p:cNvSpPr>
            <a:spLocks noChangeArrowheads="1"/>
          </p:cNvSpPr>
          <p:nvPr/>
        </p:nvSpPr>
        <p:spPr bwMode="auto">
          <a:xfrm>
            <a:off x="6302289" y="2379835"/>
            <a:ext cx="2474476" cy="507831"/>
          </a:xfrm>
          <a:prstGeom prst="rect">
            <a:avLst/>
          </a:prstGeom>
          <a:noFill/>
          <a:ln w="9525">
            <a:noFill/>
            <a:miter lim="800000"/>
            <a:headEnd/>
            <a:tailEnd/>
          </a:ln>
        </p:spPr>
        <p:txBody>
          <a:bodyPr wrap="square">
            <a:spAutoFit/>
          </a:bodyPr>
          <a:lstStyle/>
          <a:p>
            <a:pPr lvl="0" algn="just" rtl="1">
              <a:lnSpc>
                <a:spcPct val="150000"/>
              </a:lnSpc>
            </a:pPr>
            <a:r>
              <a:rPr lang="ar-SA" dirty="0">
                <a:cs typeface="B Yekan" panose="00000400000000000000" pitchFamily="2" charset="-78"/>
              </a:rPr>
              <a:t>سازه‌های چلیکی تک­لایه </a:t>
            </a:r>
            <a:endParaRPr lang="fa-IR" dirty="0">
              <a:cs typeface="B Yekan" panose="00000400000000000000" pitchFamily="2" charset="-78"/>
            </a:endParaRPr>
          </a:p>
        </p:txBody>
      </p:sp>
      <p:sp>
        <p:nvSpPr>
          <p:cNvPr id="8" name="AutoShape 49"/>
          <p:cNvSpPr>
            <a:spLocks noChangeArrowheads="1"/>
          </p:cNvSpPr>
          <p:nvPr/>
        </p:nvSpPr>
        <p:spPr bwMode="gray">
          <a:xfrm>
            <a:off x="195963" y="1841225"/>
            <a:ext cx="6363865" cy="395802"/>
          </a:xfrm>
          <a:prstGeom prst="roundRect">
            <a:avLst>
              <a:gd name="adj" fmla="val 50000"/>
            </a:avLst>
          </a:prstGeom>
          <a:solidFill>
            <a:schemeClr val="accent6">
              <a:lumMod val="40000"/>
              <a:lumOff val="60000"/>
            </a:schemeClr>
          </a:solidFill>
          <a:ln w="28575" algn="ctr">
            <a:solidFill>
              <a:srgbClr val="92D050"/>
            </a:solidFill>
            <a:round/>
            <a:headEnd/>
            <a:tailEnd/>
          </a:ln>
          <a:effectLst/>
        </p:spPr>
        <p:txBody>
          <a:bodyPr wrap="none" anchor="ctr"/>
          <a:lstStyle/>
          <a:p>
            <a:pPr algn="just" rtl="1"/>
            <a:r>
              <a:rPr lang="fa-IR" dirty="0">
                <a:solidFill>
                  <a:srgbClr val="338915"/>
                </a:solidFill>
                <a:cs typeface="B Yekan" panose="00000400000000000000" pitchFamily="2" charset="-78"/>
              </a:rPr>
              <a:t>بررسی </a:t>
            </a:r>
            <a:r>
              <a:rPr lang="ar-SA" dirty="0">
                <a:solidFill>
                  <a:srgbClr val="338915"/>
                </a:solidFill>
                <a:cs typeface="B Yekan" panose="00000400000000000000" pitchFamily="2" charset="-78"/>
              </a:rPr>
              <a:t>ناکاملی از نوع نامیزانی اعضا در چلیک­های تک­لایه </a:t>
            </a:r>
            <a:endParaRPr lang="en-US" dirty="0">
              <a:solidFill>
                <a:srgbClr val="338915"/>
              </a:solidFill>
              <a:cs typeface="B Yekan" panose="00000400000000000000" pitchFamily="2" charset="-78"/>
            </a:endParaRPr>
          </a:p>
        </p:txBody>
      </p:sp>
      <p:sp>
        <p:nvSpPr>
          <p:cNvPr id="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8/44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395392" y="2360935"/>
            <a:ext cx="3430747" cy="507831"/>
          </a:xfrm>
          <a:prstGeom prst="rect">
            <a:avLst/>
          </a:prstGeom>
        </p:spPr>
        <p:txBody>
          <a:bodyPr wrap="none">
            <a:spAutoFit/>
          </a:bodyPr>
          <a:lstStyle/>
          <a:p>
            <a:pPr lvl="0" algn="just" rtl="1">
              <a:lnSpc>
                <a:spcPct val="150000"/>
              </a:lnSpc>
            </a:pPr>
            <a:r>
              <a:rPr lang="ar-SA" dirty="0">
                <a:cs typeface="B Yekan" panose="00000400000000000000" pitchFamily="2" charset="-78"/>
              </a:rPr>
              <a:t>حساس</a:t>
            </a:r>
            <a:r>
              <a:rPr lang="fa-IR" dirty="0">
                <a:cs typeface="B Yekan" panose="00000400000000000000" pitchFamily="2" charset="-78"/>
              </a:rPr>
              <a:t> به </a:t>
            </a:r>
            <a:r>
              <a:rPr lang="ar-SA" dirty="0">
                <a:cs typeface="B Yekan" panose="00000400000000000000" pitchFamily="2" charset="-78"/>
              </a:rPr>
              <a:t>ناکاملی</a:t>
            </a:r>
            <a:r>
              <a:rPr lang="fa-IR" dirty="0">
                <a:cs typeface="B Yekan" panose="00000400000000000000" pitchFamily="2" charset="-78"/>
              </a:rPr>
              <a:t> از نوع</a:t>
            </a:r>
            <a:r>
              <a:rPr lang="ar-SA" dirty="0">
                <a:cs typeface="B Yekan" panose="00000400000000000000" pitchFamily="2" charset="-78"/>
              </a:rPr>
              <a:t>­ نامیزانی اعضا </a:t>
            </a:r>
            <a:endParaRPr lang="fa-IR" dirty="0">
              <a:cs typeface="B Yekan" panose="00000400000000000000" pitchFamily="2" charset="-78"/>
            </a:endParaRPr>
          </a:p>
        </p:txBody>
      </p:sp>
      <p:sp>
        <p:nvSpPr>
          <p:cNvPr id="11" name="Left Arrow 10"/>
          <p:cNvSpPr/>
          <p:nvPr/>
        </p:nvSpPr>
        <p:spPr>
          <a:xfrm>
            <a:off x="5879971" y="2466713"/>
            <a:ext cx="685458" cy="363245"/>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6852855" y="3033464"/>
            <a:ext cx="2250937" cy="369332"/>
          </a:xfrm>
          <a:prstGeom prst="rect">
            <a:avLst/>
          </a:prstGeom>
        </p:spPr>
        <p:txBody>
          <a:bodyPr wrap="none">
            <a:spAutoFit/>
          </a:bodyPr>
          <a:lstStyle/>
          <a:p>
            <a:r>
              <a:rPr lang="ar-SA" dirty="0">
                <a:cs typeface="B Yekan" panose="00000400000000000000" pitchFamily="2" charset="-78"/>
              </a:rPr>
              <a:t>افزایش تعداد تکیه­گاه­ها</a:t>
            </a:r>
            <a:endParaRPr lang="en-US" dirty="0"/>
          </a:p>
        </p:txBody>
      </p:sp>
      <p:sp>
        <p:nvSpPr>
          <p:cNvPr id="13" name="Rectangle 12"/>
          <p:cNvSpPr/>
          <p:nvPr/>
        </p:nvSpPr>
        <p:spPr>
          <a:xfrm>
            <a:off x="86650" y="2921080"/>
            <a:ext cx="6008725" cy="490519"/>
          </a:xfrm>
          <a:prstGeom prst="rect">
            <a:avLst/>
          </a:prstGeom>
        </p:spPr>
        <p:txBody>
          <a:bodyPr wrap="square">
            <a:spAutoFit/>
          </a:bodyPr>
          <a:lstStyle/>
          <a:p>
            <a:pPr lvl="0" algn="ctr" rtl="1">
              <a:lnSpc>
                <a:spcPct val="150000"/>
              </a:lnSpc>
            </a:pPr>
            <a:r>
              <a:rPr lang="ar-SA" sz="1725" dirty="0">
                <a:cs typeface="B Yekan" panose="00000400000000000000" pitchFamily="2" charset="-78"/>
              </a:rPr>
              <a:t> </a:t>
            </a:r>
            <a:r>
              <a:rPr lang="fa-IR" sz="1725" dirty="0">
                <a:cs typeface="B Yekan" panose="00000400000000000000" pitchFamily="2" charset="-78"/>
              </a:rPr>
              <a:t>کاهش </a:t>
            </a:r>
            <a:r>
              <a:rPr lang="ar-SA" sz="1725" dirty="0">
                <a:cs typeface="B Yekan" panose="00000400000000000000" pitchFamily="2" charset="-78"/>
              </a:rPr>
              <a:t>حساسیت به ناکاملی</a:t>
            </a:r>
            <a:r>
              <a:rPr lang="fa-IR" sz="1725" dirty="0">
                <a:cs typeface="B Yekan" panose="00000400000000000000" pitchFamily="2" charset="-78"/>
              </a:rPr>
              <a:t> از نوع</a:t>
            </a:r>
            <a:r>
              <a:rPr lang="ar-SA" sz="1725" dirty="0">
                <a:cs typeface="B Yekan" panose="00000400000000000000" pitchFamily="2" charset="-78"/>
              </a:rPr>
              <a:t> نامیزانی اعضا و ناکاملی هندسی گرهی</a:t>
            </a:r>
            <a:endParaRPr lang="en-US" sz="1725" dirty="0">
              <a:cs typeface="B Yekan" panose="00000400000000000000" pitchFamily="2" charset="-78"/>
            </a:endParaRPr>
          </a:p>
        </p:txBody>
      </p:sp>
      <p:sp>
        <p:nvSpPr>
          <p:cNvPr id="14" name="Left Arrow 13"/>
          <p:cNvSpPr/>
          <p:nvPr/>
        </p:nvSpPr>
        <p:spPr>
          <a:xfrm>
            <a:off x="6095375" y="3016468"/>
            <a:ext cx="685458" cy="363245"/>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5611140" y="3530507"/>
            <a:ext cx="3494867" cy="369332"/>
          </a:xfrm>
          <a:prstGeom prst="rect">
            <a:avLst/>
          </a:prstGeom>
        </p:spPr>
        <p:txBody>
          <a:bodyPr wrap="none">
            <a:spAutoFit/>
          </a:bodyPr>
          <a:lstStyle/>
          <a:p>
            <a:r>
              <a:rPr lang="ar-SA" dirty="0">
                <a:cs typeface="B Yekan" panose="00000400000000000000" pitchFamily="2" charset="-78"/>
              </a:rPr>
              <a:t>چلیک­های بدون </a:t>
            </a:r>
            <a:r>
              <a:rPr lang="fa-IR" dirty="0">
                <a:cs typeface="B Yekan" panose="00000400000000000000" pitchFamily="2" charset="-78"/>
              </a:rPr>
              <a:t>هموندهای قطری </a:t>
            </a:r>
            <a:r>
              <a:rPr lang="ar-SA" dirty="0">
                <a:cs typeface="B Yekan" panose="00000400000000000000" pitchFamily="2" charset="-78"/>
              </a:rPr>
              <a:t>مهاری</a:t>
            </a:r>
            <a:r>
              <a:rPr lang="fa-IR" dirty="0">
                <a:cs typeface="B Yekan" panose="00000400000000000000" pitchFamily="2" charset="-78"/>
              </a:rPr>
              <a:t> </a:t>
            </a:r>
            <a:endParaRPr lang="en-US" dirty="0"/>
          </a:p>
        </p:txBody>
      </p:sp>
      <p:sp>
        <p:nvSpPr>
          <p:cNvPr id="16" name="Rectangle 15"/>
          <p:cNvSpPr/>
          <p:nvPr/>
        </p:nvSpPr>
        <p:spPr>
          <a:xfrm>
            <a:off x="969070" y="3539108"/>
            <a:ext cx="3978974" cy="369332"/>
          </a:xfrm>
          <a:prstGeom prst="rect">
            <a:avLst/>
          </a:prstGeom>
        </p:spPr>
        <p:txBody>
          <a:bodyPr wrap="none">
            <a:spAutoFit/>
          </a:bodyPr>
          <a:lstStyle/>
          <a:p>
            <a:r>
              <a:rPr lang="fa-IR" dirty="0">
                <a:cs typeface="B Yekan" panose="00000400000000000000" pitchFamily="2" charset="-78"/>
              </a:rPr>
              <a:t> </a:t>
            </a:r>
            <a:r>
              <a:rPr lang="ar-SA" dirty="0">
                <a:cs typeface="B Yekan" panose="00000400000000000000" pitchFamily="2" charset="-78"/>
              </a:rPr>
              <a:t>حساسیت بسیار زیاد</a:t>
            </a:r>
            <a:r>
              <a:rPr lang="fa-IR" dirty="0">
                <a:cs typeface="B Yekan" panose="00000400000000000000" pitchFamily="2" charset="-78"/>
              </a:rPr>
              <a:t> </a:t>
            </a:r>
            <a:r>
              <a:rPr lang="ar-SA" dirty="0">
                <a:cs typeface="B Yekan" panose="00000400000000000000" pitchFamily="2" charset="-78"/>
              </a:rPr>
              <a:t>به ناکاملی نامیزانی اعضا</a:t>
            </a:r>
            <a:endParaRPr lang="en-US" dirty="0"/>
          </a:p>
        </p:txBody>
      </p:sp>
      <p:sp>
        <p:nvSpPr>
          <p:cNvPr id="17" name="Left Arrow 16"/>
          <p:cNvSpPr/>
          <p:nvPr/>
        </p:nvSpPr>
        <p:spPr>
          <a:xfrm>
            <a:off x="4901903" y="3522008"/>
            <a:ext cx="685458" cy="363245"/>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p:cNvGrpSpPr/>
          <p:nvPr/>
        </p:nvGrpSpPr>
        <p:grpSpPr>
          <a:xfrm>
            <a:off x="6356615" y="3861588"/>
            <a:ext cx="2698732" cy="568229"/>
            <a:chOff x="8448853" y="4005783"/>
            <a:chExt cx="2746257" cy="757639"/>
          </a:xfrm>
        </p:grpSpPr>
        <p:sp>
          <p:nvSpPr>
            <p:cNvPr id="21" name="Left Arrow 20"/>
            <p:cNvSpPr/>
            <p:nvPr/>
          </p:nvSpPr>
          <p:spPr>
            <a:xfrm rot="21199421">
              <a:off x="8448853" y="4005783"/>
              <a:ext cx="2665875" cy="757639"/>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rot="21197828">
              <a:off x="8671268" y="4154067"/>
              <a:ext cx="2523842" cy="400110"/>
            </a:xfrm>
            <a:prstGeom prst="rect">
              <a:avLst/>
            </a:prstGeom>
          </p:spPr>
          <p:txBody>
            <a:bodyPr wrap="none">
              <a:spAutoFit/>
            </a:bodyPr>
            <a:lstStyle/>
            <a:p>
              <a:pPr algn="ctr"/>
              <a:r>
                <a:rPr lang="fa-IR" sz="1350" dirty="0">
                  <a:cs typeface="B Yekan" panose="00000400000000000000" pitchFamily="2" charset="-78"/>
                </a:rPr>
                <a:t>اضافه نمودن هموندهای قطری مهاری</a:t>
              </a:r>
              <a:endParaRPr lang="en-US" sz="1350" dirty="0"/>
            </a:p>
          </p:txBody>
        </p:sp>
      </p:grpSp>
      <p:sp>
        <p:nvSpPr>
          <p:cNvPr id="23" name="Rectangle 22"/>
          <p:cNvSpPr/>
          <p:nvPr/>
        </p:nvSpPr>
        <p:spPr>
          <a:xfrm>
            <a:off x="410436" y="4140631"/>
            <a:ext cx="5786405" cy="784830"/>
          </a:xfrm>
          <a:prstGeom prst="rect">
            <a:avLst/>
          </a:prstGeom>
        </p:spPr>
        <p:txBody>
          <a:bodyPr wrap="square">
            <a:spAutoFit/>
          </a:bodyPr>
          <a:lstStyle/>
          <a:p>
            <a:pPr algn="r" rtl="1"/>
            <a:r>
              <a:rPr lang="fa-IR" dirty="0">
                <a:cs typeface="B Yekan" panose="00000400000000000000" pitchFamily="2" charset="-78"/>
              </a:rPr>
              <a:t>افزایش ظرفیت باربری و کاهش حساسیت به ناکاملی نامیزانی اعضا</a:t>
            </a:r>
          </a:p>
          <a:p>
            <a:pPr lvl="0" algn="ctr" rtl="1">
              <a:lnSpc>
                <a:spcPct val="150000"/>
              </a:lnSpc>
            </a:pPr>
            <a:r>
              <a:rPr lang="fa-IR" dirty="0">
                <a:cs typeface="B Yekan" panose="00000400000000000000" pitchFamily="2" charset="-78"/>
              </a:rPr>
              <a:t>افزایش حساسیت به ناکاملی هندسی گرهی</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 r="9746"/>
          <a:stretch/>
        </p:blipFill>
        <p:spPr>
          <a:xfrm>
            <a:off x="1363728" y="2390663"/>
            <a:ext cx="5311393" cy="1714500"/>
          </a:xfrm>
          <a:prstGeom prst="rect">
            <a:avLst/>
          </a:prstGeom>
        </p:spPr>
      </p:pic>
      <p:pic>
        <p:nvPicPr>
          <p:cNvPr id="20" name="Picture 19"/>
          <p:cNvPicPr>
            <a:picLocks/>
          </p:cNvPicPr>
          <p:nvPr/>
        </p:nvPicPr>
        <p:blipFill rotWithShape="1">
          <a:blip r:embed="rId3"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r="10749"/>
          <a:stretch/>
        </p:blipFill>
        <p:spPr>
          <a:xfrm>
            <a:off x="1405055" y="4174280"/>
            <a:ext cx="5212080" cy="1714500"/>
          </a:xfrm>
          <a:prstGeom prst="rect">
            <a:avLst/>
          </a:prstGeom>
        </p:spPr>
      </p:pic>
      <p:graphicFrame>
        <p:nvGraphicFramePr>
          <p:cNvPr id="25" name="Diagram 24"/>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67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righ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right)">
                                      <p:cBhvr>
                                        <p:cTn id="57" dur="500"/>
                                        <p:tgtEl>
                                          <p:spTgt spid="14"/>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right)">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right)">
                                      <p:cBhvr>
                                        <p:cTn id="70" dur="500"/>
                                        <p:tgtEl>
                                          <p:spTgt spid="17"/>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righ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right)">
                                      <p:cBhvr>
                                        <p:cTn id="78" dur="500"/>
                                        <p:tgtEl>
                                          <p:spTgt spid="26"/>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righ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 grpId="0"/>
      <p:bldP spid="11" grpId="0" animBg="1"/>
      <p:bldP spid="12" grpId="0"/>
      <p:bldP spid="13" grpId="0"/>
      <p:bldP spid="14" grpId="0" animBg="1"/>
      <p:bldP spid="15" grpId="0"/>
      <p:bldP spid="16" grpId="0"/>
      <p:bldP spid="17"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6559826" y="1707046"/>
            <a:ext cx="2504211" cy="672789"/>
            <a:chOff x="816" y="2116"/>
            <a:chExt cx="1440" cy="636"/>
          </a:xfrm>
          <a:solidFill>
            <a:srgbClr val="002060"/>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solidFill>
              <a:schemeClr val="accent6"/>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rtl="1" eaLnBrk="0" hangingPunct="0">
                <a:defRPr/>
              </a:pPr>
              <a:r>
                <a:rPr lang="en-US" sz="1500" dirty="0">
                  <a:latin typeface="Arial Black" panose="020B0A04020102020204" pitchFamily="34" charset="0"/>
                </a:rPr>
                <a:t>Cao</a:t>
              </a:r>
              <a:r>
                <a:rPr lang="en-US" sz="1500" dirty="0"/>
                <a:t> </a:t>
              </a:r>
              <a:r>
                <a:rPr lang="en-US" sz="1500" b="1" dirty="0">
                  <a:latin typeface="Arial Black" panose="020B0A04020102020204" pitchFamily="34" charset="0"/>
                </a:rPr>
                <a:t>et al</a:t>
              </a:r>
              <a:r>
                <a:rPr lang="fa-IR" sz="1500" b="1" dirty="0">
                  <a:latin typeface="Arial Black" panose="020B0A04020102020204" pitchFamily="34" charset="0"/>
                </a:rPr>
                <a:t> </a:t>
              </a:r>
              <a:endParaRPr lang="en-US" sz="1500" b="1" dirty="0">
                <a:latin typeface="Arial Black" panose="020B0A04020102020204" pitchFamily="34" charset="0"/>
              </a:endParaRPr>
            </a:p>
            <a:p>
              <a:pPr algn="ctr" rtl="1" eaLnBrk="0" hangingPunct="0">
                <a:defRPr/>
              </a:pPr>
              <a:r>
                <a:rPr lang="en-US" sz="1500" dirty="0">
                  <a:latin typeface="Arial Black" panose="020B0A04020102020204" pitchFamily="34" charset="0"/>
                </a:rPr>
                <a:t> 2009</a:t>
              </a:r>
              <a:endParaRPr lang="en-US" sz="1500" dirty="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grpSp>
      <p:sp>
        <p:nvSpPr>
          <p:cNvPr id="8" name="AutoShape 49"/>
          <p:cNvSpPr>
            <a:spLocks noChangeArrowheads="1"/>
          </p:cNvSpPr>
          <p:nvPr/>
        </p:nvSpPr>
        <p:spPr bwMode="gray">
          <a:xfrm>
            <a:off x="285041" y="1853263"/>
            <a:ext cx="6126968" cy="486797"/>
          </a:xfrm>
          <a:prstGeom prst="roundRect">
            <a:avLst>
              <a:gd name="adj" fmla="val 50000"/>
            </a:avLst>
          </a:prstGeom>
          <a:solidFill>
            <a:schemeClr val="accent6">
              <a:lumMod val="40000"/>
              <a:lumOff val="60000"/>
            </a:schemeClr>
          </a:solidFill>
          <a:ln w="28575" algn="ctr">
            <a:solidFill>
              <a:schemeClr val="accent6">
                <a:lumMod val="75000"/>
              </a:schemeClr>
            </a:solidFill>
            <a:round/>
            <a:headEnd/>
            <a:tailEnd/>
          </a:ln>
          <a:effectLst/>
        </p:spPr>
        <p:txBody>
          <a:bodyPr wrap="none" anchor="ctr"/>
          <a:lstStyle/>
          <a:p>
            <a:pPr algn="ctr" rtl="1">
              <a:defRPr/>
            </a:pPr>
            <a:r>
              <a:rPr lang="fa-IR" sz="1500" dirty="0">
                <a:solidFill>
                  <a:srgbClr val="006600"/>
                </a:solidFill>
                <a:cs typeface="B Yekan" panose="00000400000000000000" pitchFamily="2" charset="-78"/>
              </a:rPr>
              <a:t>بررسی پارامترهای مختلف بر </a:t>
            </a:r>
            <a:r>
              <a:rPr lang="ar-SA" sz="1500" dirty="0">
                <a:solidFill>
                  <a:srgbClr val="006600"/>
                </a:solidFill>
                <a:cs typeface="B Yekan" panose="00000400000000000000" pitchFamily="2" charset="-78"/>
              </a:rPr>
              <a:t>رفتار پایداری الاستیک و الاستو پلاستیک بیش از ٦٠٠ </a:t>
            </a:r>
            <a:endParaRPr lang="fa-IR" sz="1500" dirty="0">
              <a:solidFill>
                <a:srgbClr val="006600"/>
              </a:solidFill>
              <a:cs typeface="B Yekan" panose="00000400000000000000" pitchFamily="2" charset="-78"/>
            </a:endParaRPr>
          </a:p>
          <a:p>
            <a:pPr algn="ctr" rtl="1">
              <a:defRPr/>
            </a:pPr>
            <a:r>
              <a:rPr lang="ar-SA" sz="1500" dirty="0">
                <a:solidFill>
                  <a:srgbClr val="006600"/>
                </a:solidFill>
                <a:cs typeface="B Yekan" panose="00000400000000000000" pitchFamily="2" charset="-78"/>
              </a:rPr>
              <a:t>مدل سازه چلیکی تک­لایه</a:t>
            </a:r>
            <a:endParaRPr lang="en-US" sz="1500" dirty="0">
              <a:solidFill>
                <a:srgbClr val="006600"/>
              </a:solidFill>
              <a:effectLst>
                <a:outerShdw blurRad="38100" dist="38100" dir="2700000" algn="tl">
                  <a:srgbClr val="000000">
                    <a:alpha val="43137"/>
                  </a:srgbClr>
                </a:outerShdw>
              </a:effectLst>
              <a:cs typeface="B Yekan" pitchFamily="2" charset="-78"/>
            </a:endParaRPr>
          </a:p>
        </p:txBody>
      </p:sp>
      <p:sp>
        <p:nvSpPr>
          <p:cNvPr id="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319064" y="3101224"/>
            <a:ext cx="6503492" cy="923330"/>
          </a:xfrm>
          <a:prstGeom prst="rect">
            <a:avLst/>
          </a:prstGeom>
        </p:spPr>
        <p:txBody>
          <a:bodyPr wrap="square">
            <a:spAutoFit/>
          </a:bodyPr>
          <a:lstStyle/>
          <a:p>
            <a:pPr algn="just" rtl="1">
              <a:lnSpc>
                <a:spcPct val="150000"/>
              </a:lnSpc>
            </a:pPr>
            <a:r>
              <a:rPr lang="ar-SA" u="sng" dirty="0">
                <a:cs typeface="B Yekan" panose="00000400000000000000" pitchFamily="2" charset="-78"/>
              </a:rPr>
              <a:t>تحلیل غیرخطی هندسی و مصالح </a:t>
            </a:r>
            <a:r>
              <a:rPr lang="fa-IR" dirty="0">
                <a:cs typeface="B Yekan" panose="00000400000000000000" pitchFamily="2" charset="-78"/>
              </a:rPr>
              <a:t>در تحلیل چلیک های تک لایه </a:t>
            </a:r>
            <a:r>
              <a:rPr lang="fa-IR" dirty="0">
                <a:solidFill>
                  <a:srgbClr val="66FF33"/>
                </a:solidFill>
                <a:cs typeface="B Yekan" panose="00000400000000000000" pitchFamily="2" charset="-78"/>
              </a:rPr>
              <a:t>بسیار مهم </a:t>
            </a:r>
            <a:r>
              <a:rPr lang="ar-SA" dirty="0">
                <a:cs typeface="B Yekan" panose="00000400000000000000" pitchFamily="2" charset="-78"/>
              </a:rPr>
              <a:t>است</a:t>
            </a:r>
            <a:endParaRPr lang="en-US" dirty="0">
              <a:cs typeface="B Yekan" panose="00000400000000000000" pitchFamily="2" charset="-78"/>
            </a:endParaRPr>
          </a:p>
        </p:txBody>
      </p:sp>
      <p:sp>
        <p:nvSpPr>
          <p:cNvPr id="13" name="Rectangle 12"/>
          <p:cNvSpPr/>
          <p:nvPr/>
        </p:nvSpPr>
        <p:spPr>
          <a:xfrm>
            <a:off x="512870" y="3926067"/>
            <a:ext cx="7878383" cy="923330"/>
          </a:xfrm>
          <a:prstGeom prst="rect">
            <a:avLst/>
          </a:prstGeom>
        </p:spPr>
        <p:txBody>
          <a:bodyPr wrap="square">
            <a:spAutoFit/>
          </a:bodyPr>
          <a:lstStyle/>
          <a:p>
            <a:pPr lvl="0" algn="ctr" rtl="1">
              <a:lnSpc>
                <a:spcPct val="150000"/>
              </a:lnSpc>
            </a:pPr>
            <a:r>
              <a:rPr lang="fa-IR" dirty="0">
                <a:cs typeface="B Yekan" panose="00000400000000000000" pitchFamily="2" charset="-78"/>
              </a:rPr>
              <a:t>تعیین</a:t>
            </a:r>
            <a:r>
              <a:rPr lang="ar-SA" dirty="0">
                <a:cs typeface="B Yekan" panose="00000400000000000000" pitchFamily="2" charset="-78"/>
              </a:rPr>
              <a:t> </a:t>
            </a:r>
            <a:r>
              <a:rPr lang="ar-SA" u="sng" dirty="0">
                <a:cs typeface="B Yekan" panose="00000400000000000000" pitchFamily="2" charset="-78"/>
              </a:rPr>
              <a:t>ضریب کاهش پلاستیسیته </a:t>
            </a:r>
            <a:r>
              <a:rPr lang="ar-SA" dirty="0">
                <a:cs typeface="B Yekan" panose="00000400000000000000" pitchFamily="2" charset="-78"/>
              </a:rPr>
              <a:t>(</a:t>
            </a:r>
            <a:r>
              <a:rPr lang="en-US" dirty="0">
                <a:cs typeface="B Yekan" panose="00000400000000000000" pitchFamily="2" charset="-78"/>
              </a:rPr>
              <a:t>C</a:t>
            </a:r>
            <a:r>
              <a:rPr lang="en-US" baseline="-25000" dirty="0">
                <a:cs typeface="B Yekan" panose="00000400000000000000" pitchFamily="2" charset="-78"/>
              </a:rPr>
              <a:t>p</a:t>
            </a:r>
            <a:r>
              <a:rPr lang="ar-SA" dirty="0">
                <a:cs typeface="B Yekan" panose="00000400000000000000" pitchFamily="2" charset="-78"/>
              </a:rPr>
              <a:t>) </a:t>
            </a:r>
            <a:r>
              <a:rPr lang="fa-IR" dirty="0">
                <a:cs typeface="B Yekan" panose="00000400000000000000" pitchFamily="2" charset="-78"/>
              </a:rPr>
              <a:t>(</a:t>
            </a:r>
            <a:r>
              <a:rPr lang="ar-SA" dirty="0">
                <a:cs typeface="B Yekan" panose="00000400000000000000" pitchFamily="2" charset="-78"/>
              </a:rPr>
              <a:t>بیانگر اثرات نامساعد ناشی از غیرخطی مصالح</a:t>
            </a:r>
            <a:r>
              <a:rPr lang="fa-IR" dirty="0">
                <a:cs typeface="B Yekan" panose="00000400000000000000" pitchFamily="2" charset="-78"/>
              </a:rPr>
              <a:t>) </a:t>
            </a:r>
          </a:p>
          <a:p>
            <a:pPr lvl="0" algn="ctr" rtl="1">
              <a:lnSpc>
                <a:spcPct val="150000"/>
              </a:lnSpc>
            </a:pPr>
            <a:r>
              <a:rPr lang="fa-IR" dirty="0">
                <a:cs typeface="B Yekan" panose="00000400000000000000" pitchFamily="2" charset="-78"/>
              </a:rPr>
              <a:t>برای </a:t>
            </a:r>
            <a:r>
              <a:rPr lang="fa-IR" u="sng" dirty="0">
                <a:cs typeface="B Yekan" panose="00000400000000000000" pitchFamily="2" charset="-78"/>
              </a:rPr>
              <a:t>چلیک های تک لایه </a:t>
            </a:r>
            <a:r>
              <a:rPr lang="ar-SA" dirty="0">
                <a:cs typeface="B Yekan" panose="00000400000000000000" pitchFamily="2" charset="-78"/>
              </a:rPr>
              <a:t>در </a:t>
            </a:r>
            <a:r>
              <a:rPr lang="ar-SA" dirty="0">
                <a:solidFill>
                  <a:srgbClr val="66FF33"/>
                </a:solidFill>
                <a:cs typeface="B Yekan" panose="00000400000000000000" pitchFamily="2" charset="-78"/>
              </a:rPr>
              <a:t>حدود</a:t>
            </a:r>
            <a:r>
              <a:rPr lang="fa-IR" dirty="0">
                <a:solidFill>
                  <a:srgbClr val="66FF33"/>
                </a:solidFill>
                <a:cs typeface="B Yekan" panose="00000400000000000000" pitchFamily="2" charset="-78"/>
              </a:rPr>
              <a:t> 0/362</a:t>
            </a:r>
            <a:r>
              <a:rPr lang="ar-SA" dirty="0">
                <a:solidFill>
                  <a:srgbClr val="66FF33"/>
                </a:solidFill>
                <a:cs typeface="B Yekan" panose="00000400000000000000" pitchFamily="2" charset="-78"/>
              </a:rPr>
              <a:t> الی </a:t>
            </a:r>
            <a:r>
              <a:rPr lang="fa-IR" dirty="0">
                <a:solidFill>
                  <a:srgbClr val="66FF33"/>
                </a:solidFill>
                <a:cs typeface="B Yekan" panose="00000400000000000000" pitchFamily="2" charset="-78"/>
              </a:rPr>
              <a:t>0/578</a:t>
            </a:r>
            <a:endParaRPr lang="en-US" dirty="0">
              <a:solidFill>
                <a:srgbClr val="66FF33"/>
              </a:solidFill>
              <a:cs typeface="B Yekan" panose="00000400000000000000" pitchFamily="2" charset="-78"/>
            </a:endParaRPr>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4576"/>
          <a:stretch/>
        </p:blipFill>
        <p:spPr>
          <a:xfrm>
            <a:off x="1472264" y="2873579"/>
            <a:ext cx="2743200" cy="1480128"/>
          </a:xfrm>
          <a:prstGeom prst="rect">
            <a:avLst/>
          </a:prstGeom>
        </p:spPr>
      </p:pic>
      <p:pic>
        <p:nvPicPr>
          <p:cNvPr id="15" name="Picture 14"/>
          <p:cNvPicPr>
            <a:picLocks noChangeAspect="1"/>
          </p:cNvPicPr>
          <p:nvPr/>
        </p:nvPicPr>
        <p:blipFill rotWithShape="1">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11936"/>
          <a:stretch/>
        </p:blipFill>
        <p:spPr>
          <a:xfrm>
            <a:off x="4215464" y="2734882"/>
            <a:ext cx="2743200" cy="1641309"/>
          </a:xfrm>
          <a:prstGeom prst="rect">
            <a:avLst/>
          </a:prstGeom>
        </p:spPr>
      </p:pic>
      <p:pic>
        <p:nvPicPr>
          <p:cNvPr id="16" name="Picture 15"/>
          <p:cNvPicPr>
            <a:picLocks noChangeAspect="1"/>
          </p:cNvPicPr>
          <p:nvPr/>
        </p:nvPicPr>
        <p:blipFill>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242010" y="4606257"/>
            <a:ext cx="2743199" cy="1279514"/>
          </a:xfrm>
          <a:prstGeom prst="rect">
            <a:avLst/>
          </a:prstGeom>
        </p:spPr>
      </p:pic>
      <p:pic>
        <p:nvPicPr>
          <p:cNvPr id="17" name="Picture 16"/>
          <p:cNvPicPr>
            <a:picLocks noChangeAspect="1"/>
          </p:cNvPicPr>
          <p:nvPr/>
        </p:nvPicPr>
        <p:blipFill>
          <a:blip r:embed="rId6"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7">
                    <a14:imgEffect>
                      <a14:artisticPhotocopy/>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570810" y="4631215"/>
            <a:ext cx="2743200" cy="1279525"/>
          </a:xfrm>
          <a:prstGeom prst="rect">
            <a:avLst/>
          </a:prstGeom>
        </p:spPr>
      </p:pic>
      <p:graphicFrame>
        <p:nvGraphicFramePr>
          <p:cNvPr id="19" name="Diagram 18"/>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2333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22" presetClass="entr" presetSubtype="2"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righ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gray">
          <a:xfrm>
            <a:off x="5687903" y="1787235"/>
            <a:ext cx="3236819" cy="3283530"/>
          </a:xfrm>
          <a:prstGeom prst="ellipse">
            <a:avLst/>
          </a:prstGeom>
          <a:solidFill>
            <a:schemeClr val="accent1">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fa-IR" sz="2400">
              <a:effectLst>
                <a:outerShdw blurRad="38100" dist="38100" dir="2700000" algn="tl">
                  <a:srgbClr val="000000">
                    <a:alpha val="43137"/>
                  </a:srgbClr>
                </a:outerShdw>
              </a:effectLst>
              <a:cs typeface="B Yekan" pitchFamily="2" charset="-78"/>
            </a:endParaRPr>
          </a:p>
        </p:txBody>
      </p:sp>
      <p:sp>
        <p:nvSpPr>
          <p:cNvPr id="6" name="AutoShape 5"/>
          <p:cNvSpPr>
            <a:spLocks noChangeArrowheads="1"/>
          </p:cNvSpPr>
          <p:nvPr/>
        </p:nvSpPr>
        <p:spPr bwMode="gray">
          <a:xfrm>
            <a:off x="3249718" y="1791036"/>
            <a:ext cx="2939051" cy="375047"/>
          </a:xfrm>
          <a:prstGeom prst="roundRect">
            <a:avLst>
              <a:gd name="adj" fmla="val 50000"/>
            </a:avLst>
          </a:prstGeom>
          <a:solidFill>
            <a:srgbClr val="FF5D5D"/>
          </a:solidFill>
          <a:ln>
            <a:noFill/>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r">
              <a:defRPr/>
            </a:pPr>
            <a:r>
              <a:rPr lang="fa-IR" sz="2400" dirty="0">
                <a:solidFill>
                  <a:schemeClr val="tx1"/>
                </a:solidFill>
                <a:effectLst>
                  <a:outerShdw blurRad="38100" dist="38100" dir="2700000" algn="tl">
                    <a:srgbClr val="000000">
                      <a:alpha val="43137"/>
                    </a:srgbClr>
                  </a:outerShdw>
                </a:effectLst>
                <a:cs typeface="B Yekan" pitchFamily="2" charset="-78"/>
              </a:rPr>
              <a:t>مقدمه</a:t>
            </a:r>
            <a:endParaRPr lang="en-US" sz="2400" dirty="0">
              <a:solidFill>
                <a:schemeClr val="tx1"/>
              </a:solidFill>
              <a:effectLst>
                <a:outerShdw blurRad="38100" dist="38100" dir="2700000" algn="tl">
                  <a:srgbClr val="000000">
                    <a:alpha val="43137"/>
                  </a:srgbClr>
                </a:outerShdw>
              </a:effectLst>
              <a:cs typeface="B Yekan" pitchFamily="2" charset="-78"/>
            </a:endParaRPr>
          </a:p>
        </p:txBody>
      </p:sp>
      <p:sp>
        <p:nvSpPr>
          <p:cNvPr id="7" name="AutoShape 6"/>
          <p:cNvSpPr>
            <a:spLocks noChangeArrowheads="1"/>
          </p:cNvSpPr>
          <p:nvPr/>
        </p:nvSpPr>
        <p:spPr bwMode="gray">
          <a:xfrm>
            <a:off x="1863091" y="3105829"/>
            <a:ext cx="3661133" cy="373856"/>
          </a:xfrm>
          <a:prstGeom prst="roundRect">
            <a:avLst>
              <a:gd name="adj" fmla="val 50000"/>
            </a:avLst>
          </a:prstGeom>
          <a:solidFill>
            <a:srgbClr val="78B832"/>
          </a:solid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r">
              <a:defRPr/>
            </a:pPr>
            <a:r>
              <a:rPr lang="fa-IR" sz="2400" dirty="0">
                <a:solidFill>
                  <a:schemeClr val="tx1"/>
                </a:solidFill>
                <a:effectLst>
                  <a:outerShdw blurRad="38100" dist="38100" dir="2700000" algn="tl">
                    <a:srgbClr val="000000">
                      <a:alpha val="43137"/>
                    </a:srgbClr>
                  </a:outerShdw>
                </a:effectLst>
                <a:cs typeface="B Yekan" pitchFamily="2" charset="-78"/>
              </a:rPr>
              <a:t>پژوهش های پیشین</a:t>
            </a:r>
            <a:endParaRPr lang="en-US" sz="2400" dirty="0">
              <a:solidFill>
                <a:schemeClr val="tx1"/>
              </a:solidFill>
              <a:effectLst>
                <a:outerShdw blurRad="38100" dist="38100" dir="2700000" algn="tl">
                  <a:srgbClr val="000000">
                    <a:alpha val="43137"/>
                  </a:srgbClr>
                </a:outerShdw>
              </a:effectLst>
              <a:cs typeface="B Yekan" pitchFamily="2" charset="-78"/>
            </a:endParaRPr>
          </a:p>
        </p:txBody>
      </p:sp>
      <p:sp>
        <p:nvSpPr>
          <p:cNvPr id="8" name="AutoShape 8"/>
          <p:cNvSpPr>
            <a:spLocks noChangeArrowheads="1"/>
          </p:cNvSpPr>
          <p:nvPr/>
        </p:nvSpPr>
        <p:spPr bwMode="gray">
          <a:xfrm>
            <a:off x="1863090" y="3622820"/>
            <a:ext cx="3661133" cy="358413"/>
          </a:xfrm>
          <a:prstGeom prst="roundRect">
            <a:avLst>
              <a:gd name="adj" fmla="val 50000"/>
            </a:avLst>
          </a:prstGeom>
          <a:solidFill>
            <a:srgbClr val="FF99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r">
              <a:defRPr/>
            </a:pPr>
            <a:r>
              <a:rPr lang="fa-IR" dirty="0">
                <a:solidFill>
                  <a:schemeClr val="tx1"/>
                </a:solidFill>
                <a:effectLst>
                  <a:outerShdw blurRad="38100" dist="38100" dir="2700000" algn="tl">
                    <a:srgbClr val="000000">
                      <a:alpha val="43137"/>
                    </a:srgbClr>
                  </a:outerShdw>
                </a:effectLst>
                <a:cs typeface="B Yekan" pitchFamily="2" charset="-78"/>
              </a:rPr>
              <a:t>مدلسازی عناصر محدود و صحت سنجی آن</a:t>
            </a:r>
            <a:endParaRPr lang="en-US" dirty="0">
              <a:solidFill>
                <a:schemeClr val="tx1"/>
              </a:solidFill>
              <a:effectLst>
                <a:outerShdw blurRad="38100" dist="38100" dir="2700000" algn="tl">
                  <a:srgbClr val="000000">
                    <a:alpha val="43137"/>
                  </a:srgbClr>
                </a:outerShdw>
              </a:effectLst>
              <a:cs typeface="B Yekan" pitchFamily="2" charset="-78"/>
            </a:endParaRPr>
          </a:p>
        </p:txBody>
      </p:sp>
      <p:sp>
        <p:nvSpPr>
          <p:cNvPr id="9" name="AutoShape 9"/>
          <p:cNvSpPr>
            <a:spLocks noChangeArrowheads="1"/>
          </p:cNvSpPr>
          <p:nvPr/>
        </p:nvSpPr>
        <p:spPr bwMode="gray">
          <a:xfrm>
            <a:off x="2686051" y="4252595"/>
            <a:ext cx="3063084" cy="375047"/>
          </a:xfrm>
          <a:prstGeom prst="roundRect">
            <a:avLst>
              <a:gd name="adj" fmla="val 50000"/>
            </a:avLst>
          </a:prstGeom>
          <a:solidFill>
            <a:srgbClr val="00CCFF"/>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r">
              <a:defRPr/>
            </a:pPr>
            <a:r>
              <a:rPr lang="fa-IR" sz="2400" dirty="0">
                <a:solidFill>
                  <a:schemeClr val="tx1"/>
                </a:solidFill>
                <a:effectLst>
                  <a:outerShdw blurRad="38100" dist="38100" dir="2700000" algn="tl">
                    <a:srgbClr val="000000">
                      <a:alpha val="43137"/>
                    </a:srgbClr>
                  </a:outerShdw>
                </a:effectLst>
                <a:cs typeface="B Yekan" pitchFamily="2" charset="-78"/>
              </a:rPr>
              <a:t>نتایج و بحث</a:t>
            </a:r>
            <a:endParaRPr lang="en-US" sz="2400" dirty="0">
              <a:solidFill>
                <a:schemeClr val="tx1"/>
              </a:solidFill>
              <a:effectLst>
                <a:outerShdw blurRad="38100" dist="38100" dir="2700000" algn="tl">
                  <a:srgbClr val="000000">
                    <a:alpha val="43137"/>
                  </a:srgbClr>
                </a:outerShdw>
              </a:effectLst>
              <a:cs typeface="B Yekan" pitchFamily="2" charset="-78"/>
            </a:endParaRPr>
          </a:p>
        </p:txBody>
      </p:sp>
      <p:sp>
        <p:nvSpPr>
          <p:cNvPr id="10" name="AutoShape 7"/>
          <p:cNvSpPr>
            <a:spLocks noChangeArrowheads="1"/>
          </p:cNvSpPr>
          <p:nvPr/>
        </p:nvSpPr>
        <p:spPr bwMode="gray">
          <a:xfrm>
            <a:off x="3249718" y="4899003"/>
            <a:ext cx="2939051" cy="375047"/>
          </a:xfrm>
          <a:prstGeom prst="roundRect">
            <a:avLst>
              <a:gd name="adj" fmla="val 50000"/>
            </a:avLst>
          </a:prstGeom>
          <a:solidFill>
            <a:srgbClr val="9933FF"/>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r">
              <a:defRPr/>
            </a:pPr>
            <a:r>
              <a:rPr lang="fa-IR" sz="2400" dirty="0">
                <a:solidFill>
                  <a:schemeClr val="tx1"/>
                </a:solidFill>
                <a:effectLst>
                  <a:outerShdw blurRad="38100" dist="38100" dir="2700000" algn="tl">
                    <a:srgbClr val="000000">
                      <a:alpha val="43137"/>
                    </a:srgbClr>
                  </a:outerShdw>
                </a:effectLst>
                <a:cs typeface="B Yekan" pitchFamily="2" charset="-78"/>
              </a:rPr>
              <a:t>نتیجه گیری و پیشنهادات</a:t>
            </a:r>
            <a:endParaRPr lang="en-US" sz="2400" dirty="0">
              <a:solidFill>
                <a:schemeClr val="tx1"/>
              </a:solidFill>
              <a:effectLst>
                <a:outerShdw blurRad="38100" dist="38100" dir="2700000" algn="tl">
                  <a:srgbClr val="000000">
                    <a:alpha val="43137"/>
                  </a:srgbClr>
                </a:outerShdw>
              </a:effectLst>
              <a:cs typeface="B Yekan" pitchFamily="2" charset="-78"/>
            </a:endParaRPr>
          </a:p>
        </p:txBody>
      </p:sp>
      <p:sp>
        <p:nvSpPr>
          <p:cNvPr id="11" name="Oval 4"/>
          <p:cNvSpPr>
            <a:spLocks noChangeArrowheads="1"/>
          </p:cNvSpPr>
          <p:nvPr/>
        </p:nvSpPr>
        <p:spPr bwMode="gray">
          <a:xfrm>
            <a:off x="6188768" y="2286005"/>
            <a:ext cx="2276652" cy="2271765"/>
          </a:xfrm>
          <a:prstGeom prst="ellipse">
            <a:avLst/>
          </a:prstGeom>
          <a:gradFill flip="none" rotWithShape="1">
            <a:gsLst>
              <a:gs pos="55000">
                <a:schemeClr val="accent1">
                  <a:shade val="15000"/>
                  <a:satMod val="180000"/>
                  <a:alpha val="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path path="circle">
              <a:fillToRect l="50000" t="50000" r="50000" b="50000"/>
            </a:path>
            <a:tileRec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fa-IR" sz="2400">
              <a:effectLst>
                <a:outerShdw blurRad="38100" dist="38100" dir="2700000" algn="tl">
                  <a:srgbClr val="000000">
                    <a:alpha val="43137"/>
                  </a:srgbClr>
                </a:outerShdw>
              </a:effectLst>
              <a:cs typeface="B Yekan" pitchFamily="2" charset="-78"/>
            </a:endParaRPr>
          </a:p>
        </p:txBody>
      </p:sp>
      <p:sp>
        <p:nvSpPr>
          <p:cNvPr id="12" name="Rectangle 11"/>
          <p:cNvSpPr/>
          <p:nvPr/>
        </p:nvSpPr>
        <p:spPr>
          <a:xfrm>
            <a:off x="6513874" y="2912442"/>
            <a:ext cx="1630547" cy="1015663"/>
          </a:xfrm>
          <a:prstGeom prst="rect">
            <a:avLst/>
          </a:prstGeom>
        </p:spPr>
        <p:txBody>
          <a:bodyPr wrap="square">
            <a:spAutoFit/>
          </a:bodyPr>
          <a:lstStyle/>
          <a:p>
            <a:pPr algn="ctr">
              <a:defRPr/>
            </a:pPr>
            <a:r>
              <a:rPr lang="fa-IR" sz="3000" dirty="0">
                <a:ln>
                  <a:solidFill>
                    <a:schemeClr val="tx1"/>
                  </a:solidFill>
                </a:ln>
                <a:solidFill>
                  <a:schemeClr val="bg1"/>
                </a:solidFill>
                <a:effectLst>
                  <a:outerShdw blurRad="38100" dist="38100" dir="2700000" algn="tl">
                    <a:srgbClr val="000000">
                      <a:alpha val="43137"/>
                    </a:srgbClr>
                  </a:outerShdw>
                </a:effectLst>
                <a:cs typeface="B Yekan" pitchFamily="2" charset="-78"/>
              </a:rPr>
              <a:t>فهرست مطالب</a:t>
            </a:r>
            <a:endParaRPr lang="en-US" sz="3000" dirty="0">
              <a:ln>
                <a:solidFill>
                  <a:schemeClr val="tx1"/>
                </a:solidFill>
              </a:ln>
              <a:solidFill>
                <a:schemeClr val="bg1"/>
              </a:solidFill>
              <a:effectLst>
                <a:outerShdw blurRad="38100" dist="38100" dir="2700000" algn="tl">
                  <a:srgbClr val="000000">
                    <a:alpha val="43137"/>
                  </a:srgbClr>
                </a:outerShdw>
              </a:effectLst>
              <a:cs typeface="B Yekan" pitchFamily="2" charset="-78"/>
            </a:endParaRPr>
          </a:p>
        </p:txBody>
      </p:sp>
      <p:sp>
        <p:nvSpPr>
          <p:cNvPr id="13" name="Slide Number Placeholder 2"/>
          <p:cNvSpPr>
            <a:spLocks noGrp="1"/>
          </p:cNvSpPr>
          <p:nvPr>
            <p:ph type="sldNum" sz="quarter" idx="12"/>
          </p:nvPr>
        </p:nvSpPr>
        <p:spPr>
          <a:xfrm>
            <a:off x="8144420" y="5697202"/>
            <a:ext cx="857475" cy="207170"/>
          </a:xfrm>
        </p:spPr>
        <p:txBody>
          <a:bodyPr/>
          <a:lstStyle/>
          <a:p>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AutoShape 5"/>
          <p:cNvSpPr>
            <a:spLocks noChangeArrowheads="1"/>
          </p:cNvSpPr>
          <p:nvPr/>
        </p:nvSpPr>
        <p:spPr bwMode="gray">
          <a:xfrm>
            <a:off x="2686051" y="2470933"/>
            <a:ext cx="3017801" cy="375047"/>
          </a:xfrm>
          <a:prstGeom prst="roundRect">
            <a:avLst>
              <a:gd name="adj" fmla="val 50000"/>
            </a:avLst>
          </a:prstGeom>
          <a:ln>
            <a:no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r">
              <a:defRPr/>
            </a:pPr>
            <a:r>
              <a:rPr lang="fa-IR" sz="2400" dirty="0">
                <a:solidFill>
                  <a:schemeClr val="tx1"/>
                </a:solidFill>
                <a:effectLst>
                  <a:outerShdw blurRad="38100" dist="38100" dir="2700000" algn="tl">
                    <a:srgbClr val="000000">
                      <a:alpha val="43137"/>
                    </a:srgbClr>
                  </a:outerShdw>
                </a:effectLst>
                <a:cs typeface="B Yekan" pitchFamily="2" charset="-78"/>
              </a:rPr>
              <a:t>مفاهیم</a:t>
            </a:r>
            <a:endParaRPr lang="en-US" sz="2400" dirty="0">
              <a:solidFill>
                <a:schemeClr val="tx1"/>
              </a:solidFill>
              <a:effectLst>
                <a:outerShdw blurRad="38100" dist="38100" dir="2700000" algn="tl">
                  <a:srgbClr val="000000">
                    <a:alpha val="43137"/>
                  </a:srgbClr>
                </a:outerShdw>
              </a:effectLst>
              <a:cs typeface="B Yekan" pitchFamily="2" charset="-78"/>
            </a:endParaRPr>
          </a:p>
        </p:txBody>
      </p:sp>
    </p:spTree>
    <p:extLst>
      <p:ext uri="{BB962C8B-B14F-4D97-AF65-F5344CB8AC3E}">
        <p14:creationId xmlns:p14="http://schemas.microsoft.com/office/powerpoint/2010/main" val="143967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6559826" y="1707046"/>
            <a:ext cx="2504211" cy="672789"/>
            <a:chOff x="816" y="2116"/>
            <a:chExt cx="1440" cy="636"/>
          </a:xfrm>
          <a:solidFill>
            <a:srgbClr val="002060"/>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3FBB6"/>
            </a:solidFill>
            <a:ln>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solidFill>
              <a:srgbClr val="08AC23"/>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rtl="1" eaLnBrk="0" hangingPunct="0">
                <a:defRPr/>
              </a:pPr>
              <a:r>
                <a:rPr lang="en-US" sz="1500" dirty="0">
                  <a:latin typeface="Arial Black" panose="020B0A04020102020204" pitchFamily="34" charset="0"/>
                </a:rPr>
                <a:t>Mohammadi</a:t>
              </a:r>
              <a:r>
                <a:rPr lang="en-US" sz="1500" dirty="0"/>
                <a:t> </a:t>
              </a:r>
              <a:r>
                <a:rPr lang="en-US" sz="1500" b="1" dirty="0">
                  <a:latin typeface="Arial Black" panose="020B0A04020102020204" pitchFamily="34" charset="0"/>
                </a:rPr>
                <a:t>et al</a:t>
              </a:r>
              <a:r>
                <a:rPr lang="fa-IR" sz="1500" b="1" dirty="0">
                  <a:latin typeface="Arial Black" panose="020B0A04020102020204" pitchFamily="34" charset="0"/>
                </a:rPr>
                <a:t> </a:t>
              </a:r>
              <a:endParaRPr lang="en-US" sz="1500" b="1" dirty="0">
                <a:latin typeface="Arial Black" panose="020B0A04020102020204" pitchFamily="34" charset="0"/>
              </a:endParaRPr>
            </a:p>
            <a:p>
              <a:pPr algn="ctr" rtl="1" eaLnBrk="0" hangingPunct="0">
                <a:defRPr/>
              </a:pPr>
              <a:r>
                <a:rPr lang="en-US" sz="1500" dirty="0">
                  <a:latin typeface="Arial Black" panose="020B0A04020102020204" pitchFamily="34" charset="0"/>
                </a:rPr>
                <a:t> 2012</a:t>
              </a:r>
              <a:endParaRPr lang="en-US" sz="1500" dirty="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grpSp>
      <p:sp>
        <p:nvSpPr>
          <p:cNvPr id="7" name="Rectangle 9"/>
          <p:cNvSpPr>
            <a:spLocks noChangeArrowheads="1"/>
          </p:cNvSpPr>
          <p:nvPr/>
        </p:nvSpPr>
        <p:spPr bwMode="auto">
          <a:xfrm>
            <a:off x="219740" y="3240706"/>
            <a:ext cx="8696479" cy="1754326"/>
          </a:xfrm>
          <a:prstGeom prst="rect">
            <a:avLst/>
          </a:prstGeom>
          <a:noFill/>
          <a:ln w="9525">
            <a:noFill/>
            <a:miter lim="800000"/>
            <a:headEnd/>
            <a:tailEnd/>
          </a:ln>
        </p:spPr>
        <p:txBody>
          <a:bodyPr wrap="square">
            <a:spAutoFit/>
          </a:bodyPr>
          <a:lstStyle/>
          <a:p>
            <a:pPr marL="342900" indent="-342900" algn="just" rtl="1">
              <a:lnSpc>
                <a:spcPct val="150000"/>
              </a:lnSpc>
              <a:buFont typeface="+mj-lt"/>
              <a:buAutoNum type="arabicPeriod"/>
            </a:pPr>
            <a:r>
              <a:rPr lang="fa-IR" dirty="0">
                <a:cs typeface="B Yekan" panose="00000400000000000000" pitchFamily="2" charset="-78"/>
              </a:rPr>
              <a:t>مکانیزم های خرابی بدست آمده در این پژوهش</a:t>
            </a:r>
          </a:p>
          <a:p>
            <a:pPr lvl="0" algn="just" rtl="1">
              <a:lnSpc>
                <a:spcPct val="150000"/>
              </a:lnSpc>
            </a:pPr>
            <a:r>
              <a:rPr lang="ar-SA" dirty="0">
                <a:cs typeface="B Yekan" panose="00000400000000000000" pitchFamily="2" charset="-78"/>
              </a:rPr>
              <a:t>الف) خرابی کلی</a:t>
            </a:r>
            <a:r>
              <a:rPr lang="fa-IR" dirty="0">
                <a:cs typeface="B Yekan" panose="00000400000000000000" pitchFamily="2" charset="-78"/>
              </a:rPr>
              <a:t> </a:t>
            </a:r>
          </a:p>
          <a:p>
            <a:pPr lvl="0" algn="just" rtl="1">
              <a:lnSpc>
                <a:spcPct val="150000"/>
              </a:lnSpc>
            </a:pPr>
            <a:r>
              <a:rPr lang="ar-SA" dirty="0">
                <a:cs typeface="B Yekan" panose="00000400000000000000" pitchFamily="2" charset="-78"/>
              </a:rPr>
              <a:t>ب) خرابی موضعی بدون فروجهش دینامیکی</a:t>
            </a:r>
            <a:endParaRPr lang="fa-IR" dirty="0">
              <a:cs typeface="B Yekan" panose="00000400000000000000" pitchFamily="2" charset="-78"/>
            </a:endParaRPr>
          </a:p>
          <a:p>
            <a:pPr lvl="0" algn="just" rtl="1">
              <a:lnSpc>
                <a:spcPct val="150000"/>
              </a:lnSpc>
            </a:pPr>
            <a:r>
              <a:rPr lang="ar-SA" dirty="0">
                <a:cs typeface="B Yekan" panose="00000400000000000000" pitchFamily="2" charset="-78"/>
              </a:rPr>
              <a:t>پ) خرابی موضعی با فروجهش دینامیکی</a:t>
            </a:r>
            <a:endParaRPr lang="fa-IR" dirty="0">
              <a:cs typeface="B Yekan" panose="00000400000000000000" pitchFamily="2" charset="-78"/>
            </a:endParaRPr>
          </a:p>
        </p:txBody>
      </p:sp>
      <p:sp>
        <p:nvSpPr>
          <p:cNvPr id="8" name="AutoShape 49"/>
          <p:cNvSpPr>
            <a:spLocks noChangeArrowheads="1"/>
          </p:cNvSpPr>
          <p:nvPr/>
        </p:nvSpPr>
        <p:spPr bwMode="gray">
          <a:xfrm>
            <a:off x="642003" y="1857252"/>
            <a:ext cx="5565417" cy="571719"/>
          </a:xfrm>
          <a:prstGeom prst="roundRect">
            <a:avLst>
              <a:gd name="adj" fmla="val 50000"/>
            </a:avLst>
          </a:prstGeom>
          <a:solidFill>
            <a:srgbClr val="B3FBB6"/>
          </a:solidFill>
          <a:ln w="28575" algn="ctr">
            <a:solidFill>
              <a:srgbClr val="08AC23"/>
            </a:solidFill>
            <a:round/>
            <a:headEnd/>
            <a:tailEnd/>
          </a:ln>
          <a:effectLst/>
        </p:spPr>
        <p:txBody>
          <a:bodyPr wrap="none" anchor="ctr"/>
          <a:lstStyle/>
          <a:p>
            <a:pPr algn="just" rtl="1">
              <a:defRPr/>
            </a:pPr>
            <a:r>
              <a:rPr lang="fa-IR" dirty="0">
                <a:solidFill>
                  <a:srgbClr val="006600"/>
                </a:solidFill>
                <a:cs typeface="B Yekan" panose="00000400000000000000" pitchFamily="2" charset="-78"/>
              </a:rPr>
              <a:t>ت</a:t>
            </a:r>
            <a:r>
              <a:rPr lang="ar-SA" dirty="0">
                <a:solidFill>
                  <a:srgbClr val="006600"/>
                </a:solidFill>
                <a:cs typeface="B Yekan" panose="00000400000000000000" pitchFamily="2" charset="-78"/>
              </a:rPr>
              <a:t>حلیل پایداری چلیک­های تک­لایه با بررسی اثرات پارامترهای </a:t>
            </a:r>
            <a:endParaRPr lang="fa-IR" dirty="0">
              <a:solidFill>
                <a:srgbClr val="006600"/>
              </a:solidFill>
              <a:cs typeface="B Yekan" panose="00000400000000000000" pitchFamily="2" charset="-78"/>
            </a:endParaRPr>
          </a:p>
          <a:p>
            <a:pPr algn="just" rtl="1">
              <a:defRPr/>
            </a:pPr>
            <a:r>
              <a:rPr lang="ar-SA" dirty="0">
                <a:solidFill>
                  <a:srgbClr val="006600"/>
                </a:solidFill>
                <a:cs typeface="B Yekan" panose="00000400000000000000" pitchFamily="2" charset="-78"/>
              </a:rPr>
              <a:t>مختلف</a:t>
            </a:r>
            <a:endParaRPr lang="en-US" dirty="0">
              <a:solidFill>
                <a:srgbClr val="006600"/>
              </a:solidFill>
              <a:effectLst>
                <a:outerShdw blurRad="38100" dist="38100" dir="2700000" algn="tl">
                  <a:srgbClr val="000000">
                    <a:alpha val="43137"/>
                  </a:srgbClr>
                </a:outerShdw>
              </a:effectLst>
              <a:cs typeface="B Yekan" pitchFamily="2" charset="-78"/>
            </a:endParaRPr>
          </a:p>
        </p:txBody>
      </p:sp>
      <p:pic>
        <p:nvPicPr>
          <p:cNvPr id="9" name="Picture 8"/>
          <p:cNvPicPr/>
          <p:nvPr/>
        </p:nvPicPr>
        <p:blipFill>
          <a:blip r:embed="rId2" cstate="print">
            <a:clrChange>
              <a:clrFrom>
                <a:srgbClr val="FEFEFE"/>
              </a:clrFrom>
              <a:clrTo>
                <a:srgbClr val="FEFEFE">
                  <a:alpha val="0"/>
                </a:srgbClr>
              </a:clrTo>
            </a:clrChange>
            <a:duotone>
              <a:prstClr val="black"/>
              <a:schemeClr val="tx2">
                <a:tint val="45000"/>
                <a:satMod val="400000"/>
              </a:schemeClr>
            </a:duotone>
            <a:extLst>
              <a:ext uri="{BEBA8EAE-BF5A-486C-A8C5-ECC9F3942E4B}">
                <a14:imgProps xmlns:a14="http://schemas.microsoft.com/office/drawing/2010/main">
                  <a14:imgLayer r:embed="rId3">
                    <a14:imgEffect>
                      <a14:artisticPhotocopy/>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79711" y="3278834"/>
            <a:ext cx="3284976" cy="2530425"/>
          </a:xfrm>
          <a:prstGeom prst="rect">
            <a:avLst/>
          </a:prstGeom>
          <a:noFill/>
          <a:ln>
            <a:noFill/>
          </a:ln>
        </p:spPr>
      </p:pic>
      <p:pic>
        <p:nvPicPr>
          <p:cNvPr id="10" name="Picture 9"/>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80129" y="3257631"/>
            <a:ext cx="3229090" cy="2572831"/>
          </a:xfrm>
          <a:prstGeom prst="rect">
            <a:avLst/>
          </a:prstGeom>
          <a:noFill/>
          <a:ln>
            <a:noFill/>
          </a:ln>
        </p:spPr>
      </p:pic>
      <p:pic>
        <p:nvPicPr>
          <p:cNvPr id="11" name="Picture 10"/>
          <p:cNvPicPr/>
          <p:nvPr/>
        </p:nvPicPr>
        <p:blipFill>
          <a:blip r:embed="rId6" cstate="print">
            <a:clrChange>
              <a:clrFrom>
                <a:srgbClr val="FEFEFE"/>
              </a:clrFrom>
              <a:clrTo>
                <a:srgbClr val="FEFEFE">
                  <a:alpha val="0"/>
                </a:srgbClr>
              </a:clrTo>
            </a:clrChange>
            <a:duotone>
              <a:prstClr val="black"/>
              <a:schemeClr val="tx2">
                <a:tint val="45000"/>
                <a:satMod val="400000"/>
              </a:schemeClr>
            </a:duotone>
            <a:extLst>
              <a:ext uri="{BEBA8EAE-BF5A-486C-A8C5-ECC9F3942E4B}">
                <a14:imgProps xmlns:a14="http://schemas.microsoft.com/office/drawing/2010/main">
                  <a14:imgLayer r:embed="rId7">
                    <a14:imgEffect>
                      <a14:artisticPhotocopy/>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1660" y="3256614"/>
            <a:ext cx="3244928" cy="2571217"/>
          </a:xfrm>
          <a:prstGeom prst="rect">
            <a:avLst/>
          </a:prstGeom>
          <a:noFill/>
          <a:ln>
            <a:noFill/>
          </a:ln>
        </p:spPr>
      </p:pic>
      <p:sp>
        <p:nvSpPr>
          <p:cNvPr id="12"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11/44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4" name="Diagram 13"/>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426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1000"/>
                                        <p:tgtEl>
                                          <p:spTgt spid="7">
                                            <p:txEl>
                                              <p:pRg st="2" end="2"/>
                                            </p:txEl>
                                          </p:spTgt>
                                        </p:tgtEl>
                                      </p:cBhvr>
                                    </p:animEffect>
                                    <p:anim calcmode="lin" valueType="num">
                                      <p:cBhvr>
                                        <p:cTn id="3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xEl>
                                              <p:pRg st="3" end="3"/>
                                            </p:txEl>
                                          </p:spTgt>
                                        </p:tgtEl>
                                        <p:attrNameLst>
                                          <p:attrName>style.visibility</p:attrName>
                                        </p:attrNameLst>
                                      </p:cBhvr>
                                      <p:to>
                                        <p:strVal val="visible"/>
                                      </p:to>
                                    </p:set>
                                    <p:animEffect transition="in" filter="fade">
                                      <p:cBhvr>
                                        <p:cTn id="54" dur="1000"/>
                                        <p:tgtEl>
                                          <p:spTgt spid="7">
                                            <p:txEl>
                                              <p:pRg st="3" end="3"/>
                                            </p:txEl>
                                          </p:spTgt>
                                        </p:tgtEl>
                                      </p:cBhvr>
                                    </p:animEffect>
                                    <p:anim calcmode="lin" valueType="num">
                                      <p:cBhvr>
                                        <p:cTn id="5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12/44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322768" y="2318574"/>
            <a:ext cx="8359133" cy="369332"/>
          </a:xfrm>
          <a:prstGeom prst="rect">
            <a:avLst/>
          </a:prstGeom>
        </p:spPr>
        <p:txBody>
          <a:bodyPr wrap="square">
            <a:spAutoFit/>
          </a:bodyPr>
          <a:lstStyle/>
          <a:p>
            <a:pPr algn="ctr" rtl="1"/>
            <a:r>
              <a:rPr lang="fa-IR" dirty="0">
                <a:cs typeface="B Yekan" panose="00000400000000000000" pitchFamily="2" charset="-78"/>
              </a:rPr>
              <a:t> </a:t>
            </a:r>
            <a:r>
              <a:rPr lang="fa-IR" u="sng" dirty="0">
                <a:cs typeface="B Yekan" panose="00000400000000000000" pitchFamily="2" charset="-78"/>
              </a:rPr>
              <a:t>حساسیت بسیار زیاد </a:t>
            </a:r>
            <a:r>
              <a:rPr lang="fa-IR" dirty="0">
                <a:cs typeface="B Yekan" panose="00000400000000000000" pitchFamily="2" charset="-78"/>
              </a:rPr>
              <a:t>چلیک های تک لایه به </a:t>
            </a:r>
            <a:r>
              <a:rPr lang="fa-IR" u="sng" dirty="0">
                <a:cs typeface="B Yekan" panose="00000400000000000000" pitchFamily="2" charset="-78"/>
              </a:rPr>
              <a:t>بارگذاری نامتقارن </a:t>
            </a:r>
            <a:r>
              <a:rPr lang="fa-IR" dirty="0">
                <a:cs typeface="B Yekan" panose="00000400000000000000" pitchFamily="2" charset="-78"/>
              </a:rPr>
              <a:t>و </a:t>
            </a:r>
            <a:r>
              <a:rPr lang="fa-IR" dirty="0">
                <a:solidFill>
                  <a:srgbClr val="66FF33"/>
                </a:solidFill>
                <a:cs typeface="B Yekan" panose="00000400000000000000" pitchFamily="2" charset="-78"/>
              </a:rPr>
              <a:t>کاهش 50% باربری</a:t>
            </a:r>
            <a:endParaRPr lang="en-US" dirty="0">
              <a:solidFill>
                <a:srgbClr val="66FF33"/>
              </a:solidFill>
              <a:cs typeface="B Yekan" panose="00000400000000000000" pitchFamily="2" charset="-78"/>
            </a:endParaRPr>
          </a:p>
        </p:txBody>
      </p:sp>
      <p:pic>
        <p:nvPicPr>
          <p:cNvPr id="11" name="Picture 10"/>
          <p:cNvPicPr>
            <a:picLocks noChangeAspect="1"/>
          </p:cNvPicPr>
          <p:nvPr/>
        </p:nvPicPr>
        <p:blipFill>
          <a:blip r:embed="rId2"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71746" y="3226210"/>
            <a:ext cx="2008934" cy="1014125"/>
          </a:xfrm>
          <a:prstGeom prst="rect">
            <a:avLst/>
          </a:prstGeom>
        </p:spPr>
      </p:pic>
      <p:pic>
        <p:nvPicPr>
          <p:cNvPr id="12" name="Picture 11"/>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56251" y="3225351"/>
            <a:ext cx="2018477" cy="1014984"/>
          </a:xfrm>
          <a:prstGeom prst="rect">
            <a:avLst/>
          </a:prstGeom>
        </p:spPr>
      </p:pic>
      <p:grpSp>
        <p:nvGrpSpPr>
          <p:cNvPr id="15" name="Group 14"/>
          <p:cNvGrpSpPr/>
          <p:nvPr/>
        </p:nvGrpSpPr>
        <p:grpSpPr>
          <a:xfrm>
            <a:off x="3130188" y="3302698"/>
            <a:ext cx="2821061" cy="1280274"/>
            <a:chOff x="4652265" y="3366918"/>
            <a:chExt cx="3761415" cy="1707032"/>
          </a:xfrm>
        </p:grpSpPr>
        <p:sp>
          <p:nvSpPr>
            <p:cNvPr id="13" name="Rectangle 12"/>
            <p:cNvSpPr/>
            <p:nvPr/>
          </p:nvSpPr>
          <p:spPr>
            <a:xfrm>
              <a:off x="4846034" y="3778393"/>
              <a:ext cx="3567646" cy="861775"/>
            </a:xfrm>
            <a:prstGeom prst="rect">
              <a:avLst/>
            </a:prstGeom>
          </p:spPr>
          <p:txBody>
            <a:bodyPr wrap="none">
              <a:spAutoFit/>
            </a:bodyPr>
            <a:lstStyle/>
            <a:p>
              <a:pPr algn="ctr" rtl="1"/>
              <a:r>
                <a:rPr lang="fa-IR" dirty="0">
                  <a:cs typeface="B Yekan" panose="00000400000000000000" pitchFamily="2" charset="-78"/>
                </a:rPr>
                <a:t>کاهش ظرفیت باربری به 30%</a:t>
              </a:r>
            </a:p>
            <a:p>
              <a:pPr algn="ctr" rtl="1"/>
              <a:r>
                <a:rPr lang="fa-IR" dirty="0">
                  <a:cs typeface="B Yekan" panose="00000400000000000000" pitchFamily="2" charset="-78"/>
                </a:rPr>
                <a:t>افزایش حساسیت به ناکاملی </a:t>
              </a:r>
              <a:endParaRPr lang="en-US" dirty="0"/>
            </a:p>
          </p:txBody>
        </p:sp>
        <p:sp>
          <p:nvSpPr>
            <p:cNvPr id="14" name="Left Arrow 13"/>
            <p:cNvSpPr/>
            <p:nvPr/>
          </p:nvSpPr>
          <p:spPr>
            <a:xfrm>
              <a:off x="4652265" y="3366918"/>
              <a:ext cx="3734643" cy="1707032"/>
            </a:xfrm>
            <a:prstGeom prst="leftArrow">
              <a:avLst/>
            </a:prstGeom>
            <a:noFill/>
            <a:ln w="38100">
              <a:solidFill>
                <a:srgbClr val="66F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10" name="Diagram 9"/>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068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par>
                                <p:cTn id="18" presetID="22" presetClass="entr" presetSubtype="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a:grpSpLocks/>
          </p:cNvGrpSpPr>
          <p:nvPr/>
        </p:nvGrpSpPr>
        <p:grpSpPr bwMode="auto">
          <a:xfrm>
            <a:off x="6559826" y="1707046"/>
            <a:ext cx="2504211" cy="672789"/>
            <a:chOff x="816" y="2116"/>
            <a:chExt cx="1440" cy="636"/>
          </a:xfrm>
          <a:solidFill>
            <a:srgbClr val="002060"/>
          </a:solidFill>
        </p:grpSpPr>
        <p:sp>
          <p:nvSpPr>
            <p:cNvPr id="4" name="Freeform 29"/>
            <p:cNvSpPr>
              <a:spLocks/>
            </p:cNvSpPr>
            <p:nvPr/>
          </p:nvSpPr>
          <p:spPr bwMode="gray">
            <a:xfrm>
              <a:off x="901" y="2562"/>
              <a:ext cx="1270" cy="190"/>
            </a:xfrm>
            <a:custGeom>
              <a:avLst/>
              <a:gdLst>
                <a:gd name="T0" fmla="*/ 2100 w 1120"/>
                <a:gd name="T1" fmla="*/ 61 h 252"/>
                <a:gd name="T2" fmla="*/ 2091 w 1120"/>
                <a:gd name="T3" fmla="*/ 61 h 252"/>
                <a:gd name="T4" fmla="*/ 2061 w 1120"/>
                <a:gd name="T5" fmla="*/ 60 h 252"/>
                <a:gd name="T6" fmla="*/ 2014 w 1120"/>
                <a:gd name="T7" fmla="*/ 59 h 252"/>
                <a:gd name="T8" fmla="*/ 1947 w 1120"/>
                <a:gd name="T9" fmla="*/ 57 h 252"/>
                <a:gd name="T10" fmla="*/ 1861 w 1120"/>
                <a:gd name="T11" fmla="*/ 54 h 252"/>
                <a:gd name="T12" fmla="*/ 1760 w 1120"/>
                <a:gd name="T13" fmla="*/ 52 h 252"/>
                <a:gd name="T14" fmla="*/ 1642 w 1120"/>
                <a:gd name="T15" fmla="*/ 50 h 252"/>
                <a:gd name="T16" fmla="*/ 1510 w 1120"/>
                <a:gd name="T17" fmla="*/ 48 h 252"/>
                <a:gd name="T18" fmla="*/ 1370 w 1120"/>
                <a:gd name="T19" fmla="*/ 46 h 252"/>
                <a:gd name="T20" fmla="*/ 1211 w 1120"/>
                <a:gd name="T21" fmla="*/ 45 h 252"/>
                <a:gd name="T22" fmla="*/ 1041 w 1120"/>
                <a:gd name="T23" fmla="*/ 45 h 252"/>
                <a:gd name="T24" fmla="*/ 873 w 1120"/>
                <a:gd name="T25" fmla="*/ 45 h 252"/>
                <a:gd name="T26" fmla="*/ 719 w 1120"/>
                <a:gd name="T27" fmla="*/ 46 h 252"/>
                <a:gd name="T28" fmla="*/ 577 w 1120"/>
                <a:gd name="T29" fmla="*/ 48 h 252"/>
                <a:gd name="T30" fmla="*/ 446 w 1120"/>
                <a:gd name="T31" fmla="*/ 50 h 252"/>
                <a:gd name="T32" fmla="*/ 335 w 1120"/>
                <a:gd name="T33" fmla="*/ 52 h 252"/>
                <a:gd name="T34" fmla="*/ 237 w 1120"/>
                <a:gd name="T35" fmla="*/ 54 h 252"/>
                <a:gd name="T36" fmla="*/ 153 w 1120"/>
                <a:gd name="T37" fmla="*/ 57 h 252"/>
                <a:gd name="T38" fmla="*/ 86 w 1120"/>
                <a:gd name="T39" fmla="*/ 59 h 252"/>
                <a:gd name="T40" fmla="*/ 37 w 1120"/>
                <a:gd name="T41" fmla="*/ 60 h 252"/>
                <a:gd name="T42" fmla="*/ 11 w 1120"/>
                <a:gd name="T43" fmla="*/ 61 h 252"/>
                <a:gd name="T44" fmla="*/ 0 w 1120"/>
                <a:gd name="T45" fmla="*/ 61 h 252"/>
                <a:gd name="T46" fmla="*/ 0 w 1120"/>
                <a:gd name="T47" fmla="*/ 15 h 252"/>
                <a:gd name="T48" fmla="*/ 1049 w 1120"/>
                <a:gd name="T49" fmla="*/ 0 h 252"/>
                <a:gd name="T50" fmla="*/ 2100 w 1120"/>
                <a:gd name="T51" fmla="*/ 15 h 252"/>
                <a:gd name="T52" fmla="*/ 2100 w 1120"/>
                <a:gd name="T53" fmla="*/ 61 h 252"/>
                <a:gd name="T54" fmla="*/ 2100 w 1120"/>
                <a:gd name="T55" fmla="*/ 6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B1F9C7"/>
            </a:solidFill>
            <a:ln>
              <a:headEnd/>
              <a:tailEnd/>
            </a:ln>
          </p:spPr>
          <p:style>
            <a:lnRef idx="0">
              <a:schemeClr val="accent1"/>
            </a:lnRef>
            <a:fillRef idx="3">
              <a:schemeClr val="accent1"/>
            </a:fillRef>
            <a:effectRef idx="3">
              <a:schemeClr val="accent1"/>
            </a:effectRef>
            <a:fontRef idx="minor">
              <a:schemeClr val="lt1"/>
            </a:fontRef>
          </p:style>
          <p:txBody>
            <a:bodyPr/>
            <a:lstStyle/>
            <a:p>
              <a:endParaRPr lang="fa-IR" sz="150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sp>
          <p:nvSpPr>
            <p:cNvPr id="5" name="Rectangle 30"/>
            <p:cNvSpPr>
              <a:spLocks noChangeArrowheads="1"/>
            </p:cNvSpPr>
            <p:nvPr/>
          </p:nvSpPr>
          <p:spPr bwMode="gray">
            <a:xfrm>
              <a:off x="816" y="2116"/>
              <a:ext cx="1440" cy="501"/>
            </a:xfrm>
            <a:prstGeom prst="rect">
              <a:avLst/>
            </a:prstGeom>
            <a:solidFill>
              <a:srgbClr val="0EB235"/>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rtl="1" eaLnBrk="0" hangingPunct="0">
                <a:defRPr/>
              </a:pPr>
              <a:r>
                <a:rPr lang="en-US" sz="1500" dirty="0">
                  <a:latin typeface="Arial Black" panose="020B0A04020102020204" pitchFamily="34" charset="0"/>
                </a:rPr>
                <a:t>Mohammadi</a:t>
              </a:r>
              <a:r>
                <a:rPr lang="en-US" sz="1500" dirty="0"/>
                <a:t> </a:t>
              </a:r>
              <a:r>
                <a:rPr lang="en-US" sz="1500" b="1" dirty="0">
                  <a:latin typeface="Arial Black" panose="020B0A04020102020204" pitchFamily="34" charset="0"/>
                </a:rPr>
                <a:t>et al</a:t>
              </a:r>
              <a:r>
                <a:rPr lang="fa-IR" sz="1500" b="1" dirty="0">
                  <a:latin typeface="Arial Black" panose="020B0A04020102020204" pitchFamily="34" charset="0"/>
                </a:rPr>
                <a:t> </a:t>
              </a:r>
              <a:endParaRPr lang="en-US" sz="1500" b="1" dirty="0">
                <a:latin typeface="Arial Black" panose="020B0A04020102020204" pitchFamily="34" charset="0"/>
              </a:endParaRPr>
            </a:p>
            <a:p>
              <a:pPr algn="ctr" rtl="1" eaLnBrk="0" hangingPunct="0">
                <a:defRPr/>
              </a:pPr>
              <a:r>
                <a:rPr lang="en-US" sz="1500" dirty="0">
                  <a:latin typeface="Arial Black" panose="020B0A04020102020204" pitchFamily="34" charset="0"/>
                </a:rPr>
                <a:t> 2013</a:t>
              </a:r>
              <a:endParaRPr lang="en-US" sz="1500" dirty="0">
                <a:solidFill>
                  <a:schemeClr val="tx1"/>
                </a:solidFill>
                <a:effectLst>
                  <a:outerShdw blurRad="38100" dist="38100" dir="2700000" algn="tl">
                    <a:srgbClr val="000000">
                      <a:alpha val="43137"/>
                    </a:srgbClr>
                  </a:outerShdw>
                </a:effectLst>
                <a:latin typeface="Arial Black" panose="020B0A04020102020204" pitchFamily="34" charset="0"/>
                <a:cs typeface="B Yekan" pitchFamily="2" charset="-78"/>
              </a:endParaRPr>
            </a:p>
          </p:txBody>
        </p:sp>
      </p:grpSp>
      <p:sp>
        <p:nvSpPr>
          <p:cNvPr id="7" name="Rectangle 9"/>
          <p:cNvSpPr>
            <a:spLocks noChangeArrowheads="1"/>
          </p:cNvSpPr>
          <p:nvPr/>
        </p:nvSpPr>
        <p:spPr bwMode="auto">
          <a:xfrm>
            <a:off x="222570" y="2714362"/>
            <a:ext cx="8696479" cy="923330"/>
          </a:xfrm>
          <a:prstGeom prst="rect">
            <a:avLst/>
          </a:prstGeom>
          <a:noFill/>
          <a:ln w="9525">
            <a:noFill/>
            <a:miter lim="800000"/>
            <a:headEnd/>
            <a:tailEnd/>
          </a:ln>
        </p:spPr>
        <p:txBody>
          <a:bodyPr wrap="square">
            <a:spAutoFit/>
          </a:bodyPr>
          <a:lstStyle/>
          <a:p>
            <a:pPr lvl="0" algn="just" rtl="1">
              <a:lnSpc>
                <a:spcPct val="150000"/>
              </a:lnSpc>
            </a:pPr>
            <a:r>
              <a:rPr lang="ar-SA" dirty="0">
                <a:cs typeface="B Yekan" panose="00000400000000000000" pitchFamily="2" charset="-78"/>
              </a:rPr>
              <a:t>پدیده فروجهش تنها در بارگذاری بر روی رینگ مرکزی و آن­هم در </a:t>
            </a:r>
            <a:r>
              <a:rPr lang="fa-IR" dirty="0">
                <a:cs typeface="B Yekan" panose="00000400000000000000" pitchFamily="2" charset="-78"/>
              </a:rPr>
              <a:t>نسبت ارتفاع به دهانه 1 به 3 اتفاق افتاده است؛</a:t>
            </a:r>
          </a:p>
        </p:txBody>
      </p:sp>
      <p:sp>
        <p:nvSpPr>
          <p:cNvPr id="8" name="AutoShape 49"/>
          <p:cNvSpPr>
            <a:spLocks noChangeArrowheads="1"/>
          </p:cNvSpPr>
          <p:nvPr/>
        </p:nvSpPr>
        <p:spPr bwMode="gray">
          <a:xfrm>
            <a:off x="57151" y="1841223"/>
            <a:ext cx="6502677" cy="715618"/>
          </a:xfrm>
          <a:prstGeom prst="roundRect">
            <a:avLst>
              <a:gd name="adj" fmla="val 50000"/>
            </a:avLst>
          </a:prstGeom>
          <a:solidFill>
            <a:srgbClr val="B1F9C7"/>
          </a:solidFill>
          <a:ln w="28575" algn="ctr">
            <a:solidFill>
              <a:srgbClr val="08AC23"/>
            </a:solidFill>
            <a:round/>
            <a:headEnd/>
            <a:tailEnd/>
          </a:ln>
          <a:effectLst/>
        </p:spPr>
        <p:txBody>
          <a:bodyPr wrap="none" anchor="ctr"/>
          <a:lstStyle/>
          <a:p>
            <a:pPr algn="just" rtl="1">
              <a:defRPr/>
            </a:pPr>
            <a:r>
              <a:rPr lang="fa-IR" dirty="0">
                <a:solidFill>
                  <a:srgbClr val="08AC23"/>
                </a:solidFill>
                <a:cs typeface="B Yekan" panose="00000400000000000000" pitchFamily="2" charset="-78"/>
              </a:rPr>
              <a:t>ادامه تحلیل خرابی چلیک های تک لایه و انجام </a:t>
            </a:r>
            <a:r>
              <a:rPr lang="ar-SA" dirty="0">
                <a:solidFill>
                  <a:srgbClr val="08AC23"/>
                </a:solidFill>
                <a:cs typeface="B Yekan" panose="00000400000000000000" pitchFamily="2" charset="-78"/>
              </a:rPr>
              <a:t>تحلیل­های دینامیکی </a:t>
            </a:r>
            <a:endParaRPr lang="fa-IR" dirty="0">
              <a:solidFill>
                <a:srgbClr val="08AC23"/>
              </a:solidFill>
              <a:cs typeface="B Yekan" panose="00000400000000000000" pitchFamily="2" charset="-78"/>
            </a:endParaRPr>
          </a:p>
          <a:p>
            <a:pPr algn="just" rtl="1">
              <a:defRPr/>
            </a:pPr>
            <a:r>
              <a:rPr lang="ar-SA" dirty="0">
                <a:solidFill>
                  <a:srgbClr val="08AC23"/>
                </a:solidFill>
                <a:cs typeface="B Yekan" panose="00000400000000000000" pitchFamily="2" charset="-78"/>
              </a:rPr>
              <a:t>برای ارزیابی پاسخ واقعی سازه </a:t>
            </a:r>
            <a:endParaRPr lang="en-US" dirty="0">
              <a:solidFill>
                <a:srgbClr val="08AC23"/>
              </a:solidFill>
              <a:effectLst>
                <a:outerShdw blurRad="38100" dist="38100" dir="2700000" algn="tl">
                  <a:srgbClr val="000000">
                    <a:alpha val="43137"/>
                  </a:srgbClr>
                </a:outerShdw>
              </a:effectLst>
              <a:cs typeface="B Yekan" pitchFamily="2" charset="-78"/>
            </a:endParaRPr>
          </a:p>
        </p:txBody>
      </p:sp>
      <p:sp>
        <p:nvSpPr>
          <p:cNvPr id="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1559379" y="3486150"/>
          <a:ext cx="5690506" cy="2231712"/>
        </p:xfrm>
        <a:graphic>
          <a:graphicData uri="http://schemas.openxmlformats.org/drawingml/2006/table">
            <a:tbl>
              <a:tblPr rtl="1">
                <a:tableStyleId>{E8B1032C-EA38-4F05-BA0D-38AFFFC7BED3}</a:tableStyleId>
              </a:tblPr>
              <a:tblGrid>
                <a:gridCol w="1562331"/>
                <a:gridCol w="1561544"/>
                <a:gridCol w="1896836"/>
                <a:gridCol w="669795"/>
              </a:tblGrid>
              <a:tr h="246888">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Progressive collapse</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R w="38100" cap="flat" cmpd="sng" algn="ctr">
                      <a:solidFill>
                        <a:srgbClr val="0EB235"/>
                      </a:solidFill>
                      <a:prstDash val="solid"/>
                      <a:round/>
                      <a:headEnd type="none" w="med" len="med"/>
                      <a:tailEnd type="none" w="med" len="med"/>
                    </a:lnR>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Partial propagation</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B w="38100" cap="flat" cmpd="sng" algn="ctr">
                      <a:solidFill>
                        <a:srgbClr val="0EB235"/>
                      </a:solidFill>
                      <a:prstDash val="solid"/>
                      <a:round/>
                      <a:headEnd type="none" w="med" len="med"/>
                      <a:tailEnd type="none" w="med" len="med"/>
                    </a:lnB>
                  </a:tcPr>
                </a:tc>
                <a:tc gridSpan="2">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Limit Load Model No.</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B w="38100" cap="flat" cmpd="sng" algn="ctr">
                      <a:solidFill>
                        <a:srgbClr val="0EB235"/>
                      </a:solidFill>
                      <a:prstDash val="solid"/>
                      <a:round/>
                      <a:headEnd type="none" w="med" len="med"/>
                      <a:tailEnd type="none" w="med" len="med"/>
                    </a:lnB>
                  </a:tcPr>
                </a:tc>
                <a:tc hMerge="1">
                  <a:txBody>
                    <a:bodyPr/>
                    <a:lstStyle/>
                    <a:p>
                      <a:endParaRPr lang="en-US"/>
                    </a:p>
                  </a:txBody>
                  <a:tcPr/>
                </a:tc>
              </a:tr>
              <a:tr h="496206">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NO</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YES</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Int. members (177.8x4.0)</a:t>
                      </a:r>
                      <a:endParaRPr lang="en-US" sz="1800" b="1" dirty="0">
                        <a:effectLst/>
                        <a:latin typeface="Times New Roman" panose="02020603050405020304" pitchFamily="18" charset="0"/>
                        <a:cs typeface="Times New Roman" panose="02020603050405020304" pitchFamily="18" charset="0"/>
                      </a:endParaRPr>
                    </a:p>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Ext. members (177.8x5.6)</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I</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r>
              <a:tr h="496206">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NO</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YES</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Int. members (177.8x4.0) </a:t>
                      </a:r>
                      <a:endParaRPr lang="en-US" sz="1800" b="1">
                        <a:effectLst/>
                        <a:latin typeface="Times New Roman" panose="02020603050405020304" pitchFamily="18" charset="0"/>
                        <a:cs typeface="Times New Roman" panose="02020603050405020304" pitchFamily="18" charset="0"/>
                      </a:endParaRPr>
                    </a:p>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Ext. members (177.8x5.0)</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II</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r>
              <a:tr h="496206">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NO</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YES</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Int. members (177.8x4.0)</a:t>
                      </a:r>
                      <a:endParaRPr lang="en-US" sz="1800" b="1">
                        <a:effectLst/>
                        <a:latin typeface="Times New Roman" panose="02020603050405020304" pitchFamily="18" charset="0"/>
                        <a:cs typeface="Times New Roman" panose="02020603050405020304" pitchFamily="18" charset="0"/>
                      </a:endParaRPr>
                    </a:p>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Ext. members (177.8x4.5)</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III</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T w="38100" cap="flat" cmpd="sng" algn="ctr">
                      <a:solidFill>
                        <a:srgbClr val="0EB235"/>
                      </a:solidFill>
                      <a:prstDash val="solid"/>
                      <a:round/>
                      <a:headEnd type="none" w="med" len="med"/>
                      <a:tailEnd type="none" w="med" len="med"/>
                    </a:lnT>
                    <a:lnB w="38100" cap="flat" cmpd="sng" algn="ctr">
                      <a:solidFill>
                        <a:srgbClr val="0EB235"/>
                      </a:solidFill>
                      <a:prstDash val="solid"/>
                      <a:round/>
                      <a:headEnd type="none" w="med" len="med"/>
                      <a:tailEnd type="none" w="med" len="med"/>
                    </a:lnB>
                  </a:tcPr>
                </a:tc>
              </a:tr>
              <a:tr h="496206">
                <a:tc>
                  <a:txBody>
                    <a:bodyPr/>
                    <a:lstStyle/>
                    <a:p>
                      <a:pPr algn="ctr" rtl="0">
                        <a:lnSpc>
                          <a:spcPct val="135000"/>
                        </a:lnSpc>
                        <a:spcAft>
                          <a:spcPts val="0"/>
                        </a:spcAft>
                      </a:pPr>
                      <a:r>
                        <a:rPr lang="en-US" sz="1200" b="1" dirty="0">
                          <a:solidFill>
                            <a:srgbClr val="FF0000"/>
                          </a:solidFill>
                          <a:effectLst/>
                          <a:latin typeface="Times New Roman" panose="02020603050405020304" pitchFamily="18" charset="0"/>
                          <a:cs typeface="Times New Roman" panose="02020603050405020304" pitchFamily="18" charset="0"/>
                        </a:rPr>
                        <a:t>YES</a:t>
                      </a:r>
                      <a:endPar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tcPr>
                </a:tc>
                <a:tc>
                  <a:txBody>
                    <a:bodyPr/>
                    <a:lstStyle/>
                    <a:p>
                      <a:pPr algn="ctr" rtl="0">
                        <a:lnSpc>
                          <a:spcPct val="135000"/>
                        </a:lnSpc>
                        <a:spcAft>
                          <a:spcPts val="0"/>
                        </a:spcAft>
                      </a:pPr>
                      <a:r>
                        <a:rPr lang="en-US" sz="1200" b="1">
                          <a:effectLst/>
                          <a:latin typeface="Times New Roman" panose="02020603050405020304" pitchFamily="18" charset="0"/>
                          <a:cs typeface="Times New Roman" panose="02020603050405020304" pitchFamily="18" charset="0"/>
                        </a:rPr>
                        <a:t>YES</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tcPr>
                </a:tc>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Int. members (177.8x4.0)</a:t>
                      </a:r>
                      <a:endParaRPr lang="en-US" sz="1800" b="1" dirty="0">
                        <a:effectLst/>
                        <a:latin typeface="Times New Roman" panose="02020603050405020304" pitchFamily="18" charset="0"/>
                        <a:cs typeface="Times New Roman" panose="02020603050405020304" pitchFamily="18" charset="0"/>
                      </a:endParaRPr>
                    </a:p>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Ext. members (177.8x4.0)</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R w="38100" cap="flat" cmpd="sng" algn="ctr">
                      <a:solidFill>
                        <a:srgbClr val="0EB235"/>
                      </a:solidFill>
                      <a:prstDash val="solid"/>
                      <a:round/>
                      <a:headEnd type="none" w="med" len="med"/>
                      <a:tailEnd type="none" w="med" len="med"/>
                    </a:lnR>
                    <a:lnT w="38100" cap="flat" cmpd="sng" algn="ctr">
                      <a:solidFill>
                        <a:srgbClr val="0EB235"/>
                      </a:solidFill>
                      <a:prstDash val="solid"/>
                      <a:round/>
                      <a:headEnd type="none" w="med" len="med"/>
                      <a:tailEnd type="none" w="med" len="med"/>
                    </a:lnT>
                  </a:tcPr>
                </a:tc>
                <a:tc>
                  <a:txBody>
                    <a:bodyPr/>
                    <a:lstStyle/>
                    <a:p>
                      <a:pPr algn="ctr" rtl="0">
                        <a:lnSpc>
                          <a:spcPct val="135000"/>
                        </a:lnSpc>
                        <a:spcAft>
                          <a:spcPts val="0"/>
                        </a:spcAft>
                      </a:pPr>
                      <a:r>
                        <a:rPr lang="en-US" sz="1200" b="1" dirty="0">
                          <a:effectLst/>
                          <a:latin typeface="Times New Roman" panose="02020603050405020304" pitchFamily="18" charset="0"/>
                          <a:cs typeface="Times New Roman" panose="02020603050405020304" pitchFamily="18" charset="0"/>
                        </a:rPr>
                        <a:t>IV</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38100" cap="flat" cmpd="sng" algn="ctr">
                      <a:solidFill>
                        <a:srgbClr val="0EB235"/>
                      </a:solidFill>
                      <a:prstDash val="solid"/>
                      <a:round/>
                      <a:headEnd type="none" w="med" len="med"/>
                      <a:tailEnd type="none" w="med" len="med"/>
                    </a:lnL>
                    <a:lnT w="38100" cap="flat" cmpd="sng" algn="ctr">
                      <a:solidFill>
                        <a:srgbClr val="0EB235"/>
                      </a:solidFill>
                      <a:prstDash val="solid"/>
                      <a:round/>
                      <a:headEnd type="none" w="med" len="med"/>
                      <a:tailEnd type="none" w="med" len="med"/>
                    </a:lnT>
                  </a:tcPr>
                </a:tc>
              </a:tr>
            </a:tbl>
          </a:graphicData>
        </a:graphic>
      </p:graphicFrame>
      <p:sp>
        <p:nvSpPr>
          <p:cNvPr id="11" name="Rectangle 10"/>
          <p:cNvSpPr/>
          <p:nvPr/>
        </p:nvSpPr>
        <p:spPr>
          <a:xfrm>
            <a:off x="223984" y="3579983"/>
            <a:ext cx="8693650" cy="507831"/>
          </a:xfrm>
          <a:prstGeom prst="rect">
            <a:avLst/>
          </a:prstGeom>
        </p:spPr>
        <p:txBody>
          <a:bodyPr wrap="square">
            <a:spAutoFit/>
          </a:bodyPr>
          <a:lstStyle/>
          <a:p>
            <a:pPr algn="just" rtl="1">
              <a:lnSpc>
                <a:spcPct val="150000"/>
              </a:lnSpc>
            </a:pPr>
            <a:r>
              <a:rPr lang="fa-IR" dirty="0">
                <a:cs typeface="B Yekan" panose="00000400000000000000" pitchFamily="2" charset="-78"/>
              </a:rPr>
              <a:t>تنها در یک مدل مطابق جدول فروجهش محلی گسترش پیدا کرده و خرابی پیشرونده رخ داده است. </a:t>
            </a:r>
            <a:endParaRPr lang="en-US" dirty="0">
              <a:cs typeface="B Yekan" panose="00000400000000000000" pitchFamily="2" charset="-78"/>
            </a:endParaRPr>
          </a:p>
        </p:txBody>
      </p:sp>
      <p:graphicFrame>
        <p:nvGraphicFramePr>
          <p:cNvPr id="12" name="Diagram 11"/>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87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1" fill="hold" grpId="0" nodeType="clickEffect">
                                  <p:stCondLst>
                                    <p:cond delay="0"/>
                                  </p:stCondLst>
                                  <p:childTnLst>
                                    <p:anim calcmode="lin" valueType="num">
                                      <p:cBhvr additive="base">
                                        <p:cTn id="28"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7">
                                            <p:txEl>
                                              <p:pRg st="0" end="0"/>
                                            </p:txEl>
                                          </p:spTgt>
                                        </p:tgtEl>
                                        <p:attrNameLst>
                                          <p:attrName>ppt_y</p:attrName>
                                        </p:attrNameLst>
                                      </p:cBhvr>
                                      <p:tavLst>
                                        <p:tav tm="0">
                                          <p:val>
                                            <p:strVal val="ppt_y"/>
                                          </p:val>
                                        </p:tav>
                                        <p:tav tm="100000">
                                          <p:val>
                                            <p:strVal val="0-ppt_h/2"/>
                                          </p:val>
                                        </p:tav>
                                      </p:tavLst>
                                    </p:anim>
                                    <p:set>
                                      <p:cBhvr>
                                        <p:cTn id="30" dur="1" fill="hold">
                                          <p:stCondLst>
                                            <p:cond delay="499"/>
                                          </p:stCondLst>
                                        </p:cTn>
                                        <p:tgtEl>
                                          <p:spTgt spid="7">
                                            <p:txEl>
                                              <p:pRg st="0" end="0"/>
                                            </p:txEl>
                                          </p:spTgt>
                                        </p:tgtEl>
                                        <p:attrNameLst>
                                          <p:attrName>style.visibility</p:attrName>
                                        </p:attrNameLst>
                                      </p:cBhvr>
                                      <p:to>
                                        <p:strVal val="hidden"/>
                                      </p:to>
                                    </p:set>
                                  </p:childTnLst>
                                </p:cTn>
                              </p:par>
                              <p:par>
                                <p:cTn id="31" presetID="42" presetClass="path" presetSubtype="0" accel="50000" decel="50000" fill="hold" grpId="1" nodeType="withEffect">
                                  <p:stCondLst>
                                    <p:cond delay="0"/>
                                  </p:stCondLst>
                                  <p:childTnLst>
                                    <p:animMotion origin="layout" path="M 2.08333E-7 1.11111E-6 L -0.00117 -0.15324 " pathEditMode="relative" rAng="0" ptsTypes="AA">
                                      <p:cBhvr>
                                        <p:cTn id="32" dur="2000" fill="hold"/>
                                        <p:tgtEl>
                                          <p:spTgt spid="11"/>
                                        </p:tgtEl>
                                        <p:attrNameLst>
                                          <p:attrName>ppt_x</p:attrName>
                                          <p:attrName>ppt_y</p:attrName>
                                        </p:attrNameLst>
                                      </p:cBhvr>
                                      <p:rCtr x="-65" y="-7662"/>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animBg="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p:cNvSpPr>
            <a:spLocks/>
          </p:cNvSpPr>
          <p:nvPr/>
        </p:nvSpPr>
        <p:spPr bwMode="gray">
          <a:xfrm>
            <a:off x="5035464" y="1741306"/>
            <a:ext cx="870848"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6">
              <a:lumMod val="50000"/>
            </a:schemeClr>
          </a:solidFill>
          <a:ln w="22225">
            <a:solidFill>
              <a:schemeClr val="tx1"/>
            </a:solidFill>
            <a:prstDash val="solid"/>
            <a:round/>
            <a:headEnd/>
            <a:tailEnd/>
          </a:ln>
          <a:effectLst/>
        </p:spPr>
        <p:txBody>
          <a:bodyPr/>
          <a:lstStyle/>
          <a:p>
            <a:endParaRPr lang="fa-IR" sz="1350"/>
          </a:p>
        </p:txBody>
      </p:sp>
      <p:sp>
        <p:nvSpPr>
          <p:cNvPr id="5" name="Rounded Rectangle 4"/>
          <p:cNvSpPr/>
          <p:nvPr/>
        </p:nvSpPr>
        <p:spPr>
          <a:xfrm>
            <a:off x="2273564" y="2123058"/>
            <a:ext cx="2597676" cy="532510"/>
          </a:xfrm>
          <a:prstGeom prst="roundRect">
            <a:avLst/>
          </a:prstGeom>
          <a:solidFill>
            <a:schemeClr val="accent6">
              <a:lumMod val="40000"/>
              <a:lumOff val="60000"/>
            </a:schemeClr>
          </a:solidFill>
          <a:ln w="63500">
            <a:solidFill>
              <a:schemeClr val="accent6">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schemeClr val="bg1"/>
                </a:solidFill>
                <a:cs typeface="B Yekan" panose="00000400000000000000" pitchFamily="2" charset="-78"/>
              </a:rPr>
              <a:t>پایداری گنبد دولایه</a:t>
            </a:r>
          </a:p>
        </p:txBody>
      </p:sp>
      <p:sp>
        <p:nvSpPr>
          <p:cNvPr id="6" name="Rounded Rectangle 5"/>
          <p:cNvSpPr/>
          <p:nvPr/>
        </p:nvSpPr>
        <p:spPr>
          <a:xfrm>
            <a:off x="2273564" y="2932553"/>
            <a:ext cx="2597676" cy="532510"/>
          </a:xfrm>
          <a:prstGeom prst="roundRect">
            <a:avLst/>
          </a:prstGeom>
          <a:solidFill>
            <a:schemeClr val="accent6">
              <a:lumMod val="40000"/>
              <a:lumOff val="60000"/>
            </a:schemeClr>
          </a:solidFill>
          <a:ln w="63500">
            <a:solidFill>
              <a:schemeClr val="accent6">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schemeClr val="bg1"/>
                </a:solidFill>
                <a:cs typeface="B Yekan" panose="00000400000000000000" pitchFamily="2" charset="-78"/>
              </a:rPr>
              <a:t>گنبد دولایه اسکالپ</a:t>
            </a:r>
          </a:p>
        </p:txBody>
      </p:sp>
      <p:sp>
        <p:nvSpPr>
          <p:cNvPr id="2" name="Rounded Rectangle 1"/>
          <p:cNvSpPr/>
          <p:nvPr/>
        </p:nvSpPr>
        <p:spPr>
          <a:xfrm>
            <a:off x="7091794" y="2392369"/>
            <a:ext cx="1550096" cy="901874"/>
          </a:xfrm>
          <a:prstGeom prst="roundRect">
            <a:avLst/>
          </a:prstGeom>
          <a:solidFill>
            <a:schemeClr val="accent6">
              <a:lumMod val="40000"/>
              <a:lumOff val="60000"/>
            </a:schemeClr>
          </a:solidFill>
          <a:ln>
            <a:noFill/>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p>
        </p:txBody>
      </p:sp>
      <p:sp>
        <p:nvSpPr>
          <p:cNvPr id="8" name="Oval 7"/>
          <p:cNvSpPr/>
          <p:nvPr/>
        </p:nvSpPr>
        <p:spPr>
          <a:xfrm>
            <a:off x="7091794" y="2476919"/>
            <a:ext cx="1550096" cy="911268"/>
          </a:xfrm>
          <a:prstGeom prst="ellipse">
            <a:avLst/>
          </a:prstGeom>
          <a:solidFill>
            <a:srgbClr val="00863D"/>
          </a:solidFill>
          <a:ln>
            <a:noFill/>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latin typeface="Times New Roman" panose="02020603050405020304" pitchFamily="18" charset="0"/>
                <a:cs typeface="Times New Roman" panose="02020603050405020304" pitchFamily="18" charset="0"/>
              </a:rPr>
              <a:t>Abedi</a:t>
            </a:r>
            <a:r>
              <a:rPr lang="en-US" sz="2700" b="1" dirty="0">
                <a:latin typeface="Times New Roman" panose="02020603050405020304" pitchFamily="18" charset="0"/>
                <a:cs typeface="Times New Roman" panose="02020603050405020304" pitchFamily="18" charset="0"/>
              </a:rPr>
              <a:t> 1997</a:t>
            </a:r>
            <a:endParaRPr lang="fa-IR" sz="2700" b="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428738" y="2389313"/>
            <a:ext cx="6372429" cy="455634"/>
          </a:xfrm>
          <a:prstGeom prst="roundRect">
            <a:avLst/>
          </a:prstGeom>
          <a:solidFill>
            <a:schemeClr val="accent6">
              <a:lumMod val="20000"/>
              <a:lumOff val="80000"/>
            </a:schemeClr>
          </a:solidFill>
          <a:ln w="63500">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500" b="1" dirty="0">
                <a:solidFill>
                  <a:schemeClr val="accent6">
                    <a:lumMod val="50000"/>
                  </a:schemeClr>
                </a:solidFill>
                <a:cs typeface="B Yekan" panose="00000400000000000000" pitchFamily="2" charset="-78"/>
              </a:rPr>
              <a:t>مطالعه­ای پارامتریک روی رفتار گنبد دولایه</a:t>
            </a:r>
            <a:r>
              <a:rPr lang="fa-IR" sz="1500" b="1" dirty="0">
                <a:solidFill>
                  <a:schemeClr val="accent6">
                    <a:lumMod val="50000"/>
                  </a:schemeClr>
                </a:solidFill>
                <a:cs typeface="B Yekan" panose="00000400000000000000" pitchFamily="2" charset="-78"/>
              </a:rPr>
              <a:t> </a:t>
            </a:r>
            <a:r>
              <a:rPr lang="ar-SA" sz="1500" b="1" dirty="0">
                <a:solidFill>
                  <a:schemeClr val="accent6">
                    <a:lumMod val="50000"/>
                  </a:schemeClr>
                </a:solidFill>
                <a:cs typeface="B Yekan" panose="00000400000000000000" pitchFamily="2" charset="-78"/>
              </a:rPr>
              <a:t>با در نظرگیری حالات مختلف ناکاملی اولیه اعضا </a:t>
            </a:r>
            <a:endParaRPr lang="fa-IR" sz="1500" b="1" dirty="0">
              <a:solidFill>
                <a:schemeClr val="accent6">
                  <a:lumMod val="50000"/>
                </a:schemeClr>
              </a:solidFill>
              <a:cs typeface="B Yekan" panose="00000400000000000000" pitchFamily="2" charset="-78"/>
            </a:endParaRPr>
          </a:p>
        </p:txBody>
      </p:sp>
      <p:pic>
        <p:nvPicPr>
          <p:cNvPr id="11" name="Picture 10" descr="C:\Users\Ehsan\Desktop\thesis-pics\sdrb.jpg"/>
          <p:cNvPicPr/>
          <p:nvPr/>
        </p:nvPicPr>
        <p:blipFill>
          <a:blip r:embed="rId3"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62550" y="3111201"/>
            <a:ext cx="7947245" cy="2655083"/>
          </a:xfrm>
          <a:prstGeom prst="rect">
            <a:avLst/>
          </a:prstGeom>
          <a:noFill/>
          <a:ln>
            <a:noFill/>
          </a:ln>
        </p:spPr>
      </p:pic>
      <p:pic>
        <p:nvPicPr>
          <p:cNvPr id="15" name="Picture 14" descr="C:\Users\Ehsan\Desktop\thesis-pics\RTHRHR.jpg"/>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3011" y="3465063"/>
            <a:ext cx="2990826" cy="2443565"/>
          </a:xfrm>
          <a:prstGeom prst="rect">
            <a:avLst/>
          </a:prstGeom>
          <a:noFill/>
          <a:ln>
            <a:noFill/>
          </a:ln>
        </p:spPr>
      </p:pic>
      <p:sp>
        <p:nvSpPr>
          <p:cNvPr id="17" name="TextBox 16"/>
          <p:cNvSpPr txBox="1"/>
          <p:nvPr/>
        </p:nvSpPr>
        <p:spPr>
          <a:xfrm>
            <a:off x="1308436" y="4927353"/>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ε=0.005L</a:t>
            </a:r>
            <a:endParaRPr lang="fa-IR" sz="2100" b="1" dirty="0">
              <a:latin typeface="Times New Roman" panose="02020603050405020304" pitchFamily="18" charset="0"/>
              <a:cs typeface="Times New Roman" panose="02020603050405020304" pitchFamily="18" charset="0"/>
            </a:endParaRPr>
          </a:p>
        </p:txBody>
      </p:sp>
      <p:pic>
        <p:nvPicPr>
          <p:cNvPr id="18" name="Picture 17" descr="C:\Users\Ehsan\Desktop\thesis-pics\AEFSGDG.jpg"/>
          <p:cNvPicPr/>
          <p:nvPr/>
        </p:nvPicPr>
        <p:blipFill>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016675" y="3472738"/>
            <a:ext cx="2981480" cy="2443565"/>
          </a:xfrm>
          <a:prstGeom prst="rect">
            <a:avLst/>
          </a:prstGeom>
          <a:noFill/>
          <a:ln>
            <a:noFill/>
          </a:ln>
        </p:spPr>
      </p:pic>
      <p:pic>
        <p:nvPicPr>
          <p:cNvPr id="19" name="Picture 18" descr="C:\Users\Ehsan\Desktop\thesis-pics\Q3RF.jpg"/>
          <p:cNvPicPr/>
          <p:nvPr/>
        </p:nvPicPr>
        <p:blipFill>
          <a:blip r:embed="rId6"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096848" y="3472738"/>
            <a:ext cx="2890298" cy="2443565"/>
          </a:xfrm>
          <a:prstGeom prst="rect">
            <a:avLst/>
          </a:prstGeom>
          <a:noFill/>
          <a:ln>
            <a:noFill/>
          </a:ln>
        </p:spPr>
      </p:pic>
      <p:sp>
        <p:nvSpPr>
          <p:cNvPr id="20" name="TextBox 19"/>
          <p:cNvSpPr txBox="1"/>
          <p:nvPr/>
        </p:nvSpPr>
        <p:spPr>
          <a:xfrm>
            <a:off x="7621435" y="4982510"/>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ε=0.0005L</a:t>
            </a:r>
            <a:endParaRPr lang="fa-IR" sz="21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450127" y="4982510"/>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ε=0.002L</a:t>
            </a:r>
            <a:endParaRPr lang="fa-IR" sz="21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665096" y="3563779"/>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ε=0.0005L</a:t>
            </a:r>
            <a:endParaRPr lang="fa-IR" sz="2100" b="1" dirty="0">
              <a:latin typeface="Times New Roman" panose="02020603050405020304" pitchFamily="18" charset="0"/>
              <a:cs typeface="Times New Roman" panose="02020603050405020304" pitchFamily="18" charset="0"/>
            </a:endParaRPr>
          </a:p>
        </p:txBody>
      </p:sp>
      <p:pic>
        <p:nvPicPr>
          <p:cNvPr id="23" name="Picture 22" descr="C:\Users\Ehsan\Desktop\thesis-pics\DFGGG.jpg"/>
          <p:cNvPicPr/>
          <p:nvPr/>
        </p:nvPicPr>
        <p:blipFill>
          <a:blip r:embed="rId7"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65103" y="2921572"/>
            <a:ext cx="4132013" cy="2987056"/>
          </a:xfrm>
          <a:prstGeom prst="rect">
            <a:avLst/>
          </a:prstGeom>
          <a:noFill/>
          <a:ln>
            <a:noFill/>
          </a:ln>
        </p:spPr>
      </p:pic>
      <p:sp>
        <p:nvSpPr>
          <p:cNvPr id="24" name="Rectangle 23"/>
          <p:cNvSpPr/>
          <p:nvPr/>
        </p:nvSpPr>
        <p:spPr>
          <a:xfrm>
            <a:off x="5035463" y="4270828"/>
            <a:ext cx="3166527" cy="553998"/>
          </a:xfrm>
          <a:prstGeom prst="rect">
            <a:avLst/>
          </a:prstGeom>
        </p:spPr>
        <p:txBody>
          <a:bodyPr wrap="square">
            <a:spAutoFit/>
          </a:bodyPr>
          <a:lstStyle/>
          <a:p>
            <a:pPr algn="ctr"/>
            <a:r>
              <a:rPr lang="ar-SA" sz="1500" dirty="0">
                <a:latin typeface="Times New Roman" panose="02020603050405020304" pitchFamily="18" charset="0"/>
                <a:ea typeface="Times New Roman" panose="02020603050405020304" pitchFamily="18" charset="0"/>
                <a:cs typeface="B Yekan" panose="00000400000000000000" pitchFamily="2" charset="-78"/>
              </a:rPr>
              <a:t>مشخصه فروریزی بار اعضای فشاری بسیار تند بوده و مکانیزم خرابی کلی رخ داده</a:t>
            </a:r>
            <a:endParaRPr lang="fa-IR" sz="1500" dirty="0">
              <a:cs typeface="B Yekan" panose="00000400000000000000" pitchFamily="2" charset="-78"/>
            </a:endParaRPr>
          </a:p>
        </p:txBody>
      </p:sp>
      <p:sp>
        <p:nvSpPr>
          <p:cNvPr id="25" name="TextBox 24"/>
          <p:cNvSpPr txBox="1"/>
          <p:nvPr/>
        </p:nvSpPr>
        <p:spPr>
          <a:xfrm>
            <a:off x="6707032" y="3469901"/>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ε=0.002L</a:t>
            </a:r>
            <a:endParaRPr lang="fa-IR" sz="2100" b="1" dirty="0">
              <a:latin typeface="Times New Roman" panose="02020603050405020304" pitchFamily="18" charset="0"/>
              <a:cs typeface="Times New Roman" panose="02020603050405020304" pitchFamily="18" charset="0"/>
            </a:endParaRPr>
          </a:p>
        </p:txBody>
      </p:sp>
      <p:sp>
        <p:nvSpPr>
          <p:cNvPr id="26" name="Rectangle 25"/>
          <p:cNvSpPr/>
          <p:nvPr/>
        </p:nvSpPr>
        <p:spPr>
          <a:xfrm>
            <a:off x="5569911" y="4007328"/>
            <a:ext cx="3378232" cy="784830"/>
          </a:xfrm>
          <a:prstGeom prst="rect">
            <a:avLst/>
          </a:prstGeom>
        </p:spPr>
        <p:txBody>
          <a:bodyPr wrap="square">
            <a:spAutoFit/>
          </a:bodyPr>
          <a:lstStyle/>
          <a:p>
            <a:pPr algn="ctr"/>
            <a:r>
              <a:rPr lang="ar-SA" sz="1500" dirty="0">
                <a:latin typeface="Times New Roman" panose="02020603050405020304" pitchFamily="18" charset="0"/>
                <a:ea typeface="Times New Roman" panose="02020603050405020304" pitchFamily="18" charset="0"/>
                <a:cs typeface="B Yekan" panose="00000400000000000000" pitchFamily="2" charset="-78"/>
              </a:rPr>
              <a:t>مشخصه فروریزی بار اعضای فشاری </a:t>
            </a:r>
            <a:r>
              <a:rPr lang="fa-IR" sz="1500" dirty="0">
                <a:latin typeface="Times New Roman" panose="02020603050405020304" pitchFamily="18" charset="0"/>
                <a:ea typeface="Times New Roman" panose="02020603050405020304" pitchFamily="18" charset="0"/>
                <a:cs typeface="B Yekan" panose="00000400000000000000" pitchFamily="2" charset="-78"/>
              </a:rPr>
              <a:t>نسبتاً </a:t>
            </a:r>
            <a:r>
              <a:rPr lang="ar-SA" sz="1500" dirty="0">
                <a:latin typeface="Times New Roman" panose="02020603050405020304" pitchFamily="18" charset="0"/>
                <a:ea typeface="Times New Roman" panose="02020603050405020304" pitchFamily="18" charset="0"/>
                <a:cs typeface="B Yekan" panose="00000400000000000000" pitchFamily="2" charset="-78"/>
              </a:rPr>
              <a:t>تند بوده و مکانیزم خرابی </a:t>
            </a:r>
            <a:r>
              <a:rPr lang="fa-IR" sz="1500" dirty="0">
                <a:latin typeface="Times New Roman" panose="02020603050405020304" pitchFamily="18" charset="0"/>
                <a:ea typeface="Times New Roman" panose="02020603050405020304" pitchFamily="18" charset="0"/>
                <a:cs typeface="B Yekan" panose="00000400000000000000" pitchFamily="2" charset="-78"/>
              </a:rPr>
              <a:t>موضعی با یک فروجهش دینامیکی </a:t>
            </a:r>
            <a:r>
              <a:rPr lang="ar-SA" sz="1500" dirty="0">
                <a:latin typeface="Times New Roman" panose="02020603050405020304" pitchFamily="18" charset="0"/>
                <a:ea typeface="Times New Roman" panose="02020603050405020304" pitchFamily="18" charset="0"/>
                <a:cs typeface="B Yekan" panose="00000400000000000000" pitchFamily="2" charset="-78"/>
              </a:rPr>
              <a:t>رخ داده</a:t>
            </a:r>
            <a:r>
              <a:rPr lang="fa-IR" sz="1500" dirty="0">
                <a:latin typeface="Times New Roman" panose="02020603050405020304" pitchFamily="18" charset="0"/>
                <a:ea typeface="Times New Roman" panose="02020603050405020304" pitchFamily="18" charset="0"/>
                <a:cs typeface="B Yekan" panose="00000400000000000000" pitchFamily="2" charset="-78"/>
              </a:rPr>
              <a:t>- خرابی پیشرونده</a:t>
            </a:r>
            <a:endParaRPr lang="fa-IR" sz="1500" dirty="0">
              <a:cs typeface="B Yekan" panose="00000400000000000000" pitchFamily="2" charset="-78"/>
            </a:endParaRPr>
          </a:p>
        </p:txBody>
      </p:sp>
      <p:sp>
        <p:nvSpPr>
          <p:cNvPr id="27" name="TextBox 26"/>
          <p:cNvSpPr txBox="1"/>
          <p:nvPr/>
        </p:nvSpPr>
        <p:spPr>
          <a:xfrm>
            <a:off x="6625494" y="3813568"/>
            <a:ext cx="1376720" cy="383182"/>
          </a:xfrm>
          <a:prstGeom prst="rect">
            <a:avLst/>
          </a:prstGeom>
          <a:noFill/>
        </p:spPr>
        <p:txBody>
          <a:bodyPr wrap="square" rtlCol="1">
            <a:spAutoFit/>
          </a:bodyPr>
          <a:lstStyle/>
          <a:p>
            <a:pPr>
              <a:lnSpc>
                <a:spcPct val="90000"/>
              </a:lnSpc>
            </a:pPr>
            <a:r>
              <a:rPr lang="en-US" sz="2100" b="1" dirty="0">
                <a:latin typeface="Times New Roman" panose="02020603050405020304" pitchFamily="18" charset="0"/>
                <a:cs typeface="Times New Roman" panose="02020603050405020304" pitchFamily="18" charset="0"/>
              </a:rPr>
              <a:t>ε=0.005L</a:t>
            </a:r>
            <a:endParaRPr lang="fa-IR" sz="2100" b="1" dirty="0">
              <a:latin typeface="Times New Roman" panose="02020603050405020304" pitchFamily="18" charset="0"/>
              <a:cs typeface="Times New Roman" panose="02020603050405020304" pitchFamily="18" charset="0"/>
            </a:endParaRPr>
          </a:p>
        </p:txBody>
      </p:sp>
      <p:sp>
        <p:nvSpPr>
          <p:cNvPr id="28" name="Rectangle 27"/>
          <p:cNvSpPr/>
          <p:nvPr/>
        </p:nvSpPr>
        <p:spPr>
          <a:xfrm>
            <a:off x="5564058" y="4350995"/>
            <a:ext cx="3166527" cy="784830"/>
          </a:xfrm>
          <a:prstGeom prst="rect">
            <a:avLst/>
          </a:prstGeom>
        </p:spPr>
        <p:txBody>
          <a:bodyPr wrap="square">
            <a:spAutoFit/>
          </a:bodyPr>
          <a:lstStyle/>
          <a:p>
            <a:pPr algn="ctr"/>
            <a:r>
              <a:rPr lang="ar-SA" sz="1500" dirty="0">
                <a:latin typeface="Times New Roman" panose="02020603050405020304" pitchFamily="18" charset="0"/>
                <a:ea typeface="Times New Roman" panose="02020603050405020304" pitchFamily="18" charset="0"/>
                <a:cs typeface="B Yekan" panose="00000400000000000000" pitchFamily="2" charset="-78"/>
              </a:rPr>
              <a:t>مشخصه فروریزی بار اعضای فشاری </a:t>
            </a:r>
            <a:r>
              <a:rPr lang="fa-IR" sz="1500" dirty="0">
                <a:latin typeface="Times New Roman" panose="02020603050405020304" pitchFamily="18" charset="0"/>
                <a:ea typeface="Times New Roman" panose="02020603050405020304" pitchFamily="18" charset="0"/>
                <a:cs typeface="B Yekan" panose="00000400000000000000" pitchFamily="2" charset="-78"/>
              </a:rPr>
              <a:t>نسبتاً ملایم </a:t>
            </a:r>
            <a:r>
              <a:rPr lang="ar-SA" sz="1500" dirty="0">
                <a:latin typeface="Times New Roman" panose="02020603050405020304" pitchFamily="18" charset="0"/>
                <a:ea typeface="Times New Roman" panose="02020603050405020304" pitchFamily="18" charset="0"/>
                <a:cs typeface="B Yekan" panose="00000400000000000000" pitchFamily="2" charset="-78"/>
              </a:rPr>
              <a:t>بوده و مکانیزم خرابی </a:t>
            </a:r>
            <a:r>
              <a:rPr lang="fa-IR" sz="1500" dirty="0">
                <a:latin typeface="Times New Roman" panose="02020603050405020304" pitchFamily="18" charset="0"/>
                <a:ea typeface="Times New Roman" panose="02020603050405020304" pitchFamily="18" charset="0"/>
                <a:cs typeface="B Yekan" panose="00000400000000000000" pitchFamily="2" charset="-78"/>
              </a:rPr>
              <a:t>موضعی بدون فروجهش </a:t>
            </a:r>
            <a:r>
              <a:rPr lang="ar-SA" sz="1500" dirty="0">
                <a:latin typeface="Times New Roman" panose="02020603050405020304" pitchFamily="18" charset="0"/>
                <a:ea typeface="Times New Roman" panose="02020603050405020304" pitchFamily="18" charset="0"/>
                <a:cs typeface="B Yekan" panose="00000400000000000000" pitchFamily="2" charset="-78"/>
              </a:rPr>
              <a:t>رخ داده</a:t>
            </a:r>
            <a:endParaRPr lang="fa-IR" sz="1500" dirty="0">
              <a:cs typeface="B Yekan" panose="00000400000000000000" pitchFamily="2" charset="-78"/>
            </a:endParaRPr>
          </a:p>
        </p:txBody>
      </p:sp>
      <p:pic>
        <p:nvPicPr>
          <p:cNvPr id="29" name="Picture 28" descr="C:\Users\Ehsan\Desktop\thesis-pics\qerdw.jpg"/>
          <p:cNvPicPr/>
          <p:nvPr/>
        </p:nvPicPr>
        <p:blipFill>
          <a:blip r:embed="rId8"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69869" y="2947583"/>
            <a:ext cx="2500741" cy="2034928"/>
          </a:xfrm>
          <a:prstGeom prst="rect">
            <a:avLst/>
          </a:prstGeom>
          <a:noFill/>
          <a:ln>
            <a:noFill/>
          </a:ln>
        </p:spPr>
      </p:pic>
      <p:pic>
        <p:nvPicPr>
          <p:cNvPr id="30" name="Picture 29" descr="C:\Users\Ehsan\Desktop\thesis-pics\errgv.jpg"/>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621252" y="3339743"/>
            <a:ext cx="2895648" cy="2498519"/>
          </a:xfrm>
          <a:prstGeom prst="rect">
            <a:avLst/>
          </a:prstGeom>
          <a:noFill/>
          <a:ln>
            <a:noFill/>
          </a:ln>
        </p:spPr>
      </p:pic>
      <p:pic>
        <p:nvPicPr>
          <p:cNvPr id="31" name="Picture 30" descr="C:\Users\Ehsan\Desktop\thesis-pics\aefweff.jpg"/>
          <p:cNvPicPr/>
          <p:nvPr/>
        </p:nvPicPr>
        <p:blipFill>
          <a:blip r:embed="rId10"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111140" y="3146413"/>
            <a:ext cx="3029039" cy="2470380"/>
          </a:xfrm>
          <a:prstGeom prst="rect">
            <a:avLst/>
          </a:prstGeom>
          <a:noFill/>
          <a:ln>
            <a:noFill/>
          </a:ln>
        </p:spPr>
      </p:pic>
      <p:graphicFrame>
        <p:nvGraphicFramePr>
          <p:cNvPr id="33" name="Diagram 32"/>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2949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5E-6 4.81481E-6 L 0.4142 -0.06991 " pathEditMode="relative" rAng="0" ptsTypes="AA">
                                      <p:cBhvr>
                                        <p:cTn id="29" dur="2000" fill="hold"/>
                                        <p:tgtEl>
                                          <p:spTgt spid="5"/>
                                        </p:tgtEl>
                                        <p:attrNameLst>
                                          <p:attrName>ppt_x</p:attrName>
                                          <p:attrName>ppt_y</p:attrName>
                                        </p:attrNameLst>
                                      </p:cBhvr>
                                      <p:rCtr x="20703" y="-3495"/>
                                    </p:animMotion>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6" presetClass="exit" presetSubtype="21" fill="hold" grpId="1" nodeType="withEffect">
                                  <p:stCondLst>
                                    <p:cond delay="0"/>
                                  </p:stCondLst>
                                  <p:childTnLst>
                                    <p:animEffect transition="out" filter="barn(inVertical)">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6" presetClass="exit" presetSubtype="21" fill="hold" nodeType="withEffect">
                                  <p:stCondLst>
                                    <p:cond delay="0"/>
                                  </p:stCondLst>
                                  <p:childTnLst>
                                    <p:animEffect transition="out" filter="barn(inVertical)">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6" presetClass="exit" presetSubtype="21" fill="hold" nodeType="withEffect">
                                  <p:stCondLst>
                                    <p:cond delay="0"/>
                                  </p:stCondLst>
                                  <p:childTnLst>
                                    <p:animEffect transition="out" filter="barn(inVertical)">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6" presetClass="exit" presetSubtype="21" fill="hold" grpId="1" nodeType="withEffect">
                                  <p:stCondLst>
                                    <p:cond delay="0"/>
                                  </p:stCondLst>
                                  <p:childTnLst>
                                    <p:animEffect transition="out" filter="barn(inVertical)">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anim calcmode="lin" valueType="num">
                                      <p:cBhvr>
                                        <p:cTn id="112" dur="1000" fill="hold"/>
                                        <p:tgtEl>
                                          <p:spTgt spid="23"/>
                                        </p:tgtEl>
                                        <p:attrNameLst>
                                          <p:attrName>ppt_x</p:attrName>
                                        </p:attrNameLst>
                                      </p:cBhvr>
                                      <p:tavLst>
                                        <p:tav tm="0">
                                          <p:val>
                                            <p:strVal val="#ppt_x"/>
                                          </p:val>
                                        </p:tav>
                                        <p:tav tm="100000">
                                          <p:val>
                                            <p:strVal val="#ppt_x"/>
                                          </p:val>
                                        </p:tav>
                                      </p:tavLst>
                                    </p:anim>
                                    <p:anim calcmode="lin" valueType="num">
                                      <p:cBhvr>
                                        <p:cTn id="1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1000"/>
                                        <p:tgtEl>
                                          <p:spTgt spid="22"/>
                                        </p:tgtEl>
                                      </p:cBhvr>
                                    </p:animEffect>
                                    <p:anim calcmode="lin" valueType="num">
                                      <p:cBhvr>
                                        <p:cTn id="119" dur="1000" fill="hold"/>
                                        <p:tgtEl>
                                          <p:spTgt spid="22"/>
                                        </p:tgtEl>
                                        <p:attrNameLst>
                                          <p:attrName>ppt_x</p:attrName>
                                        </p:attrNameLst>
                                      </p:cBhvr>
                                      <p:tavLst>
                                        <p:tav tm="0">
                                          <p:val>
                                            <p:strVal val="#ppt_x"/>
                                          </p:val>
                                        </p:tav>
                                        <p:tav tm="100000">
                                          <p:val>
                                            <p:strVal val="#ppt_x"/>
                                          </p:val>
                                        </p:tav>
                                      </p:tavLst>
                                    </p:anim>
                                    <p:anim calcmode="lin" valueType="num">
                                      <p:cBhvr>
                                        <p:cTn id="120" dur="1000" fill="hold"/>
                                        <p:tgtEl>
                                          <p:spTgt spid="22"/>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1000"/>
                                        <p:tgtEl>
                                          <p:spTgt spid="24"/>
                                        </p:tgtEl>
                                      </p:cBhvr>
                                    </p:animEffect>
                                    <p:anim calcmode="lin" valueType="num">
                                      <p:cBhvr>
                                        <p:cTn id="124" dur="1000" fill="hold"/>
                                        <p:tgtEl>
                                          <p:spTgt spid="24"/>
                                        </p:tgtEl>
                                        <p:attrNameLst>
                                          <p:attrName>ppt_x</p:attrName>
                                        </p:attrNameLst>
                                      </p:cBhvr>
                                      <p:tavLst>
                                        <p:tav tm="0">
                                          <p:val>
                                            <p:strVal val="#ppt_x"/>
                                          </p:val>
                                        </p:tav>
                                        <p:tav tm="100000">
                                          <p:val>
                                            <p:strVal val="#ppt_x"/>
                                          </p:val>
                                        </p:tav>
                                      </p:tavLst>
                                    </p:anim>
                                    <p:anim calcmode="lin" valueType="num">
                                      <p:cBhvr>
                                        <p:cTn id="1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6" presetClass="exit" presetSubtype="21" fill="hold" grpId="1" nodeType="clickEffect">
                                  <p:stCondLst>
                                    <p:cond delay="0"/>
                                  </p:stCondLst>
                                  <p:childTnLst>
                                    <p:animEffect transition="out" filter="barn(inVertical)">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par>
                                <p:cTn id="131" presetID="16" presetClass="exit" presetSubtype="21" fill="hold" grpId="1" nodeType="withEffect">
                                  <p:stCondLst>
                                    <p:cond delay="0"/>
                                  </p:stCondLst>
                                  <p:childTnLst>
                                    <p:animEffect transition="out" filter="barn(inVertical)">
                                      <p:cBhvr>
                                        <p:cTn id="132" dur="500"/>
                                        <p:tgtEl>
                                          <p:spTgt spid="24"/>
                                        </p:tgtEl>
                                      </p:cBhvr>
                                    </p:animEffect>
                                    <p:set>
                                      <p:cBhvr>
                                        <p:cTn id="133" dur="1" fill="hold">
                                          <p:stCondLst>
                                            <p:cond delay="499"/>
                                          </p:stCondLst>
                                        </p:cTn>
                                        <p:tgtEl>
                                          <p:spTgt spid="2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6" presetClass="exit" presetSubtype="21" fill="hold" nodeType="clickEffect">
                                  <p:stCondLst>
                                    <p:cond delay="0"/>
                                  </p:stCondLst>
                                  <p:childTnLst>
                                    <p:animEffect transition="out" filter="barn(inVertical)">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1000"/>
                                        <p:tgtEl>
                                          <p:spTgt spid="25"/>
                                        </p:tgtEl>
                                      </p:cBhvr>
                                    </p:animEffect>
                                    <p:anim calcmode="lin" valueType="num">
                                      <p:cBhvr>
                                        <p:cTn id="144" dur="1000" fill="hold"/>
                                        <p:tgtEl>
                                          <p:spTgt spid="25"/>
                                        </p:tgtEl>
                                        <p:attrNameLst>
                                          <p:attrName>ppt_x</p:attrName>
                                        </p:attrNameLst>
                                      </p:cBhvr>
                                      <p:tavLst>
                                        <p:tav tm="0">
                                          <p:val>
                                            <p:strVal val="#ppt_x"/>
                                          </p:val>
                                        </p:tav>
                                        <p:tav tm="100000">
                                          <p:val>
                                            <p:strVal val="#ppt_x"/>
                                          </p:val>
                                        </p:tav>
                                      </p:tavLst>
                                    </p:anim>
                                    <p:anim calcmode="lin" valueType="num">
                                      <p:cBhvr>
                                        <p:cTn id="145" dur="1000" fill="hold"/>
                                        <p:tgtEl>
                                          <p:spTgt spid="25"/>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1000"/>
                                        <p:tgtEl>
                                          <p:spTgt spid="26"/>
                                        </p:tgtEl>
                                      </p:cBhvr>
                                    </p:animEffect>
                                    <p:anim calcmode="lin" valueType="num">
                                      <p:cBhvr>
                                        <p:cTn id="149" dur="1000" fill="hold"/>
                                        <p:tgtEl>
                                          <p:spTgt spid="26"/>
                                        </p:tgtEl>
                                        <p:attrNameLst>
                                          <p:attrName>ppt_x</p:attrName>
                                        </p:attrNameLst>
                                      </p:cBhvr>
                                      <p:tavLst>
                                        <p:tav tm="0">
                                          <p:val>
                                            <p:strVal val="#ppt_x"/>
                                          </p:val>
                                        </p:tav>
                                        <p:tav tm="100000">
                                          <p:val>
                                            <p:strVal val="#ppt_x"/>
                                          </p:val>
                                        </p:tav>
                                      </p:tavLst>
                                    </p:anim>
                                    <p:anim calcmode="lin" valueType="num">
                                      <p:cBhvr>
                                        <p:cTn id="150" dur="1000" fill="hold"/>
                                        <p:tgtEl>
                                          <p:spTgt spid="26"/>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fade">
                                      <p:cBhvr>
                                        <p:cTn id="153" dur="1000"/>
                                        <p:tgtEl>
                                          <p:spTgt spid="30"/>
                                        </p:tgtEl>
                                      </p:cBhvr>
                                    </p:animEffect>
                                    <p:anim calcmode="lin" valueType="num">
                                      <p:cBhvr>
                                        <p:cTn id="154" dur="1000" fill="hold"/>
                                        <p:tgtEl>
                                          <p:spTgt spid="30"/>
                                        </p:tgtEl>
                                        <p:attrNameLst>
                                          <p:attrName>ppt_x</p:attrName>
                                        </p:attrNameLst>
                                      </p:cBhvr>
                                      <p:tavLst>
                                        <p:tav tm="0">
                                          <p:val>
                                            <p:strVal val="#ppt_x"/>
                                          </p:val>
                                        </p:tav>
                                        <p:tav tm="100000">
                                          <p:val>
                                            <p:strVal val="#ppt_x"/>
                                          </p:val>
                                        </p:tav>
                                      </p:tavLst>
                                    </p:anim>
                                    <p:anim calcmode="lin" valueType="num">
                                      <p:cBhvr>
                                        <p:cTn id="155" dur="1000" fill="hold"/>
                                        <p:tgtEl>
                                          <p:spTgt spid="30"/>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1000"/>
                                        <p:tgtEl>
                                          <p:spTgt spid="29"/>
                                        </p:tgtEl>
                                      </p:cBhvr>
                                    </p:animEffect>
                                    <p:anim calcmode="lin" valueType="num">
                                      <p:cBhvr>
                                        <p:cTn id="159" dur="1000" fill="hold"/>
                                        <p:tgtEl>
                                          <p:spTgt spid="29"/>
                                        </p:tgtEl>
                                        <p:attrNameLst>
                                          <p:attrName>ppt_x</p:attrName>
                                        </p:attrNameLst>
                                      </p:cBhvr>
                                      <p:tavLst>
                                        <p:tav tm="0">
                                          <p:val>
                                            <p:strVal val="#ppt_x"/>
                                          </p:val>
                                        </p:tav>
                                        <p:tav tm="100000">
                                          <p:val>
                                            <p:strVal val="#ppt_x"/>
                                          </p:val>
                                        </p:tav>
                                      </p:tavLst>
                                    </p:anim>
                                    <p:anim calcmode="lin" valueType="num">
                                      <p:cBhvr>
                                        <p:cTn id="16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6" presetClass="exit" presetSubtype="21" fill="hold" grpId="1" nodeType="clickEffect">
                                  <p:stCondLst>
                                    <p:cond delay="0"/>
                                  </p:stCondLst>
                                  <p:childTnLst>
                                    <p:animEffect transition="out" filter="barn(inVertical)">
                                      <p:cBhvr>
                                        <p:cTn id="164" dur="500"/>
                                        <p:tgtEl>
                                          <p:spTgt spid="25"/>
                                        </p:tgtEl>
                                      </p:cBhvr>
                                    </p:animEffect>
                                    <p:set>
                                      <p:cBhvr>
                                        <p:cTn id="165" dur="1" fill="hold">
                                          <p:stCondLst>
                                            <p:cond delay="499"/>
                                          </p:stCondLst>
                                        </p:cTn>
                                        <p:tgtEl>
                                          <p:spTgt spid="25"/>
                                        </p:tgtEl>
                                        <p:attrNameLst>
                                          <p:attrName>style.visibility</p:attrName>
                                        </p:attrNameLst>
                                      </p:cBhvr>
                                      <p:to>
                                        <p:strVal val="hidden"/>
                                      </p:to>
                                    </p:set>
                                  </p:childTnLst>
                                </p:cTn>
                              </p:par>
                              <p:par>
                                <p:cTn id="166" presetID="16" presetClass="exit" presetSubtype="21" fill="hold" grpId="1" nodeType="withEffect">
                                  <p:stCondLst>
                                    <p:cond delay="0"/>
                                  </p:stCondLst>
                                  <p:childTnLst>
                                    <p:animEffect transition="out" filter="barn(inVertical)">
                                      <p:cBhvr>
                                        <p:cTn id="167" dur="500"/>
                                        <p:tgtEl>
                                          <p:spTgt spid="26"/>
                                        </p:tgtEl>
                                      </p:cBhvr>
                                    </p:animEffect>
                                    <p:set>
                                      <p:cBhvr>
                                        <p:cTn id="168" dur="1" fill="hold">
                                          <p:stCondLst>
                                            <p:cond delay="499"/>
                                          </p:stCondLst>
                                        </p:cTn>
                                        <p:tgtEl>
                                          <p:spTgt spid="26"/>
                                        </p:tgtEl>
                                        <p:attrNameLst>
                                          <p:attrName>style.visibility</p:attrName>
                                        </p:attrNameLst>
                                      </p:cBhvr>
                                      <p:to>
                                        <p:strVal val="hidden"/>
                                      </p:to>
                                    </p:set>
                                  </p:childTnLst>
                                </p:cTn>
                              </p:par>
                              <p:par>
                                <p:cTn id="169" presetID="16" presetClass="exit" presetSubtype="21" fill="hold" nodeType="withEffect">
                                  <p:stCondLst>
                                    <p:cond delay="0"/>
                                  </p:stCondLst>
                                  <p:childTnLst>
                                    <p:animEffect transition="out" filter="barn(inVertical)">
                                      <p:cBhvr>
                                        <p:cTn id="170" dur="500"/>
                                        <p:tgtEl>
                                          <p:spTgt spid="30"/>
                                        </p:tgtEl>
                                      </p:cBhvr>
                                    </p:animEffect>
                                    <p:set>
                                      <p:cBhvr>
                                        <p:cTn id="171" dur="1" fill="hold">
                                          <p:stCondLst>
                                            <p:cond delay="499"/>
                                          </p:stCondLst>
                                        </p:cTn>
                                        <p:tgtEl>
                                          <p:spTgt spid="30"/>
                                        </p:tgtEl>
                                        <p:attrNameLst>
                                          <p:attrName>style.visibility</p:attrName>
                                        </p:attrNameLst>
                                      </p:cBhvr>
                                      <p:to>
                                        <p:strVal val="hidden"/>
                                      </p:to>
                                    </p:set>
                                  </p:childTnLst>
                                </p:cTn>
                              </p:par>
                              <p:par>
                                <p:cTn id="172" presetID="16" presetClass="exit" presetSubtype="21" fill="hold" nodeType="withEffect">
                                  <p:stCondLst>
                                    <p:cond delay="0"/>
                                  </p:stCondLst>
                                  <p:childTnLst>
                                    <p:animEffect transition="out" filter="barn(inVertical)">
                                      <p:cBhvr>
                                        <p:cTn id="173" dur="500"/>
                                        <p:tgtEl>
                                          <p:spTgt spid="29"/>
                                        </p:tgtEl>
                                      </p:cBhvr>
                                    </p:animEffect>
                                    <p:set>
                                      <p:cBhvr>
                                        <p:cTn id="174" dur="1" fill="hold">
                                          <p:stCondLst>
                                            <p:cond delay="499"/>
                                          </p:stCondLst>
                                        </p:cTn>
                                        <p:tgtEl>
                                          <p:spTgt spid="29"/>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nodeType="click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fade">
                                      <p:cBhvr>
                                        <p:cTn id="179" dur="1000"/>
                                        <p:tgtEl>
                                          <p:spTgt spid="31"/>
                                        </p:tgtEl>
                                      </p:cBhvr>
                                    </p:animEffect>
                                    <p:anim calcmode="lin" valueType="num">
                                      <p:cBhvr>
                                        <p:cTn id="180" dur="1000" fill="hold"/>
                                        <p:tgtEl>
                                          <p:spTgt spid="31"/>
                                        </p:tgtEl>
                                        <p:attrNameLst>
                                          <p:attrName>ppt_x</p:attrName>
                                        </p:attrNameLst>
                                      </p:cBhvr>
                                      <p:tavLst>
                                        <p:tav tm="0">
                                          <p:val>
                                            <p:strVal val="#ppt_x"/>
                                          </p:val>
                                        </p:tav>
                                        <p:tav tm="100000">
                                          <p:val>
                                            <p:strVal val="#ppt_x"/>
                                          </p:val>
                                        </p:tav>
                                      </p:tavLst>
                                    </p:anim>
                                    <p:anim calcmode="lin" valueType="num">
                                      <p:cBhvr>
                                        <p:cTn id="181" dur="1000" fill="hold"/>
                                        <p:tgtEl>
                                          <p:spTgt spid="31"/>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fade">
                                      <p:cBhvr>
                                        <p:cTn id="184" dur="1000"/>
                                        <p:tgtEl>
                                          <p:spTgt spid="27"/>
                                        </p:tgtEl>
                                      </p:cBhvr>
                                    </p:animEffect>
                                    <p:anim calcmode="lin" valueType="num">
                                      <p:cBhvr>
                                        <p:cTn id="185" dur="1000" fill="hold"/>
                                        <p:tgtEl>
                                          <p:spTgt spid="27"/>
                                        </p:tgtEl>
                                        <p:attrNameLst>
                                          <p:attrName>ppt_x</p:attrName>
                                        </p:attrNameLst>
                                      </p:cBhvr>
                                      <p:tavLst>
                                        <p:tav tm="0">
                                          <p:val>
                                            <p:strVal val="#ppt_x"/>
                                          </p:val>
                                        </p:tav>
                                        <p:tav tm="100000">
                                          <p:val>
                                            <p:strVal val="#ppt_x"/>
                                          </p:val>
                                        </p:tav>
                                      </p:tavLst>
                                    </p:anim>
                                    <p:anim calcmode="lin" valueType="num">
                                      <p:cBhvr>
                                        <p:cTn id="186" dur="1000" fill="hold"/>
                                        <p:tgtEl>
                                          <p:spTgt spid="27"/>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1000"/>
                                        <p:tgtEl>
                                          <p:spTgt spid="28"/>
                                        </p:tgtEl>
                                      </p:cBhvr>
                                    </p:animEffect>
                                    <p:anim calcmode="lin" valueType="num">
                                      <p:cBhvr>
                                        <p:cTn id="190" dur="1000" fill="hold"/>
                                        <p:tgtEl>
                                          <p:spTgt spid="28"/>
                                        </p:tgtEl>
                                        <p:attrNameLst>
                                          <p:attrName>ppt_x</p:attrName>
                                        </p:attrNameLst>
                                      </p:cBhvr>
                                      <p:tavLst>
                                        <p:tav tm="0">
                                          <p:val>
                                            <p:strVal val="#ppt_x"/>
                                          </p:val>
                                        </p:tav>
                                        <p:tav tm="100000">
                                          <p:val>
                                            <p:strVal val="#ppt_x"/>
                                          </p:val>
                                        </p:tav>
                                      </p:tavLst>
                                    </p:anim>
                                    <p:anim calcmode="lin" valueType="num">
                                      <p:cBhvr>
                                        <p:cTn id="19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2" grpId="0" animBg="1"/>
      <p:bldP spid="8" grpId="0" animBg="1"/>
      <p:bldP spid="10" grpId="0" animBg="1"/>
      <p:bldP spid="17" grpId="0"/>
      <p:bldP spid="17" grpId="1"/>
      <p:bldP spid="20" grpId="0"/>
      <p:bldP spid="20" grpId="1"/>
      <p:bldP spid="21" grpId="0"/>
      <p:bldP spid="21" grpId="1"/>
      <p:bldP spid="22" grpId="0"/>
      <p:bldP spid="22" grpId="1"/>
      <p:bldP spid="24" grpId="0"/>
      <p:bldP spid="24" grpId="1"/>
      <p:bldP spid="25" grpId="0"/>
      <p:bldP spid="25" grpId="1"/>
      <p:bldP spid="26" grpId="0"/>
      <p:bldP spid="26" grpId="1"/>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44213" y="1779928"/>
            <a:ext cx="2597676" cy="532510"/>
          </a:xfrm>
          <a:prstGeom prst="roundRect">
            <a:avLst/>
          </a:prstGeom>
          <a:solidFill>
            <a:schemeClr val="accent6">
              <a:lumMod val="40000"/>
              <a:lumOff val="60000"/>
            </a:schemeClr>
          </a:solidFill>
          <a:ln w="63500">
            <a:solidFill>
              <a:schemeClr val="accent6">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prstClr val="black"/>
                </a:solidFill>
                <a:cs typeface="B Yekan" panose="00000400000000000000" pitchFamily="2" charset="-78"/>
              </a:rPr>
              <a:t>گنبد دولایه اسکالپ</a:t>
            </a:r>
          </a:p>
        </p:txBody>
      </p:sp>
      <p:sp>
        <p:nvSpPr>
          <p:cNvPr id="2" name="Rounded Rectangle 1"/>
          <p:cNvSpPr/>
          <p:nvPr/>
        </p:nvSpPr>
        <p:spPr>
          <a:xfrm>
            <a:off x="6867395" y="2392368"/>
            <a:ext cx="1774495" cy="995819"/>
          </a:xfrm>
          <a:prstGeom prst="roundRect">
            <a:avLst/>
          </a:prstGeom>
          <a:solidFill>
            <a:schemeClr val="accent6">
              <a:lumMod val="40000"/>
              <a:lumOff val="60000"/>
            </a:schemeClr>
          </a:solidFill>
          <a:ln>
            <a:noFill/>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b="1" dirty="0">
              <a:solidFill>
                <a:prstClr val="white"/>
              </a:solidFill>
              <a:latin typeface="Times New Roman" panose="02020603050405020304" pitchFamily="18" charset="0"/>
              <a:cs typeface="Times New Roman" panose="02020603050405020304" pitchFamily="18" charset="0"/>
            </a:endParaRPr>
          </a:p>
        </p:txBody>
      </p:sp>
      <p:sp>
        <p:nvSpPr>
          <p:cNvPr id="8" name="Oval 7"/>
          <p:cNvSpPr/>
          <p:nvPr/>
        </p:nvSpPr>
        <p:spPr>
          <a:xfrm>
            <a:off x="6867395" y="2476918"/>
            <a:ext cx="1774495" cy="988144"/>
          </a:xfrm>
          <a:prstGeom prst="ellipse">
            <a:avLst/>
          </a:prstGeom>
          <a:solidFill>
            <a:srgbClr val="00863D"/>
          </a:solidFill>
          <a:ln>
            <a:noFill/>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Times New Roman" panose="02020603050405020304" pitchFamily="18" charset="0"/>
                <a:cs typeface="B Yekan" panose="00000400000000000000" pitchFamily="2" charset="-78"/>
              </a:rPr>
              <a:t>Kamyab</a:t>
            </a:r>
            <a:r>
              <a:rPr lang="en-US" sz="2100" b="1" dirty="0">
                <a:latin typeface="Times New Roman" panose="02020603050405020304" pitchFamily="18" charset="0"/>
                <a:cs typeface="B Yekan" panose="00000400000000000000" pitchFamily="2" charset="-78"/>
              </a:rPr>
              <a:t> </a:t>
            </a:r>
            <a:r>
              <a:rPr lang="fa-IR" sz="2100" b="1" dirty="0">
                <a:solidFill>
                  <a:prstClr val="white"/>
                </a:solidFill>
                <a:latin typeface="Times New Roman" panose="02020603050405020304" pitchFamily="18" charset="0"/>
                <a:cs typeface="B Yekan" panose="00000400000000000000" pitchFamily="2" charset="-78"/>
              </a:rPr>
              <a:t>و همکاران</a:t>
            </a:r>
          </a:p>
          <a:p>
            <a:pPr algn="ctr"/>
            <a:r>
              <a:rPr lang="en-US" sz="2100" b="1" dirty="0">
                <a:solidFill>
                  <a:prstClr val="white"/>
                </a:solidFill>
                <a:latin typeface="Times New Roman" panose="02020603050405020304" pitchFamily="18" charset="0"/>
                <a:cs typeface="B Yekan" panose="00000400000000000000" pitchFamily="2" charset="-78"/>
              </a:rPr>
              <a:t>2013</a:t>
            </a:r>
            <a:endParaRPr lang="fa-IR" sz="2100" b="1" dirty="0">
              <a:solidFill>
                <a:prstClr val="white"/>
              </a:solidFill>
              <a:latin typeface="Times New Roman" panose="02020603050405020304" pitchFamily="18" charset="0"/>
              <a:cs typeface="B Yekan" panose="00000400000000000000" pitchFamily="2" charset="-78"/>
            </a:endParaRPr>
          </a:p>
        </p:txBody>
      </p:sp>
      <p:sp>
        <p:nvSpPr>
          <p:cNvPr id="10" name="Rounded Rectangle 9"/>
          <p:cNvSpPr/>
          <p:nvPr/>
        </p:nvSpPr>
        <p:spPr>
          <a:xfrm>
            <a:off x="386187" y="2389313"/>
            <a:ext cx="6372429" cy="455634"/>
          </a:xfrm>
          <a:prstGeom prst="roundRect">
            <a:avLst/>
          </a:prstGeom>
          <a:solidFill>
            <a:schemeClr val="accent6">
              <a:lumMod val="20000"/>
              <a:lumOff val="80000"/>
            </a:schemeClr>
          </a:solidFill>
          <a:ln w="63500">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350" dirty="0">
                <a:solidFill>
                  <a:schemeClr val="accent6">
                    <a:lumMod val="50000"/>
                  </a:schemeClr>
                </a:solidFill>
                <a:cs typeface="B Yekan" panose="00000400000000000000" pitchFamily="2" charset="-78"/>
              </a:rPr>
              <a:t>بررسی اثر یکی از ویژگی­های اصلی گنبدهای اسکالپ، یعنی سبک­های قوسی آن­ها، روی وزن سازه</a:t>
            </a:r>
            <a:endParaRPr lang="fa-IR" sz="1350" b="1" dirty="0">
              <a:solidFill>
                <a:schemeClr val="accent6">
                  <a:lumMod val="50000"/>
                </a:schemeClr>
              </a:solidFill>
              <a:cs typeface="B Yekan" panose="00000400000000000000" pitchFamily="2" charset="-78"/>
            </a:endParaRPr>
          </a:p>
        </p:txBody>
      </p:sp>
      <p:sp>
        <p:nvSpPr>
          <p:cNvPr id="11" name="Rectangle 10"/>
          <p:cNvSpPr/>
          <p:nvPr/>
        </p:nvSpPr>
        <p:spPr>
          <a:xfrm>
            <a:off x="1872297" y="2921822"/>
            <a:ext cx="3424335"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گنبدهای اسکالپ دولایه با بافتار پایه دیاماتیک </a:t>
            </a:r>
            <a:endParaRPr lang="fa-IR" sz="1500" dirty="0">
              <a:cs typeface="B Yekan" panose="00000400000000000000" pitchFamily="2" charset="-78"/>
            </a:endParaRPr>
          </a:p>
        </p:txBody>
      </p:sp>
      <p:sp>
        <p:nvSpPr>
          <p:cNvPr id="15" name="Rectangle 14"/>
          <p:cNvSpPr/>
          <p:nvPr/>
        </p:nvSpPr>
        <p:spPr>
          <a:xfrm>
            <a:off x="2093511" y="3388187"/>
            <a:ext cx="2988319"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دهانه­های 25، 50، 75، 100 و 150 متر</a:t>
            </a:r>
            <a:endParaRPr lang="fa-IR" sz="1500" dirty="0">
              <a:cs typeface="B Yekan" panose="00000400000000000000" pitchFamily="2" charset="-78"/>
            </a:endParaRPr>
          </a:p>
        </p:txBody>
      </p:sp>
      <p:sp>
        <p:nvSpPr>
          <p:cNvPr id="17" name="Rectangle 16"/>
          <p:cNvSpPr/>
          <p:nvPr/>
        </p:nvSpPr>
        <p:spPr>
          <a:xfrm>
            <a:off x="2166247" y="3823079"/>
            <a:ext cx="2842445"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نسبت­های ارتفاع به دهانه </a:t>
            </a:r>
            <a:r>
              <a:rPr lang="fa-IR" sz="1500" dirty="0">
                <a:latin typeface="Times New Roman" panose="02020603050405020304" pitchFamily="18" charset="0"/>
                <a:ea typeface="Times New Roman" panose="02020603050405020304" pitchFamily="18" charset="0"/>
                <a:cs typeface="B Yekan" panose="00000400000000000000" pitchFamily="2" charset="-78"/>
              </a:rPr>
              <a:t>0/1</a:t>
            </a:r>
            <a:r>
              <a:rPr lang="ar-SA" sz="1500" dirty="0">
                <a:latin typeface="Times New Roman" panose="02020603050405020304" pitchFamily="18" charset="0"/>
                <a:ea typeface="Times New Roman" panose="02020603050405020304" pitchFamily="18" charset="0"/>
                <a:cs typeface="B Yekan" panose="00000400000000000000" pitchFamily="2" charset="-78"/>
              </a:rPr>
              <a:t> و </a:t>
            </a:r>
            <a:r>
              <a:rPr lang="fa-IR" sz="1500" dirty="0">
                <a:latin typeface="Times New Roman" panose="02020603050405020304" pitchFamily="18" charset="0"/>
                <a:ea typeface="Times New Roman" panose="02020603050405020304" pitchFamily="18" charset="0"/>
                <a:cs typeface="B Yekan" panose="00000400000000000000" pitchFamily="2" charset="-78"/>
              </a:rPr>
              <a:t>0/2</a:t>
            </a:r>
            <a:endParaRPr lang="fa-IR" sz="1500" dirty="0">
              <a:cs typeface="B Yekan" panose="00000400000000000000" pitchFamily="2" charset="-78"/>
            </a:endParaRPr>
          </a:p>
        </p:txBody>
      </p:sp>
      <p:sp>
        <p:nvSpPr>
          <p:cNvPr id="18" name="Rectangle 17"/>
          <p:cNvSpPr/>
          <p:nvPr/>
        </p:nvSpPr>
        <p:spPr>
          <a:xfrm>
            <a:off x="1786936" y="4257971"/>
            <a:ext cx="3515706"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نسبت­های برآمدگی قاچ به دهانه 0/0</a:t>
            </a:r>
            <a:r>
              <a:rPr lang="fa-IR" sz="1500" dirty="0">
                <a:latin typeface="Times New Roman" panose="02020603050405020304" pitchFamily="18" charset="0"/>
                <a:ea typeface="Times New Roman" panose="02020603050405020304" pitchFamily="18" charset="0"/>
                <a:cs typeface="B Yekan" panose="00000400000000000000" pitchFamily="2" charset="-78"/>
              </a:rPr>
              <a:t>5</a:t>
            </a:r>
            <a:r>
              <a:rPr lang="ar-SA" sz="1500" dirty="0">
                <a:latin typeface="Times New Roman" panose="02020603050405020304" pitchFamily="18" charset="0"/>
                <a:ea typeface="Times New Roman" panose="02020603050405020304" pitchFamily="18" charset="0"/>
                <a:cs typeface="B Yekan" panose="00000400000000000000" pitchFamily="2" charset="-78"/>
              </a:rPr>
              <a:t> و </a:t>
            </a:r>
            <a:r>
              <a:rPr lang="fa-IR" sz="1500" dirty="0">
                <a:latin typeface="Times New Roman" panose="02020603050405020304" pitchFamily="18" charset="0"/>
                <a:ea typeface="Times New Roman" panose="02020603050405020304" pitchFamily="18" charset="0"/>
                <a:cs typeface="B Yekan" panose="00000400000000000000" pitchFamily="2" charset="-78"/>
              </a:rPr>
              <a:t>0</a:t>
            </a:r>
            <a:r>
              <a:rPr lang="ar-SA" sz="1500" dirty="0">
                <a:latin typeface="Times New Roman" panose="02020603050405020304" pitchFamily="18" charset="0"/>
                <a:ea typeface="Times New Roman" panose="02020603050405020304" pitchFamily="18" charset="0"/>
                <a:cs typeface="B Yekan" panose="00000400000000000000" pitchFamily="2" charset="-78"/>
              </a:rPr>
              <a:t>/</a:t>
            </a:r>
            <a:r>
              <a:rPr lang="fa-IR" sz="1500" dirty="0">
                <a:latin typeface="Times New Roman" panose="02020603050405020304" pitchFamily="18" charset="0"/>
                <a:ea typeface="Times New Roman" panose="02020603050405020304" pitchFamily="18" charset="0"/>
                <a:cs typeface="B Yekan" panose="00000400000000000000" pitchFamily="2" charset="-78"/>
              </a:rPr>
              <a:t>15</a:t>
            </a:r>
            <a:endParaRPr lang="fa-IR" sz="1500" dirty="0">
              <a:cs typeface="B Yekan" panose="00000400000000000000" pitchFamily="2" charset="-78"/>
            </a:endParaRPr>
          </a:p>
        </p:txBody>
      </p:sp>
      <p:sp>
        <p:nvSpPr>
          <p:cNvPr id="19" name="Rectangle 18"/>
          <p:cNvSpPr/>
          <p:nvPr/>
        </p:nvSpPr>
        <p:spPr>
          <a:xfrm>
            <a:off x="239398" y="4724336"/>
            <a:ext cx="5346335"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تعداد قاچ­های متغیر 6، 8 و 12 در هر دو سبک قوسی سینوسی و سهمی­وار</a:t>
            </a:r>
            <a:endParaRPr lang="fa-IR" sz="1500" dirty="0">
              <a:cs typeface="B Yekan" panose="00000400000000000000" pitchFamily="2" charset="-78"/>
            </a:endParaRPr>
          </a:p>
        </p:txBody>
      </p:sp>
      <p:sp>
        <p:nvSpPr>
          <p:cNvPr id="20" name="Rectangle 19"/>
          <p:cNvSpPr/>
          <p:nvPr/>
        </p:nvSpPr>
        <p:spPr>
          <a:xfrm>
            <a:off x="239397" y="5158416"/>
            <a:ext cx="6294329" cy="323165"/>
          </a:xfrm>
          <a:prstGeom prst="rect">
            <a:avLst/>
          </a:prstGeom>
        </p:spPr>
        <p:txBody>
          <a:bodyPr wrap="squar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بار گسترده یکنواخت وارده 250 کیلوگرم بر مترمربع و مقاطع به صورت لوله­ای استاندارد</a:t>
            </a:r>
            <a:endParaRPr lang="fa-IR" sz="1500" dirty="0">
              <a:cs typeface="B Yekan" panose="00000400000000000000" pitchFamily="2" charset="-78"/>
            </a:endParaRPr>
          </a:p>
        </p:txBody>
      </p:sp>
      <p:sp>
        <p:nvSpPr>
          <p:cNvPr id="21" name="Rectangle 20"/>
          <p:cNvSpPr/>
          <p:nvPr/>
        </p:nvSpPr>
        <p:spPr>
          <a:xfrm>
            <a:off x="403504" y="3505944"/>
            <a:ext cx="1353256" cy="323165"/>
          </a:xfrm>
          <a:prstGeom prst="rect">
            <a:avLst/>
          </a:prstGeom>
        </p:spPr>
        <p:txBody>
          <a:bodyPr wrap="none">
            <a:spAutoFit/>
          </a:bodyPr>
          <a:lstStyle/>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AISC-ASD-89</a:t>
            </a:r>
            <a:endParaRPr lang="fa-IR" sz="15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239397" y="3776912"/>
            <a:ext cx="1680268" cy="369332"/>
          </a:xfrm>
          <a:prstGeom prst="rect">
            <a:avLst/>
          </a:prstGeom>
        </p:spPr>
        <p:txBody>
          <a:bodyPr wrap="none">
            <a:spAutoFit/>
          </a:bodyPr>
          <a:lstStyle/>
          <a:p>
            <a:r>
              <a:rPr lang="en-US" sz="1500" dirty="0">
                <a:latin typeface="Times New Roman" panose="02020603050405020304" pitchFamily="18" charset="0"/>
                <a:ea typeface="Times New Roman" panose="02020603050405020304" pitchFamily="18" charset="0"/>
                <a:cs typeface="B Yekan" panose="00000400000000000000" pitchFamily="2" charset="-78"/>
              </a:rPr>
              <a:t>SAP2000</a:t>
            </a:r>
            <a:r>
              <a:rPr lang="fa-IR" sz="1500" dirty="0">
                <a:latin typeface="Times New Roman" panose="02020603050405020304" pitchFamily="18" charset="0"/>
                <a:ea typeface="Times New Roman" panose="02020603050405020304" pitchFamily="18" charset="0"/>
                <a:cs typeface="B Yekan" panose="00000400000000000000" pitchFamily="2" charset="-78"/>
              </a:rPr>
              <a:t>نرم افزار </a:t>
            </a:r>
            <a:r>
              <a:rPr lang="en-US" dirty="0">
                <a:latin typeface="Times New Roman" panose="02020603050405020304" pitchFamily="18" charset="0"/>
                <a:ea typeface="Times New Roman" panose="02020603050405020304" pitchFamily="18" charset="0"/>
                <a:cs typeface="B Yekan" panose="00000400000000000000" pitchFamily="2" charset="-78"/>
              </a:rPr>
              <a:t> </a:t>
            </a:r>
            <a:endParaRPr lang="fa-IR" sz="1500" dirty="0">
              <a:latin typeface="Times New Roman" panose="02020603050405020304" pitchFamily="18" charset="0"/>
              <a:cs typeface="B Yekan" panose="00000400000000000000" pitchFamily="2" charset="-78"/>
            </a:endParaRPr>
          </a:p>
        </p:txBody>
      </p:sp>
      <p:pic>
        <p:nvPicPr>
          <p:cNvPr id="26" name="Picture 25" descr="C:\Users\Ehsan\Desktop\thesis-pics\ergheh.jpg"/>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5559604" y="3549049"/>
            <a:ext cx="3347915" cy="1609367"/>
          </a:xfrm>
          <a:prstGeom prst="rect">
            <a:avLst/>
          </a:prstGeom>
          <a:noFill/>
          <a:ln>
            <a:noFill/>
          </a:ln>
        </p:spPr>
      </p:pic>
      <p:sp>
        <p:nvSpPr>
          <p:cNvPr id="23" name="Left Arrow 22"/>
          <p:cNvSpPr/>
          <p:nvPr/>
        </p:nvSpPr>
        <p:spPr>
          <a:xfrm>
            <a:off x="6731287" y="3926285"/>
            <a:ext cx="1216754" cy="434892"/>
          </a:xfrm>
          <a:prstGeom prst="leftArrow">
            <a:avLst/>
          </a:prstGeom>
          <a:solidFill>
            <a:schemeClr val="accent6">
              <a:lumMod val="20000"/>
              <a:lumOff val="80000"/>
            </a:schemeClr>
          </a:solidFill>
          <a:ln w="25400">
            <a:solidFill>
              <a:schemeClr val="accent6">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p>
        </p:txBody>
      </p:sp>
      <p:sp>
        <p:nvSpPr>
          <p:cNvPr id="24" name="Rectangle 23"/>
          <p:cNvSpPr/>
          <p:nvPr/>
        </p:nvSpPr>
        <p:spPr>
          <a:xfrm>
            <a:off x="1441048" y="3500380"/>
            <a:ext cx="4312399"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سازه­های با سبک قوسی سهمی­وار دارای وزن کمتری هستند</a:t>
            </a:r>
            <a:endParaRPr lang="fa-IR" sz="1500" dirty="0">
              <a:cs typeface="B Yekan" panose="00000400000000000000" pitchFamily="2" charset="-78"/>
            </a:endParaRPr>
          </a:p>
        </p:txBody>
      </p:sp>
      <p:sp>
        <p:nvSpPr>
          <p:cNvPr id="25" name="Rectangle 24"/>
          <p:cNvSpPr/>
          <p:nvPr/>
        </p:nvSpPr>
        <p:spPr>
          <a:xfrm>
            <a:off x="195214" y="4338561"/>
            <a:ext cx="6563402" cy="553998"/>
          </a:xfrm>
          <a:prstGeom prst="rect">
            <a:avLst/>
          </a:prstGeom>
        </p:spPr>
        <p:txBody>
          <a:bodyPr wrap="square">
            <a:spAutoFit/>
          </a:bodyPr>
          <a:lstStyle/>
          <a:p>
            <a:pPr algn="ctr"/>
            <a:r>
              <a:rPr lang="ar-SA" sz="1500" dirty="0">
                <a:latin typeface="Times New Roman" panose="02020603050405020304" pitchFamily="18" charset="0"/>
                <a:ea typeface="Times New Roman" panose="02020603050405020304" pitchFamily="18" charset="0"/>
                <a:cs typeface="B Yekan" panose="00000400000000000000" pitchFamily="2" charset="-78"/>
              </a:rPr>
              <a:t>نوع سبک قوسی سازه تاثیری در رفتار سازه از لحاظ تعداد بهینه قاچ­ها یا میزان بهینه برآمدگی قاچ نداشته و این دو پارامتر هندسی مهم به مقدار نسبت ارتفاع به دهانه گنبد بستگی دارند</a:t>
            </a:r>
            <a:endParaRPr lang="fa-IR" sz="1500" dirty="0">
              <a:cs typeface="B Yekan" panose="00000400000000000000" pitchFamily="2" charset="-78"/>
            </a:endParaRPr>
          </a:p>
        </p:txBody>
      </p:sp>
      <p:sp>
        <p:nvSpPr>
          <p:cNvPr id="27" name="TextBox 26"/>
          <p:cNvSpPr txBox="1"/>
          <p:nvPr/>
        </p:nvSpPr>
        <p:spPr>
          <a:xfrm>
            <a:off x="7072577" y="3765422"/>
            <a:ext cx="724989" cy="341632"/>
          </a:xfrm>
          <a:prstGeom prst="rect">
            <a:avLst/>
          </a:prstGeom>
          <a:noFill/>
        </p:spPr>
        <p:txBody>
          <a:bodyPr wrap="square" rtlCol="1">
            <a:spAutoFit/>
          </a:bodyPr>
          <a:lstStyle/>
          <a:p>
            <a:pPr>
              <a:lnSpc>
                <a:spcPct val="90000"/>
              </a:lnSpc>
            </a:pPr>
            <a:r>
              <a:rPr lang="fa-IR" dirty="0">
                <a:cs typeface="B Yekan" panose="00000400000000000000" pitchFamily="2" charset="-78"/>
              </a:rPr>
              <a:t>نتیجه</a:t>
            </a:r>
          </a:p>
        </p:txBody>
      </p:sp>
      <p:graphicFrame>
        <p:nvGraphicFramePr>
          <p:cNvPr id="29" name="Diagram 28"/>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916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xit" presetSubtype="21" fill="hold" grpId="1" nodeType="clickEffect">
                                  <p:stCondLst>
                                    <p:cond delay="0"/>
                                  </p:stCondLst>
                                  <p:childTnLst>
                                    <p:animEffect transition="out" filter="barn(inVertical)">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6" presetClass="exit" presetSubtype="21" fill="hold" grpId="1" nodeType="withEffect">
                                  <p:stCondLst>
                                    <p:cond delay="0"/>
                                  </p:stCondLst>
                                  <p:childTnLst>
                                    <p:animEffect transition="out" filter="barn(inVertical)">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16" presetClass="exit" presetSubtype="21" fill="hold" grpId="1" nodeType="withEffect">
                                  <p:stCondLst>
                                    <p:cond delay="0"/>
                                  </p:stCondLst>
                                  <p:childTnLst>
                                    <p:animEffect transition="out" filter="barn(inVertical)">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6" presetClass="exit" presetSubtype="21" fill="hold" grpId="1" nodeType="withEffect">
                                  <p:stCondLst>
                                    <p:cond delay="0"/>
                                  </p:stCondLst>
                                  <p:childTnLst>
                                    <p:animEffect transition="out" filter="barn(inVertical)">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6" presetClass="exit" presetSubtype="21" fill="hold" grpId="1" nodeType="withEffect">
                                  <p:stCondLst>
                                    <p:cond delay="0"/>
                                  </p:stCondLst>
                                  <p:childTnLst>
                                    <p:animEffect transition="out" filter="barn(inVertical)">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6" presetClass="exit" presetSubtype="21" fill="hold" nodeType="withEffect">
                                  <p:stCondLst>
                                    <p:cond delay="0"/>
                                  </p:stCondLst>
                                  <p:childTnLst>
                                    <p:animEffect transition="out" filter="barn(inVertical)">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16" presetClass="exit" presetSubtype="21" fill="hold" grpId="1" nodeType="withEffect">
                                  <p:stCondLst>
                                    <p:cond delay="0"/>
                                  </p:stCondLst>
                                  <p:childTnLst>
                                    <p:animEffect transition="out" filter="barn(inVertical)">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6" presetClass="exit" presetSubtype="21" fill="hold" grpId="1" nodeType="withEffect">
                                  <p:stCondLst>
                                    <p:cond delay="0"/>
                                  </p:stCondLst>
                                  <p:childTnLst>
                                    <p:animEffect transition="out" filter="barn(inVertical)">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6" presetClass="exit" presetSubtype="21" fill="hold" grpId="1" nodeType="withEffect">
                                  <p:stCondLst>
                                    <p:cond delay="0"/>
                                  </p:stCondLst>
                                  <p:childTnLst>
                                    <p:animEffect transition="out" filter="barn(inVertical)">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arn(inVertical)">
                                      <p:cBhvr>
                                        <p:cTn id="112" dur="500"/>
                                        <p:tgtEl>
                                          <p:spTgt spid="2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barn(inVertical)">
                                      <p:cBhvr>
                                        <p:cTn id="115" dur="500"/>
                                        <p:tgtEl>
                                          <p:spTgt spid="23"/>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fade">
                                      <p:cBhvr>
                                        <p:cTn id="120" dur="1000"/>
                                        <p:tgtEl>
                                          <p:spTgt spid="24"/>
                                        </p:tgtEl>
                                      </p:cBhvr>
                                    </p:animEffect>
                                    <p:anim calcmode="lin" valueType="num">
                                      <p:cBhvr>
                                        <p:cTn id="121" dur="1000" fill="hold"/>
                                        <p:tgtEl>
                                          <p:spTgt spid="24"/>
                                        </p:tgtEl>
                                        <p:attrNameLst>
                                          <p:attrName>ppt_x</p:attrName>
                                        </p:attrNameLst>
                                      </p:cBhvr>
                                      <p:tavLst>
                                        <p:tav tm="0">
                                          <p:val>
                                            <p:strVal val="#ppt_x"/>
                                          </p:val>
                                        </p:tav>
                                        <p:tav tm="100000">
                                          <p:val>
                                            <p:strVal val="#ppt_x"/>
                                          </p:val>
                                        </p:tav>
                                      </p:tavLst>
                                    </p:anim>
                                    <p:anim calcmode="lin" valueType="num">
                                      <p:cBhvr>
                                        <p:cTn id="1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p:bldP spid="11" grpId="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P spid="23" grpId="0" animBg="1"/>
      <p:bldP spid="24" grpId="0"/>
      <p:bldP spid="25"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60941038"/>
              </p:ext>
            </p:extLst>
          </p:nvPr>
        </p:nvGraphicFramePr>
        <p:xfrm>
          <a:off x="247650" y="2237601"/>
          <a:ext cx="8296275" cy="325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p:cNvSpPr>
            <a:spLocks noGrp="1"/>
          </p:cNvSpPr>
          <p:nvPr>
            <p:ph type="sldNum" sz="quarter" idx="12"/>
          </p:nvPr>
        </p:nvSpPr>
        <p:spPr>
          <a:xfrm>
            <a:off x="8533133" y="5703773"/>
            <a:ext cx="857475" cy="207170"/>
          </a:xfrm>
        </p:spPr>
        <p:txBody>
          <a:bodyPr/>
          <a:lstStyle/>
          <a:p>
            <a:pPr algn="l" rtl="1"/>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14/44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127073345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52960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graphicEl>
                                              <a:dgm id="{2EBC2158-12C8-4B48-B6D1-CA3B47CBB84A}"/>
                                            </p:graphicEl>
                                          </p:spTgt>
                                        </p:tgtEl>
                                        <p:attrNameLst>
                                          <p:attrName>style.visibility</p:attrName>
                                        </p:attrNameLst>
                                      </p:cBhvr>
                                      <p:to>
                                        <p:strVal val="visible"/>
                                      </p:to>
                                    </p:set>
                                    <p:animEffect transition="in" filter="wipe(up)">
                                      <p:cBhvr>
                                        <p:cTn id="7" dur="500"/>
                                        <p:tgtEl>
                                          <p:spTgt spid="6">
                                            <p:graphicEl>
                                              <a:dgm id="{2EBC2158-12C8-4B48-B6D1-CA3B47CBB84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graphicEl>
                                              <a:dgm id="{35A51DDA-F6C2-4CE8-9BEC-794215CBF10C}"/>
                                            </p:graphicEl>
                                          </p:spTgt>
                                        </p:tgtEl>
                                        <p:attrNameLst>
                                          <p:attrName>style.visibility</p:attrName>
                                        </p:attrNameLst>
                                      </p:cBhvr>
                                      <p:to>
                                        <p:strVal val="visible"/>
                                      </p:to>
                                    </p:set>
                                    <p:animEffect transition="in" filter="wipe(up)">
                                      <p:cBhvr>
                                        <p:cTn id="12" dur="500"/>
                                        <p:tgtEl>
                                          <p:spTgt spid="6">
                                            <p:graphicEl>
                                              <a:dgm id="{35A51DDA-F6C2-4CE8-9BEC-794215CBF10C}"/>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graphicEl>
                                              <a:dgm id="{1A54DB05-2A49-4EB8-A38E-0B3C792FD932}"/>
                                            </p:graphicEl>
                                          </p:spTgt>
                                        </p:tgtEl>
                                        <p:attrNameLst>
                                          <p:attrName>style.visibility</p:attrName>
                                        </p:attrNameLst>
                                      </p:cBhvr>
                                      <p:to>
                                        <p:strVal val="visible"/>
                                      </p:to>
                                    </p:set>
                                    <p:animEffect transition="in" filter="wipe(up)">
                                      <p:cBhvr>
                                        <p:cTn id="15" dur="500"/>
                                        <p:tgtEl>
                                          <p:spTgt spid="6">
                                            <p:graphicEl>
                                              <a:dgm id="{1A54DB05-2A49-4EB8-A38E-0B3C792FD93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graphicEl>
                                              <a:dgm id="{655D3AB3-3689-425E-BB08-5E2E021D04FF}"/>
                                            </p:graphicEl>
                                          </p:spTgt>
                                        </p:tgtEl>
                                        <p:attrNameLst>
                                          <p:attrName>style.visibility</p:attrName>
                                        </p:attrNameLst>
                                      </p:cBhvr>
                                      <p:to>
                                        <p:strVal val="visible"/>
                                      </p:to>
                                    </p:set>
                                    <p:animEffect transition="in" filter="wipe(up)">
                                      <p:cBhvr>
                                        <p:cTn id="20" dur="500"/>
                                        <p:tgtEl>
                                          <p:spTgt spid="6">
                                            <p:graphicEl>
                                              <a:dgm id="{655D3AB3-3689-425E-BB08-5E2E021D04FF}"/>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graphicEl>
                                              <a:dgm id="{7079638B-9331-4395-BF65-A061A8B308A6}"/>
                                            </p:graphicEl>
                                          </p:spTgt>
                                        </p:tgtEl>
                                        <p:attrNameLst>
                                          <p:attrName>style.visibility</p:attrName>
                                        </p:attrNameLst>
                                      </p:cBhvr>
                                      <p:to>
                                        <p:strVal val="visible"/>
                                      </p:to>
                                    </p:set>
                                    <p:animEffect transition="in" filter="wipe(up)">
                                      <p:cBhvr>
                                        <p:cTn id="23" dur="500"/>
                                        <p:tgtEl>
                                          <p:spTgt spid="6">
                                            <p:graphicEl>
                                              <a:dgm id="{7079638B-9331-4395-BF65-A061A8B308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Diagram 36"/>
          <p:cNvGraphicFramePr/>
          <p:nvPr>
            <p:extLst>
              <p:ext uri="{D42A27DB-BD31-4B8C-83A1-F6EECF244321}">
                <p14:modId xmlns:p14="http://schemas.microsoft.com/office/powerpoint/2010/main" val="1335609997"/>
              </p:ext>
            </p:extLst>
          </p:nvPr>
        </p:nvGraphicFramePr>
        <p:xfrm>
          <a:off x="558210" y="2590639"/>
          <a:ext cx="5489404" cy="3219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26"/>
          <p:cNvPicPr>
            <a:picLocks noChangeAspect="1"/>
          </p:cNvPicPr>
          <p:nvPr/>
        </p:nvPicPr>
        <p:blipFill rotWithShape="1">
          <a:blip r:embed="rId8"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778" t="65489" r="5664" b="10921"/>
          <a:stretch/>
        </p:blipFill>
        <p:spPr>
          <a:xfrm>
            <a:off x="334312" y="5099704"/>
            <a:ext cx="3385038" cy="721345"/>
          </a:xfrm>
          <a:prstGeom prst="rect">
            <a:avLst/>
          </a:prstGeom>
        </p:spPr>
      </p:pic>
      <p:pic>
        <p:nvPicPr>
          <p:cNvPr id="28" name="Picture 27"/>
          <p:cNvPicPr>
            <a:picLocks noChangeAspect="1"/>
          </p:cNvPicPr>
          <p:nvPr/>
        </p:nvPicPr>
        <p:blipFill rotWithShape="1">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3697" t="62790" r="6182" b="13278"/>
          <a:stretch/>
        </p:blipFill>
        <p:spPr>
          <a:xfrm>
            <a:off x="3892216" y="5081764"/>
            <a:ext cx="3429000" cy="728468"/>
          </a:xfrm>
          <a:prstGeom prst="rect">
            <a:avLst/>
          </a:prstGeom>
        </p:spPr>
      </p:pic>
      <p:sp>
        <p:nvSpPr>
          <p:cNvPr id="92" name="Freeform 7"/>
          <p:cNvSpPr>
            <a:spLocks/>
          </p:cNvSpPr>
          <p:nvPr/>
        </p:nvSpPr>
        <p:spPr bwMode="gray">
          <a:xfrm>
            <a:off x="3041884" y="1884267"/>
            <a:ext cx="677466"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4">
              <a:lumMod val="40000"/>
              <a:lumOff val="60000"/>
            </a:schemeClr>
          </a:solidFill>
          <a:ln w="19050">
            <a:solidFill>
              <a:srgbClr val="FF9900"/>
            </a:solidFill>
            <a:prstDash val="solid"/>
            <a:round/>
            <a:headEnd/>
            <a:tailEnd/>
          </a:ln>
          <a:effectLst/>
        </p:spPr>
        <p:txBody>
          <a:bodyPr/>
          <a:lstStyle/>
          <a:p>
            <a:endParaRPr lang="fa-IR" sz="1350"/>
          </a:p>
        </p:txBody>
      </p:sp>
      <p:sp>
        <p:nvSpPr>
          <p:cNvPr id="93" name="Freeform 9"/>
          <p:cNvSpPr>
            <a:spLocks/>
          </p:cNvSpPr>
          <p:nvPr/>
        </p:nvSpPr>
        <p:spPr bwMode="gray">
          <a:xfrm flipH="1">
            <a:off x="4281325" y="1884267"/>
            <a:ext cx="677465"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4">
              <a:lumMod val="40000"/>
              <a:lumOff val="60000"/>
            </a:schemeClr>
          </a:solidFill>
          <a:ln w="19050">
            <a:solidFill>
              <a:srgbClr val="FF9900"/>
            </a:solidFill>
            <a:prstDash val="solid"/>
            <a:round/>
            <a:headEnd/>
            <a:tailEnd/>
          </a:ln>
          <a:effectLst/>
        </p:spPr>
        <p:txBody>
          <a:bodyPr/>
          <a:lstStyle/>
          <a:p>
            <a:endParaRPr lang="fa-IR" sz="1350"/>
          </a:p>
        </p:txBody>
      </p:sp>
      <p:grpSp>
        <p:nvGrpSpPr>
          <p:cNvPr id="94" name="Group 93"/>
          <p:cNvGrpSpPr/>
          <p:nvPr/>
        </p:nvGrpSpPr>
        <p:grpSpPr>
          <a:xfrm>
            <a:off x="1202740" y="2833651"/>
            <a:ext cx="1250291" cy="967496"/>
            <a:chOff x="2549915" y="3535204"/>
            <a:chExt cx="2115119" cy="1636713"/>
          </a:xfrm>
          <a:effectLst/>
        </p:grpSpPr>
        <p:sp>
          <p:nvSpPr>
            <p:cNvPr id="95" name="Oval 11"/>
            <p:cNvSpPr>
              <a:spLocks noChangeArrowheads="1"/>
            </p:cNvSpPr>
            <p:nvPr/>
          </p:nvSpPr>
          <p:spPr bwMode="gray">
            <a:xfrm>
              <a:off x="2549915" y="3998224"/>
              <a:ext cx="439446" cy="713850"/>
            </a:xfrm>
            <a:prstGeom prst="ellipse">
              <a:avLst/>
            </a:prstGeom>
            <a:solidFill>
              <a:srgbClr val="FFC000"/>
            </a:solidFill>
            <a:ln w="38100" algn="ctr">
              <a:noFill/>
              <a:round/>
              <a:headEnd/>
              <a:tailEnd/>
            </a:ln>
            <a:effectLst/>
          </p:spPr>
          <p:txBody>
            <a:bodyPr wrap="none" anchor="ctr">
              <a:spAutoFit/>
            </a:bodyPr>
            <a:lstStyle/>
            <a:p>
              <a:endParaRPr lang="fa-IR" sz="1350"/>
            </a:p>
          </p:txBody>
        </p:sp>
        <p:grpSp>
          <p:nvGrpSpPr>
            <p:cNvPr id="96" name="Group 15"/>
            <p:cNvGrpSpPr>
              <a:grpSpLocks/>
            </p:cNvGrpSpPr>
            <p:nvPr/>
          </p:nvGrpSpPr>
          <p:grpSpPr bwMode="auto">
            <a:xfrm>
              <a:off x="2811853" y="3535204"/>
              <a:ext cx="1636712" cy="1636713"/>
              <a:chOff x="4166" y="1706"/>
              <a:chExt cx="1252" cy="1252"/>
            </a:xfrm>
          </p:grpSpPr>
          <p:sp>
            <p:nvSpPr>
              <p:cNvPr id="98"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99"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100"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1"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97" name="Text Box 38"/>
            <p:cNvSpPr txBox="1">
              <a:spLocks noChangeArrowheads="1"/>
            </p:cNvSpPr>
            <p:nvPr/>
          </p:nvSpPr>
          <p:spPr bwMode="gray">
            <a:xfrm>
              <a:off x="2595385" y="4086294"/>
              <a:ext cx="2069649" cy="624799"/>
            </a:xfrm>
            <a:prstGeom prst="rect">
              <a:avLst/>
            </a:prstGeom>
            <a:noFill/>
            <a:ln w="9525" algn="ctr">
              <a:noFill/>
              <a:miter lim="800000"/>
              <a:headEnd/>
              <a:tailEnd/>
            </a:ln>
            <a:effectLst/>
          </p:spPr>
          <p:txBody>
            <a:bodyPr wrap="none">
              <a:spAutoFit/>
            </a:bodyPr>
            <a:lstStyle/>
            <a:p>
              <a:pPr algn="ctr" eaLnBrk="0" hangingPunct="0"/>
              <a:r>
                <a:rPr lang="fa-IR" dirty="0">
                  <a:effectLst>
                    <a:outerShdw blurRad="38100" dist="38100" dir="2700000" algn="tl">
                      <a:srgbClr val="000000">
                        <a:alpha val="43137"/>
                      </a:srgbClr>
                    </a:outerShdw>
                  </a:effectLst>
                  <a:cs typeface="B Yekan" pitchFamily="2" charset="-78"/>
                </a:rPr>
                <a:t>صحت سنجی</a:t>
              </a:r>
              <a:endParaRPr lang="en-US" dirty="0">
                <a:effectLst>
                  <a:outerShdw blurRad="38100" dist="38100" dir="2700000" algn="tl">
                    <a:srgbClr val="000000">
                      <a:alpha val="43137"/>
                    </a:srgbClr>
                  </a:outerShdw>
                </a:effectLst>
                <a:cs typeface="B Yekan" pitchFamily="2" charset="-78"/>
              </a:endParaRPr>
            </a:p>
          </p:txBody>
        </p:sp>
      </p:grpSp>
      <p:grpSp>
        <p:nvGrpSpPr>
          <p:cNvPr id="110" name="Group 109"/>
          <p:cNvGrpSpPr/>
          <p:nvPr/>
        </p:nvGrpSpPr>
        <p:grpSpPr>
          <a:xfrm>
            <a:off x="5306824" y="2834099"/>
            <a:ext cx="1204440" cy="963888"/>
            <a:chOff x="8022028" y="3535204"/>
            <a:chExt cx="2045178" cy="1636713"/>
          </a:xfrm>
          <a:effectLst/>
        </p:grpSpPr>
        <p:sp>
          <p:nvSpPr>
            <p:cNvPr id="111" name="Oval 6"/>
            <p:cNvSpPr>
              <a:spLocks noChangeArrowheads="1"/>
            </p:cNvSpPr>
            <p:nvPr/>
          </p:nvSpPr>
          <p:spPr bwMode="gray">
            <a:xfrm>
              <a:off x="8022028" y="4003238"/>
              <a:ext cx="441091" cy="716522"/>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112" name="Group 30"/>
            <p:cNvGrpSpPr>
              <a:grpSpLocks/>
            </p:cNvGrpSpPr>
            <p:nvPr/>
          </p:nvGrpSpPr>
          <p:grpSpPr bwMode="auto">
            <a:xfrm>
              <a:off x="8295078" y="3535204"/>
              <a:ext cx="1636712" cy="1636713"/>
              <a:chOff x="4166" y="1706"/>
              <a:chExt cx="1252" cy="1252"/>
            </a:xfrm>
          </p:grpSpPr>
          <p:sp>
            <p:nvSpPr>
              <p:cNvPr id="114"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115"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116"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17"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113" name="Text Box 40"/>
            <p:cNvSpPr txBox="1">
              <a:spLocks noChangeArrowheads="1"/>
            </p:cNvSpPr>
            <p:nvPr/>
          </p:nvSpPr>
          <p:spPr bwMode="gray">
            <a:xfrm>
              <a:off x="8256562" y="3799975"/>
              <a:ext cx="1810644" cy="1254275"/>
            </a:xfrm>
            <a:prstGeom prst="rect">
              <a:avLst/>
            </a:prstGeom>
            <a:noFill/>
            <a:ln w="9525" algn="ctr">
              <a:noFill/>
              <a:miter lim="800000"/>
              <a:headEnd/>
              <a:tailEnd/>
            </a:ln>
            <a:effectLst/>
          </p:spPr>
          <p:txBody>
            <a:bodyPr wrap="none">
              <a:spAutoFit/>
            </a:bodyPr>
            <a:lstStyle/>
            <a:p>
              <a:pPr algn="ctr" eaLnBrk="0" hangingPunct="0"/>
              <a:r>
                <a:rPr lang="fa-IR" sz="2100" dirty="0">
                  <a:cs typeface="B Yekan" panose="00000400000000000000" pitchFamily="2" charset="-78"/>
                </a:rPr>
                <a:t>مدلسازی</a:t>
              </a:r>
            </a:p>
            <a:p>
              <a:pPr algn="ctr" eaLnBrk="0" hangingPunct="0"/>
              <a:r>
                <a:rPr lang="fa-IR" sz="2100" dirty="0">
                  <a:cs typeface="B Yekan" panose="00000400000000000000" pitchFamily="2" charset="-78"/>
                </a:rPr>
                <a:t> چلیک</a:t>
              </a:r>
              <a:endParaRPr lang="en-US" sz="1500" dirty="0">
                <a:effectLst>
                  <a:outerShdw blurRad="38100" dist="38100" dir="2700000" algn="tl">
                    <a:srgbClr val="000000">
                      <a:alpha val="43137"/>
                    </a:srgbClr>
                  </a:outerShdw>
                </a:effectLst>
                <a:cs typeface="B Yekan" pitchFamily="2" charset="-78"/>
              </a:endParaRPr>
            </a:p>
          </p:txBody>
        </p:sp>
      </p:grpSp>
      <p:sp>
        <p:nvSpPr>
          <p:cNvPr id="126" name="Freeform 125"/>
          <p:cNvSpPr/>
          <p:nvPr/>
        </p:nvSpPr>
        <p:spPr>
          <a:xfrm>
            <a:off x="6318744" y="3429000"/>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6600"/>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سازه اصلی</a:t>
            </a:r>
            <a:endParaRPr lang="en-US" sz="1500" dirty="0">
              <a:solidFill>
                <a:schemeClr val="tx1"/>
              </a:solidFill>
              <a:cs typeface="B Yekan" panose="00000400000000000000" pitchFamily="2" charset="-78"/>
            </a:endParaRPr>
          </a:p>
        </p:txBody>
      </p:sp>
      <p:sp>
        <p:nvSpPr>
          <p:cNvPr id="127" name="Freeform 126"/>
          <p:cNvSpPr/>
          <p:nvPr/>
        </p:nvSpPr>
        <p:spPr>
          <a:xfrm>
            <a:off x="7166029" y="3936178"/>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a:solidFill>
            <a:schemeClr val="tx1"/>
          </a:solidFill>
          <a:ln w="19050">
            <a:solidFill>
              <a:srgbClr val="F8AB3A"/>
            </a:solidFill>
          </a:ln>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128" name="Freeform 127"/>
          <p:cNvSpPr/>
          <p:nvPr/>
        </p:nvSpPr>
        <p:spPr>
          <a:xfrm>
            <a:off x="6318744" y="4145016"/>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8AB3A"/>
          </a:solidFill>
        </p:spPr>
        <p:style>
          <a:lnRef idx="2">
            <a:schemeClr val="lt1">
              <a:hueOff val="0"/>
              <a:satOff val="0"/>
              <a:lumOff val="0"/>
              <a:alphaOff val="0"/>
            </a:schemeClr>
          </a:lnRef>
          <a:fillRef idx="1">
            <a:schemeClr val="accent3">
              <a:shade val="80000"/>
              <a:hueOff val="0"/>
              <a:satOff val="0"/>
              <a:lumOff val="9546"/>
              <a:alphaOff val="0"/>
            </a:schemeClr>
          </a:fillRef>
          <a:effectRef idx="0">
            <a:schemeClr val="accent3">
              <a:shade val="80000"/>
              <a:hueOff val="0"/>
              <a:satOff val="0"/>
              <a:lumOff val="9546"/>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پرلین ها</a:t>
            </a:r>
            <a:endParaRPr lang="en-US" sz="1500" dirty="0">
              <a:solidFill>
                <a:schemeClr val="tx1"/>
              </a:solidFill>
              <a:cs typeface="B Yekan" panose="00000400000000000000" pitchFamily="2" charset="-78"/>
            </a:endParaRPr>
          </a:p>
        </p:txBody>
      </p:sp>
      <p:sp>
        <p:nvSpPr>
          <p:cNvPr id="129" name="Freeform 128"/>
          <p:cNvSpPr/>
          <p:nvPr/>
        </p:nvSpPr>
        <p:spPr>
          <a:xfrm>
            <a:off x="7166029" y="4652194"/>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a:solidFill>
            <a:schemeClr val="tx1"/>
          </a:solidFill>
          <a:ln w="19050">
            <a:solidFill>
              <a:srgbClr val="F8AB3A"/>
            </a:solidFill>
          </a:ln>
        </p:spPr>
        <p:style>
          <a:lnRef idx="0">
            <a:schemeClr val="accent3">
              <a:shade val="90000"/>
              <a:hueOff val="0"/>
              <a:satOff val="0"/>
              <a:lumOff val="15875"/>
              <a:alphaOff val="0"/>
            </a:schemeClr>
          </a:lnRef>
          <a:fillRef idx="1">
            <a:schemeClr val="accent3">
              <a:shade val="90000"/>
              <a:hueOff val="0"/>
              <a:satOff val="0"/>
              <a:lumOff val="15875"/>
              <a:alphaOff val="0"/>
            </a:schemeClr>
          </a:fillRef>
          <a:effectRef idx="0">
            <a:schemeClr val="accent3">
              <a:shade val="90000"/>
              <a:hueOff val="0"/>
              <a:satOff val="0"/>
              <a:lumOff val="15875"/>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130" name="Freeform 129"/>
          <p:cNvSpPr/>
          <p:nvPr/>
        </p:nvSpPr>
        <p:spPr>
          <a:xfrm>
            <a:off x="6318744" y="4861032"/>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9C86F"/>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اندرکنش سازه اصلی و پرلین ها</a:t>
            </a:r>
            <a:endParaRPr lang="en-US" sz="1500" dirty="0">
              <a:solidFill>
                <a:schemeClr val="tx1"/>
              </a:solidFill>
              <a:cs typeface="B Yekan" panose="00000400000000000000" pitchFamily="2" charset="-78"/>
            </a:endParaRPr>
          </a:p>
        </p:txBody>
      </p:sp>
      <p:sp>
        <p:nvSpPr>
          <p:cNvPr id="2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0" name="Diagram 2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6052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 calcmode="lin" valueType="num">
                                      <p:cBhvr additive="base">
                                        <p:cTn id="13" dur="500" fill="hold"/>
                                        <p:tgtEl>
                                          <p:spTgt spid="110"/>
                                        </p:tgtEl>
                                        <p:attrNameLst>
                                          <p:attrName>ppt_x</p:attrName>
                                        </p:attrNameLst>
                                      </p:cBhvr>
                                      <p:tavLst>
                                        <p:tav tm="0">
                                          <p:val>
                                            <p:strVal val="0-#ppt_w/2"/>
                                          </p:val>
                                        </p:tav>
                                        <p:tav tm="100000">
                                          <p:val>
                                            <p:strVal val="#ppt_x"/>
                                          </p:val>
                                        </p:tav>
                                      </p:tavLst>
                                    </p:anim>
                                    <p:anim calcmode="lin" valueType="num">
                                      <p:cBhvr additive="base">
                                        <p:cTn id="14" dur="5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ppt_x"/>
                                          </p:val>
                                        </p:tav>
                                        <p:tav tm="100000">
                                          <p:val>
                                            <p:strVal val="#ppt_x"/>
                                          </p:val>
                                        </p:tav>
                                      </p:tavLst>
                                    </p:anim>
                                    <p:anim calcmode="lin" valueType="num">
                                      <p:cBhvr additive="base">
                                        <p:cTn id="20"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0-#ppt_w/2"/>
                                          </p:val>
                                        </p:tav>
                                        <p:tav tm="100000">
                                          <p:val>
                                            <p:strVal val="#ppt_x"/>
                                          </p:val>
                                        </p:tav>
                                      </p:tavLst>
                                    </p:anim>
                                    <p:anim calcmode="lin" valueType="num">
                                      <p:cBhvr additive="base">
                                        <p:cTn id="26"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500"/>
                                        <p:tgtEl>
                                          <p:spTgt spid="93"/>
                                        </p:tgtEl>
                                        <p:attrNameLst>
                                          <p:attrName>ppt_x</p:attrName>
                                        </p:attrNameLst>
                                      </p:cBhvr>
                                      <p:tavLst>
                                        <p:tav tm="0">
                                          <p:val>
                                            <p:strVal val="ppt_x"/>
                                          </p:val>
                                        </p:tav>
                                        <p:tav tm="100000">
                                          <p:val>
                                            <p:strVal val="0-ppt_w/2"/>
                                          </p:val>
                                        </p:tav>
                                      </p:tavLst>
                                    </p:anim>
                                    <p:anim calcmode="lin" valueType="num">
                                      <p:cBhvr additive="base">
                                        <p:cTn id="31" dur="500"/>
                                        <p:tgtEl>
                                          <p:spTgt spid="93"/>
                                        </p:tgtEl>
                                        <p:attrNameLst>
                                          <p:attrName>ppt_y</p:attrName>
                                        </p:attrNameLst>
                                      </p:cBhvr>
                                      <p:tavLst>
                                        <p:tav tm="0">
                                          <p:val>
                                            <p:strVal val="ppt_y"/>
                                          </p:val>
                                        </p:tav>
                                        <p:tav tm="100000">
                                          <p:val>
                                            <p:strVal val="ppt_y"/>
                                          </p:val>
                                        </p:tav>
                                      </p:tavLst>
                                    </p:anim>
                                    <p:set>
                                      <p:cBhvr>
                                        <p:cTn id="32" dur="1" fill="hold">
                                          <p:stCondLst>
                                            <p:cond delay="499"/>
                                          </p:stCondLst>
                                        </p:cTn>
                                        <p:tgtEl>
                                          <p:spTgt spid="93"/>
                                        </p:tgtEl>
                                        <p:attrNameLst>
                                          <p:attrName>style.visibility</p:attrName>
                                        </p:attrNameLst>
                                      </p:cBhvr>
                                      <p:to>
                                        <p:strVal val="hidden"/>
                                      </p:to>
                                    </p:set>
                                  </p:childTnLst>
                                </p:cTn>
                              </p:par>
                              <p:par>
                                <p:cTn id="33" presetID="2" presetClass="exit" presetSubtype="8" fill="hold" grpId="1" nodeType="withEffect">
                                  <p:stCondLst>
                                    <p:cond delay="0"/>
                                  </p:stCondLst>
                                  <p:childTnLst>
                                    <p:anim calcmode="lin" valueType="num">
                                      <p:cBhvr additive="base">
                                        <p:cTn id="34" dur="500"/>
                                        <p:tgtEl>
                                          <p:spTgt spid="92"/>
                                        </p:tgtEl>
                                        <p:attrNameLst>
                                          <p:attrName>ppt_x</p:attrName>
                                        </p:attrNameLst>
                                      </p:cBhvr>
                                      <p:tavLst>
                                        <p:tav tm="0">
                                          <p:val>
                                            <p:strVal val="ppt_x"/>
                                          </p:val>
                                        </p:tav>
                                        <p:tav tm="100000">
                                          <p:val>
                                            <p:strVal val="0-ppt_w/2"/>
                                          </p:val>
                                        </p:tav>
                                      </p:tavLst>
                                    </p:anim>
                                    <p:anim calcmode="lin" valueType="num">
                                      <p:cBhvr additive="base">
                                        <p:cTn id="35" dur="500"/>
                                        <p:tgtEl>
                                          <p:spTgt spid="92"/>
                                        </p:tgtEl>
                                        <p:attrNameLst>
                                          <p:attrName>ppt_y</p:attrName>
                                        </p:attrNameLst>
                                      </p:cBhvr>
                                      <p:tavLst>
                                        <p:tav tm="0">
                                          <p:val>
                                            <p:strVal val="ppt_y"/>
                                          </p:val>
                                        </p:tav>
                                        <p:tav tm="100000">
                                          <p:val>
                                            <p:strVal val="ppt_y"/>
                                          </p:val>
                                        </p:tav>
                                      </p:tavLst>
                                    </p:anim>
                                    <p:set>
                                      <p:cBhvr>
                                        <p:cTn id="36" dur="1" fill="hold">
                                          <p:stCondLst>
                                            <p:cond delay="499"/>
                                          </p:stCondLst>
                                        </p:cTn>
                                        <p:tgtEl>
                                          <p:spTgt spid="92"/>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94"/>
                                        </p:tgtEl>
                                        <p:attrNameLst>
                                          <p:attrName>ppt_x</p:attrName>
                                        </p:attrNameLst>
                                      </p:cBhvr>
                                      <p:tavLst>
                                        <p:tav tm="0">
                                          <p:val>
                                            <p:strVal val="ppt_x"/>
                                          </p:val>
                                        </p:tav>
                                        <p:tav tm="100000">
                                          <p:val>
                                            <p:strVal val="0-ppt_w/2"/>
                                          </p:val>
                                        </p:tav>
                                      </p:tavLst>
                                    </p:anim>
                                    <p:anim calcmode="lin" valueType="num">
                                      <p:cBhvr additive="base">
                                        <p:cTn id="39" dur="500"/>
                                        <p:tgtEl>
                                          <p:spTgt spid="94"/>
                                        </p:tgtEl>
                                        <p:attrNameLst>
                                          <p:attrName>ppt_y</p:attrName>
                                        </p:attrNameLst>
                                      </p:cBhvr>
                                      <p:tavLst>
                                        <p:tav tm="0">
                                          <p:val>
                                            <p:strVal val="ppt_y"/>
                                          </p:val>
                                        </p:tav>
                                        <p:tav tm="100000">
                                          <p:val>
                                            <p:strVal val="ppt_y"/>
                                          </p:val>
                                        </p:tav>
                                      </p:tavLst>
                                    </p:anim>
                                    <p:set>
                                      <p:cBhvr>
                                        <p:cTn id="40" dur="1" fill="hold">
                                          <p:stCondLst>
                                            <p:cond delay="499"/>
                                          </p:stCondLst>
                                        </p:cTn>
                                        <p:tgtEl>
                                          <p:spTgt spid="9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08333E-7 4.81481E-6 L 0.23099 -0.19167 " pathEditMode="relative" rAng="0" ptsTypes="AA">
                                      <p:cBhvr>
                                        <p:cTn id="44" dur="2000" fill="hold"/>
                                        <p:tgtEl>
                                          <p:spTgt spid="110"/>
                                        </p:tgtEl>
                                        <p:attrNameLst>
                                          <p:attrName>ppt_x</p:attrName>
                                          <p:attrName>ppt_y</p:attrName>
                                        </p:attrNameLst>
                                      </p:cBhvr>
                                      <p:rCtr x="11549" y="-9583"/>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fade">
                                      <p:cBhvr>
                                        <p:cTn id="49" dur="1000"/>
                                        <p:tgtEl>
                                          <p:spTgt spid="126"/>
                                        </p:tgtEl>
                                      </p:cBhvr>
                                    </p:animEffect>
                                    <p:anim calcmode="lin" valueType="num">
                                      <p:cBhvr>
                                        <p:cTn id="50" dur="1000" fill="hold"/>
                                        <p:tgtEl>
                                          <p:spTgt spid="126"/>
                                        </p:tgtEl>
                                        <p:attrNameLst>
                                          <p:attrName>ppt_x</p:attrName>
                                        </p:attrNameLst>
                                      </p:cBhvr>
                                      <p:tavLst>
                                        <p:tav tm="0">
                                          <p:val>
                                            <p:strVal val="#ppt_x"/>
                                          </p:val>
                                        </p:tav>
                                        <p:tav tm="100000">
                                          <p:val>
                                            <p:strVal val="#ppt_x"/>
                                          </p:val>
                                        </p:tav>
                                      </p:tavLst>
                                    </p:anim>
                                    <p:anim calcmode="lin" valueType="num">
                                      <p:cBhvr>
                                        <p:cTn id="51"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7"/>
                                        </p:tgtEl>
                                        <p:attrNameLst>
                                          <p:attrName>style.visibility</p:attrName>
                                        </p:attrNameLst>
                                      </p:cBhvr>
                                      <p:to>
                                        <p:strVal val="visible"/>
                                      </p:to>
                                    </p:set>
                                    <p:animEffect transition="in" filter="fade">
                                      <p:cBhvr>
                                        <p:cTn id="56" dur="1000"/>
                                        <p:tgtEl>
                                          <p:spTgt spid="127"/>
                                        </p:tgtEl>
                                      </p:cBhvr>
                                    </p:animEffect>
                                    <p:anim calcmode="lin" valueType="num">
                                      <p:cBhvr>
                                        <p:cTn id="57" dur="1000" fill="hold"/>
                                        <p:tgtEl>
                                          <p:spTgt spid="127"/>
                                        </p:tgtEl>
                                        <p:attrNameLst>
                                          <p:attrName>ppt_x</p:attrName>
                                        </p:attrNameLst>
                                      </p:cBhvr>
                                      <p:tavLst>
                                        <p:tav tm="0">
                                          <p:val>
                                            <p:strVal val="#ppt_x"/>
                                          </p:val>
                                        </p:tav>
                                        <p:tav tm="100000">
                                          <p:val>
                                            <p:strVal val="#ppt_x"/>
                                          </p:val>
                                        </p:tav>
                                      </p:tavLst>
                                    </p:anim>
                                    <p:anim calcmode="lin" valueType="num">
                                      <p:cBhvr>
                                        <p:cTn id="58" dur="1000" fill="hold"/>
                                        <p:tgtEl>
                                          <p:spTgt spid="1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8"/>
                                        </p:tgtEl>
                                        <p:attrNameLst>
                                          <p:attrName>style.visibility</p:attrName>
                                        </p:attrNameLst>
                                      </p:cBhvr>
                                      <p:to>
                                        <p:strVal val="visible"/>
                                      </p:to>
                                    </p:set>
                                    <p:animEffect transition="in" filter="fade">
                                      <p:cBhvr>
                                        <p:cTn id="61" dur="1000"/>
                                        <p:tgtEl>
                                          <p:spTgt spid="128"/>
                                        </p:tgtEl>
                                      </p:cBhvr>
                                    </p:animEffect>
                                    <p:anim calcmode="lin" valueType="num">
                                      <p:cBhvr>
                                        <p:cTn id="62" dur="1000" fill="hold"/>
                                        <p:tgtEl>
                                          <p:spTgt spid="128"/>
                                        </p:tgtEl>
                                        <p:attrNameLst>
                                          <p:attrName>ppt_x</p:attrName>
                                        </p:attrNameLst>
                                      </p:cBhvr>
                                      <p:tavLst>
                                        <p:tav tm="0">
                                          <p:val>
                                            <p:strVal val="#ppt_x"/>
                                          </p:val>
                                        </p:tav>
                                        <p:tav tm="100000">
                                          <p:val>
                                            <p:strVal val="#ppt_x"/>
                                          </p:val>
                                        </p:tav>
                                      </p:tavLst>
                                    </p:anim>
                                    <p:anim calcmode="lin" valueType="num">
                                      <p:cBhvr>
                                        <p:cTn id="63"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0"/>
                                        </p:tgtEl>
                                        <p:attrNameLst>
                                          <p:attrName>style.visibility</p:attrName>
                                        </p:attrNameLst>
                                      </p:cBhvr>
                                      <p:to>
                                        <p:strVal val="visible"/>
                                      </p:to>
                                    </p:set>
                                    <p:animEffect transition="in" filter="fade">
                                      <p:cBhvr>
                                        <p:cTn id="73" dur="1000"/>
                                        <p:tgtEl>
                                          <p:spTgt spid="130"/>
                                        </p:tgtEl>
                                      </p:cBhvr>
                                    </p:animEffect>
                                    <p:anim calcmode="lin" valueType="num">
                                      <p:cBhvr>
                                        <p:cTn id="74" dur="1000" fill="hold"/>
                                        <p:tgtEl>
                                          <p:spTgt spid="130"/>
                                        </p:tgtEl>
                                        <p:attrNameLst>
                                          <p:attrName>ppt_x</p:attrName>
                                        </p:attrNameLst>
                                      </p:cBhvr>
                                      <p:tavLst>
                                        <p:tav tm="0">
                                          <p:val>
                                            <p:strVal val="#ppt_x"/>
                                          </p:val>
                                        </p:tav>
                                        <p:tav tm="100000">
                                          <p:val>
                                            <p:strVal val="#ppt_x"/>
                                          </p:val>
                                        </p:tav>
                                      </p:tavLst>
                                    </p:anim>
                                    <p:anim calcmode="lin" valueType="num">
                                      <p:cBhvr>
                                        <p:cTn id="75"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127"/>
                                        </p:tgtEl>
                                        <p:attrNameLst>
                                          <p:attrName>ppt_x</p:attrName>
                                        </p:attrNameLst>
                                      </p:cBhvr>
                                      <p:tavLst>
                                        <p:tav tm="0">
                                          <p:val>
                                            <p:strVal val="ppt_x"/>
                                          </p:val>
                                        </p:tav>
                                        <p:tav tm="100000">
                                          <p:val>
                                            <p:strVal val="ppt_x"/>
                                          </p:val>
                                        </p:tav>
                                      </p:tavLst>
                                    </p:anim>
                                    <p:anim calcmode="lin" valueType="num">
                                      <p:cBhvr additive="base">
                                        <p:cTn id="80" dur="500"/>
                                        <p:tgtEl>
                                          <p:spTgt spid="127"/>
                                        </p:tgtEl>
                                        <p:attrNameLst>
                                          <p:attrName>ppt_y</p:attrName>
                                        </p:attrNameLst>
                                      </p:cBhvr>
                                      <p:tavLst>
                                        <p:tav tm="0">
                                          <p:val>
                                            <p:strVal val="ppt_y"/>
                                          </p:val>
                                        </p:tav>
                                        <p:tav tm="100000">
                                          <p:val>
                                            <p:strVal val="1+ppt_h/2"/>
                                          </p:val>
                                        </p:tav>
                                      </p:tavLst>
                                    </p:anim>
                                    <p:set>
                                      <p:cBhvr>
                                        <p:cTn id="81" dur="1" fill="hold">
                                          <p:stCondLst>
                                            <p:cond delay="499"/>
                                          </p:stCondLst>
                                        </p:cTn>
                                        <p:tgtEl>
                                          <p:spTgt spid="127"/>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500"/>
                                        <p:tgtEl>
                                          <p:spTgt spid="128"/>
                                        </p:tgtEl>
                                        <p:attrNameLst>
                                          <p:attrName>ppt_x</p:attrName>
                                        </p:attrNameLst>
                                      </p:cBhvr>
                                      <p:tavLst>
                                        <p:tav tm="0">
                                          <p:val>
                                            <p:strVal val="ppt_x"/>
                                          </p:val>
                                        </p:tav>
                                        <p:tav tm="100000">
                                          <p:val>
                                            <p:strVal val="ppt_x"/>
                                          </p:val>
                                        </p:tav>
                                      </p:tavLst>
                                    </p:anim>
                                    <p:anim calcmode="lin" valueType="num">
                                      <p:cBhvr additive="base">
                                        <p:cTn id="84" dur="500"/>
                                        <p:tgtEl>
                                          <p:spTgt spid="128"/>
                                        </p:tgtEl>
                                        <p:attrNameLst>
                                          <p:attrName>ppt_y</p:attrName>
                                        </p:attrNameLst>
                                      </p:cBhvr>
                                      <p:tavLst>
                                        <p:tav tm="0">
                                          <p:val>
                                            <p:strVal val="ppt_y"/>
                                          </p:val>
                                        </p:tav>
                                        <p:tav tm="100000">
                                          <p:val>
                                            <p:strVal val="1+ppt_h/2"/>
                                          </p:val>
                                        </p:tav>
                                      </p:tavLst>
                                    </p:anim>
                                    <p:set>
                                      <p:cBhvr>
                                        <p:cTn id="85" dur="1" fill="hold">
                                          <p:stCondLst>
                                            <p:cond delay="499"/>
                                          </p:stCondLst>
                                        </p:cTn>
                                        <p:tgtEl>
                                          <p:spTgt spid="128"/>
                                        </p:tgtEl>
                                        <p:attrNameLst>
                                          <p:attrName>style.visibility</p:attrName>
                                        </p:attrNameLst>
                                      </p:cBhvr>
                                      <p:to>
                                        <p:strVal val="hidden"/>
                                      </p:to>
                                    </p:set>
                                  </p:childTnLst>
                                </p:cTn>
                              </p:par>
                              <p:par>
                                <p:cTn id="86" presetID="2" presetClass="exit" presetSubtype="4" fill="hold" grpId="1" nodeType="withEffect">
                                  <p:stCondLst>
                                    <p:cond delay="0"/>
                                  </p:stCondLst>
                                  <p:childTnLst>
                                    <p:anim calcmode="lin" valueType="num">
                                      <p:cBhvr additive="base">
                                        <p:cTn id="87" dur="500"/>
                                        <p:tgtEl>
                                          <p:spTgt spid="129"/>
                                        </p:tgtEl>
                                        <p:attrNameLst>
                                          <p:attrName>ppt_x</p:attrName>
                                        </p:attrNameLst>
                                      </p:cBhvr>
                                      <p:tavLst>
                                        <p:tav tm="0">
                                          <p:val>
                                            <p:strVal val="ppt_x"/>
                                          </p:val>
                                        </p:tav>
                                        <p:tav tm="100000">
                                          <p:val>
                                            <p:strVal val="ppt_x"/>
                                          </p:val>
                                        </p:tav>
                                      </p:tavLst>
                                    </p:anim>
                                    <p:anim calcmode="lin" valueType="num">
                                      <p:cBhvr additive="base">
                                        <p:cTn id="88" dur="500"/>
                                        <p:tgtEl>
                                          <p:spTgt spid="129"/>
                                        </p:tgtEl>
                                        <p:attrNameLst>
                                          <p:attrName>ppt_y</p:attrName>
                                        </p:attrNameLst>
                                      </p:cBhvr>
                                      <p:tavLst>
                                        <p:tav tm="0">
                                          <p:val>
                                            <p:strVal val="ppt_y"/>
                                          </p:val>
                                        </p:tav>
                                        <p:tav tm="100000">
                                          <p:val>
                                            <p:strVal val="1+ppt_h/2"/>
                                          </p:val>
                                        </p:tav>
                                      </p:tavLst>
                                    </p:anim>
                                    <p:set>
                                      <p:cBhvr>
                                        <p:cTn id="89" dur="1" fill="hold">
                                          <p:stCondLst>
                                            <p:cond delay="499"/>
                                          </p:stCondLst>
                                        </p:cTn>
                                        <p:tgtEl>
                                          <p:spTgt spid="129"/>
                                        </p:tgtEl>
                                        <p:attrNameLst>
                                          <p:attrName>style.visibility</p:attrName>
                                        </p:attrNameLst>
                                      </p:cBhvr>
                                      <p:to>
                                        <p:strVal val="hidden"/>
                                      </p:to>
                                    </p:set>
                                  </p:childTnLst>
                                </p:cTn>
                              </p:par>
                              <p:par>
                                <p:cTn id="90" presetID="2" presetClass="exit" presetSubtype="4" fill="hold" grpId="1" nodeType="withEffect">
                                  <p:stCondLst>
                                    <p:cond delay="0"/>
                                  </p:stCondLst>
                                  <p:childTnLst>
                                    <p:anim calcmode="lin" valueType="num">
                                      <p:cBhvr additive="base">
                                        <p:cTn id="91" dur="500"/>
                                        <p:tgtEl>
                                          <p:spTgt spid="130"/>
                                        </p:tgtEl>
                                        <p:attrNameLst>
                                          <p:attrName>ppt_x</p:attrName>
                                        </p:attrNameLst>
                                      </p:cBhvr>
                                      <p:tavLst>
                                        <p:tav tm="0">
                                          <p:val>
                                            <p:strVal val="ppt_x"/>
                                          </p:val>
                                        </p:tav>
                                        <p:tav tm="100000">
                                          <p:val>
                                            <p:strVal val="ppt_x"/>
                                          </p:val>
                                        </p:tav>
                                      </p:tavLst>
                                    </p:anim>
                                    <p:anim calcmode="lin" valueType="num">
                                      <p:cBhvr additive="base">
                                        <p:cTn id="92" dur="500"/>
                                        <p:tgtEl>
                                          <p:spTgt spid="130"/>
                                        </p:tgtEl>
                                        <p:attrNameLst>
                                          <p:attrName>ppt_y</p:attrName>
                                        </p:attrNameLst>
                                      </p:cBhvr>
                                      <p:tavLst>
                                        <p:tav tm="0">
                                          <p:val>
                                            <p:strVal val="ppt_y"/>
                                          </p:val>
                                        </p:tav>
                                        <p:tav tm="100000">
                                          <p:val>
                                            <p:strVal val="1+ppt_h/2"/>
                                          </p:val>
                                        </p:tav>
                                      </p:tavLst>
                                    </p:anim>
                                    <p:set>
                                      <p:cBhvr>
                                        <p:cTn id="93" dur="1" fill="hold">
                                          <p:stCondLst>
                                            <p:cond delay="499"/>
                                          </p:stCondLst>
                                        </p:cTn>
                                        <p:tgtEl>
                                          <p:spTgt spid="1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1000"/>
                                        <p:tgtEl>
                                          <p:spTgt spid="37"/>
                                        </p:tgtEl>
                                      </p:cBhvr>
                                    </p:animEffect>
                                    <p:anim calcmode="lin" valueType="num">
                                      <p:cBhvr>
                                        <p:cTn id="99" dur="1000" fill="hold"/>
                                        <p:tgtEl>
                                          <p:spTgt spid="37"/>
                                        </p:tgtEl>
                                        <p:attrNameLst>
                                          <p:attrName>ppt_x</p:attrName>
                                        </p:attrNameLst>
                                      </p:cBhvr>
                                      <p:tavLst>
                                        <p:tav tm="0">
                                          <p:val>
                                            <p:strVal val="#ppt_x"/>
                                          </p:val>
                                        </p:tav>
                                        <p:tav tm="100000">
                                          <p:val>
                                            <p:strVal val="#ppt_x"/>
                                          </p:val>
                                        </p:tav>
                                      </p:tavLst>
                                    </p:anim>
                                    <p:anim calcmode="lin" valueType="num">
                                      <p:cBhvr>
                                        <p:cTn id="10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2.08333E-6 1.11022E-16 L 0.00547 -0.16968 " pathEditMode="relative" rAng="0" ptsTypes="AA">
                                      <p:cBhvr>
                                        <p:cTn id="104" dur="2000" fill="hold"/>
                                        <p:tgtEl>
                                          <p:spTgt spid="37"/>
                                        </p:tgtEl>
                                        <p:attrNameLst>
                                          <p:attrName>ppt_x</p:attrName>
                                          <p:attrName>ppt_y</p:attrName>
                                        </p:attrNameLst>
                                      </p:cBhvr>
                                      <p:rCtr x="273" y="-8495"/>
                                    </p:animMotion>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1000"/>
                                        <p:tgtEl>
                                          <p:spTgt spid="27"/>
                                        </p:tgtEl>
                                      </p:cBhvr>
                                    </p:animEffect>
                                    <p:anim calcmode="lin" valueType="num">
                                      <p:cBhvr>
                                        <p:cTn id="110" dur="1000" fill="hold"/>
                                        <p:tgtEl>
                                          <p:spTgt spid="27"/>
                                        </p:tgtEl>
                                        <p:attrNameLst>
                                          <p:attrName>ppt_x</p:attrName>
                                        </p:attrNameLst>
                                      </p:cBhvr>
                                      <p:tavLst>
                                        <p:tav tm="0">
                                          <p:val>
                                            <p:strVal val="#ppt_x"/>
                                          </p:val>
                                        </p:tav>
                                        <p:tav tm="100000">
                                          <p:val>
                                            <p:strVal val="#ppt_x"/>
                                          </p:val>
                                        </p:tav>
                                      </p:tavLst>
                                    </p:anim>
                                    <p:anim calcmode="lin" valueType="num">
                                      <p:cBhvr>
                                        <p:cTn id="1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1000"/>
                                        <p:tgtEl>
                                          <p:spTgt spid="28"/>
                                        </p:tgtEl>
                                      </p:cBhvr>
                                    </p:animEffect>
                                    <p:anim calcmode="lin" valueType="num">
                                      <p:cBhvr>
                                        <p:cTn id="117" dur="1000" fill="hold"/>
                                        <p:tgtEl>
                                          <p:spTgt spid="28"/>
                                        </p:tgtEl>
                                        <p:attrNameLst>
                                          <p:attrName>ppt_x</p:attrName>
                                        </p:attrNameLst>
                                      </p:cBhvr>
                                      <p:tavLst>
                                        <p:tav tm="0">
                                          <p:val>
                                            <p:strVal val="#ppt_x"/>
                                          </p:val>
                                        </p:tav>
                                        <p:tav tm="100000">
                                          <p:val>
                                            <p:strVal val="#ppt_x"/>
                                          </p:val>
                                        </p:tav>
                                      </p:tavLst>
                                    </p:anim>
                                    <p:anim calcmode="lin" valueType="num">
                                      <p:cBhvr>
                                        <p:cTn id="1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xit" presetSubtype="0" fill="hold" nodeType="clickEffect">
                                  <p:stCondLst>
                                    <p:cond delay="0"/>
                                  </p:stCondLst>
                                  <p:childTnLst>
                                    <p:animEffect transition="out" filter="fade">
                                      <p:cBhvr>
                                        <p:cTn id="122" dur="1000"/>
                                        <p:tgtEl>
                                          <p:spTgt spid="27"/>
                                        </p:tgtEl>
                                      </p:cBhvr>
                                    </p:animEffect>
                                    <p:anim calcmode="lin" valueType="num">
                                      <p:cBhvr>
                                        <p:cTn id="123" dur="1000"/>
                                        <p:tgtEl>
                                          <p:spTgt spid="27"/>
                                        </p:tgtEl>
                                        <p:attrNameLst>
                                          <p:attrName>ppt_x</p:attrName>
                                        </p:attrNameLst>
                                      </p:cBhvr>
                                      <p:tavLst>
                                        <p:tav tm="0">
                                          <p:val>
                                            <p:strVal val="ppt_x"/>
                                          </p:val>
                                        </p:tav>
                                        <p:tav tm="100000">
                                          <p:val>
                                            <p:strVal val="ppt_x"/>
                                          </p:val>
                                        </p:tav>
                                      </p:tavLst>
                                    </p:anim>
                                    <p:anim calcmode="lin" valueType="num">
                                      <p:cBhvr>
                                        <p:cTn id="124" dur="1000"/>
                                        <p:tgtEl>
                                          <p:spTgt spid="27"/>
                                        </p:tgtEl>
                                        <p:attrNameLst>
                                          <p:attrName>ppt_y</p:attrName>
                                        </p:attrNameLst>
                                      </p:cBhvr>
                                      <p:tavLst>
                                        <p:tav tm="0">
                                          <p:val>
                                            <p:strVal val="ppt_y"/>
                                          </p:val>
                                        </p:tav>
                                        <p:tav tm="100000">
                                          <p:val>
                                            <p:strVal val="ppt_y+.1"/>
                                          </p:val>
                                        </p:tav>
                                      </p:tavLst>
                                    </p:anim>
                                    <p:set>
                                      <p:cBhvr>
                                        <p:cTn id="125" dur="1" fill="hold">
                                          <p:stCondLst>
                                            <p:cond delay="999"/>
                                          </p:stCondLst>
                                        </p:cTn>
                                        <p:tgtEl>
                                          <p:spTgt spid="27"/>
                                        </p:tgtEl>
                                        <p:attrNameLst>
                                          <p:attrName>style.visibility</p:attrName>
                                        </p:attrNameLst>
                                      </p:cBhvr>
                                      <p:to>
                                        <p:strVal val="hidden"/>
                                      </p:to>
                                    </p:set>
                                  </p:childTnLst>
                                </p:cTn>
                              </p:par>
                              <p:par>
                                <p:cTn id="126" presetID="42" presetClass="exit" presetSubtype="0" fill="hold" nodeType="withEffect">
                                  <p:stCondLst>
                                    <p:cond delay="0"/>
                                  </p:stCondLst>
                                  <p:childTnLst>
                                    <p:animEffect transition="out" filter="fade">
                                      <p:cBhvr>
                                        <p:cTn id="127" dur="1000"/>
                                        <p:tgtEl>
                                          <p:spTgt spid="28"/>
                                        </p:tgtEl>
                                      </p:cBhvr>
                                    </p:animEffect>
                                    <p:anim calcmode="lin" valueType="num">
                                      <p:cBhvr>
                                        <p:cTn id="128" dur="1000"/>
                                        <p:tgtEl>
                                          <p:spTgt spid="28"/>
                                        </p:tgtEl>
                                        <p:attrNameLst>
                                          <p:attrName>ppt_x</p:attrName>
                                        </p:attrNameLst>
                                      </p:cBhvr>
                                      <p:tavLst>
                                        <p:tav tm="0">
                                          <p:val>
                                            <p:strVal val="ppt_x"/>
                                          </p:val>
                                        </p:tav>
                                        <p:tav tm="100000">
                                          <p:val>
                                            <p:strVal val="ppt_x"/>
                                          </p:val>
                                        </p:tav>
                                      </p:tavLst>
                                    </p:anim>
                                    <p:anim calcmode="lin" valueType="num">
                                      <p:cBhvr>
                                        <p:cTn id="129" dur="1000"/>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Graphic spid="37" grpId="1">
        <p:bldAsOne/>
      </p:bldGraphic>
      <p:bldP spid="92" grpId="0" animBg="1"/>
      <p:bldP spid="92" grpId="1" animBg="1"/>
      <p:bldP spid="93" grpId="0" animBg="1"/>
      <p:bldP spid="93" grpId="1" animBg="1"/>
      <p:bldP spid="126" grpId="0" animBg="1"/>
      <p:bldP spid="127" grpId="0" animBg="1"/>
      <p:bldP spid="127" grpId="1" animBg="1"/>
      <p:bldP spid="128" grpId="0" animBg="1"/>
      <p:bldP spid="128" grpId="1" animBg="1"/>
      <p:bldP spid="129" grpId="0" animBg="1"/>
      <p:bldP spid="129" grpId="1" animBg="1"/>
      <p:bldP spid="130" grpId="0" animBg="1"/>
      <p:bldP spid="13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486586" y="2399917"/>
            <a:ext cx="3024547" cy="1384995"/>
          </a:xfrm>
          <a:prstGeom prst="rect">
            <a:avLst/>
          </a:prstGeom>
        </p:spPr>
        <p:txBody>
          <a:bodyPr wrap="none">
            <a:spAutoFit/>
          </a:bodyPr>
          <a:lstStyle/>
          <a:p>
            <a:r>
              <a:rPr lang="ar-SA" sz="2400" b="1" dirty="0">
                <a:latin typeface="Times New Roman" panose="02020603050405020304" pitchFamily="18" charset="0"/>
                <a:ea typeface="Times New Roman" panose="02020603050405020304" pitchFamily="18" charset="0"/>
                <a:cs typeface="B Yekan" panose="00000400000000000000" pitchFamily="2" charset="-78"/>
              </a:rPr>
              <a:t>استفاده از جبر فرمکسی</a:t>
            </a:r>
            <a:endParaRPr lang="fa-IR" sz="2400" b="1" dirty="0">
              <a:latin typeface="Times New Roman" panose="02020603050405020304" pitchFamily="18" charset="0"/>
              <a:ea typeface="Times New Roman" panose="02020603050405020304" pitchFamily="18" charset="0"/>
              <a:cs typeface="B Yekan" panose="00000400000000000000" pitchFamily="2" charset="-78"/>
            </a:endParaRPr>
          </a:p>
          <a:p>
            <a:endParaRPr lang="fa-IR" sz="2400" b="1" dirty="0">
              <a:latin typeface="Times New Roman" panose="02020603050405020304" pitchFamily="18" charset="0"/>
              <a:ea typeface="Times New Roman" panose="02020603050405020304" pitchFamily="18" charset="0"/>
              <a:cs typeface="B Yekan" panose="00000400000000000000" pitchFamily="2" charset="-78"/>
            </a:endParaRPr>
          </a:p>
          <a:p>
            <a:pPr lvl="0" algn="ctr" rtl="1">
              <a:lnSpc>
                <a:spcPct val="150000"/>
              </a:lnSpc>
            </a:pPr>
            <a:r>
              <a:rPr lang="fa-IR" sz="2400" b="1" dirty="0">
                <a:cs typeface="B Yekan" panose="00000400000000000000" pitchFamily="2" charset="-78"/>
              </a:rPr>
              <a:t>نرم افزار </a:t>
            </a:r>
            <a:r>
              <a:rPr lang="en-US" sz="2400" b="1" dirty="0">
                <a:latin typeface="Times New Roman" panose="02020603050405020304" pitchFamily="18" charset="0"/>
                <a:cs typeface="Times New Roman" panose="02020603050405020304" pitchFamily="18" charset="0"/>
              </a:rPr>
              <a:t>FORMIAN</a:t>
            </a:r>
          </a:p>
        </p:txBody>
      </p:sp>
      <p:sp>
        <p:nvSpPr>
          <p:cNvPr id="15" name="Rounded Rectangle 14"/>
          <p:cNvSpPr/>
          <p:nvPr/>
        </p:nvSpPr>
        <p:spPr>
          <a:xfrm>
            <a:off x="6506156" y="2965692"/>
            <a:ext cx="1572064" cy="674999"/>
          </a:xfrm>
          <a:prstGeom prst="roundRect">
            <a:avLst/>
          </a:prstGeom>
          <a:solidFill>
            <a:schemeClr val="accent4">
              <a:lumMod val="40000"/>
              <a:lumOff val="60000"/>
            </a:schemeClr>
          </a:solidFill>
          <a:ln w="127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ar-SA" sz="2400" b="1" dirty="0">
                <a:ln w="9525">
                  <a:noFill/>
                  <a:prstDash val="solid"/>
                </a:ln>
                <a:solidFill>
                  <a:schemeClr val="tx1"/>
                </a:solidFill>
                <a:cs typeface="B Titr" panose="00000700000000000000" pitchFamily="2" charset="-78"/>
              </a:rPr>
              <a:t>تاشه­پردازی </a:t>
            </a:r>
            <a:endParaRPr lang="fa-IR" sz="2400" b="1" dirty="0">
              <a:ln w="9525">
                <a:noFill/>
                <a:prstDash val="solid"/>
              </a:ln>
              <a:solidFill>
                <a:schemeClr val="tx1"/>
              </a:solidFill>
              <a:cs typeface="B Titr" panose="00000700000000000000" pitchFamily="2" charset="-78"/>
            </a:endParaRPr>
          </a:p>
        </p:txBody>
      </p:sp>
      <p:sp>
        <p:nvSpPr>
          <p:cNvPr id="17" name="Rounded Rectangle 16"/>
          <p:cNvSpPr/>
          <p:nvPr/>
        </p:nvSpPr>
        <p:spPr>
          <a:xfrm>
            <a:off x="6475192" y="4315349"/>
            <a:ext cx="1572064" cy="673296"/>
          </a:xfrm>
          <a:prstGeom prst="roundRect">
            <a:avLst/>
          </a:prstGeom>
          <a:solidFill>
            <a:schemeClr val="accent4">
              <a:lumMod val="40000"/>
              <a:lumOff val="60000"/>
            </a:schemeClr>
          </a:solidFill>
          <a:ln w="127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ar-SA" sz="2100" dirty="0">
                <a:solidFill>
                  <a:schemeClr val="tx1"/>
                </a:solidFill>
                <a:cs typeface="B Titr" panose="00000700000000000000" pitchFamily="2" charset="-78"/>
              </a:rPr>
              <a:t>مدل­سازی</a:t>
            </a:r>
            <a:r>
              <a:rPr lang="fa-IR" sz="2100" dirty="0">
                <a:solidFill>
                  <a:schemeClr val="tx1"/>
                </a:solidFill>
                <a:cs typeface="B Titr" panose="00000700000000000000" pitchFamily="2" charset="-78"/>
              </a:rPr>
              <a:t> عناصر محدود</a:t>
            </a:r>
            <a:endParaRPr lang="fa-IR" sz="2100" b="1" dirty="0">
              <a:ln w="9525">
                <a:noFill/>
                <a:prstDash val="solid"/>
              </a:ln>
              <a:solidFill>
                <a:schemeClr val="tx1"/>
              </a:solidFill>
              <a:cs typeface="B Titr" panose="00000700000000000000" pitchFamily="2" charset="-78"/>
            </a:endParaRPr>
          </a:p>
        </p:txBody>
      </p:sp>
      <p:cxnSp>
        <p:nvCxnSpPr>
          <p:cNvPr id="24" name="Straight Connector 23"/>
          <p:cNvCxnSpPr/>
          <p:nvPr/>
        </p:nvCxnSpPr>
        <p:spPr>
          <a:xfrm>
            <a:off x="8529303" y="2593207"/>
            <a:ext cx="1" cy="744968"/>
          </a:xfrm>
          <a:prstGeom prst="line">
            <a:avLst/>
          </a:prstGeom>
          <a:ln w="47625">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8219" y="3332439"/>
            <a:ext cx="452231" cy="5737"/>
          </a:xfrm>
          <a:prstGeom prst="line">
            <a:avLst/>
          </a:prstGeom>
          <a:ln w="47625">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519364" y="3316005"/>
            <a:ext cx="9939" cy="1341729"/>
          </a:xfrm>
          <a:prstGeom prst="line">
            <a:avLst/>
          </a:prstGeom>
          <a:ln w="47625">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057194" y="4651998"/>
            <a:ext cx="452231" cy="5737"/>
          </a:xfrm>
          <a:prstGeom prst="line">
            <a:avLst/>
          </a:prstGeom>
          <a:ln w="47625">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803403" y="4141963"/>
            <a:ext cx="4382931" cy="461665"/>
          </a:xfrm>
          <a:prstGeom prst="rect">
            <a:avLst/>
          </a:prstGeom>
        </p:spPr>
        <p:txBody>
          <a:bodyPr wrap="none">
            <a:spAutoFit/>
          </a:bodyPr>
          <a:lstStyle/>
          <a:p>
            <a:r>
              <a:rPr lang="fa-IR" sz="2400" b="1" dirty="0">
                <a:latin typeface="Times New Roman" panose="02020603050405020304" pitchFamily="18" charset="0"/>
                <a:ea typeface="Times New Roman" panose="02020603050405020304" pitchFamily="18" charset="0"/>
                <a:cs typeface="B Yekan" panose="00000400000000000000" pitchFamily="2" charset="-78"/>
              </a:rPr>
              <a:t>گنبد دولایه اسکالپ با بافتار دیاماتیک</a:t>
            </a:r>
            <a:endParaRPr lang="en-US" sz="2400" b="1" dirty="0">
              <a:cs typeface="B Yekan" panose="00000400000000000000" pitchFamily="2" charset="-78"/>
            </a:endParaRPr>
          </a:p>
        </p:txBody>
      </p:sp>
      <p:sp>
        <p:nvSpPr>
          <p:cNvPr id="46" name="Rounded Rectangle 45"/>
          <p:cNvSpPr/>
          <p:nvPr/>
        </p:nvSpPr>
        <p:spPr>
          <a:xfrm>
            <a:off x="6505009" y="2965522"/>
            <a:ext cx="1572064" cy="674999"/>
          </a:xfrm>
          <a:prstGeom prst="roundRect">
            <a:avLst/>
          </a:prstGeom>
          <a:solidFill>
            <a:srgbClr val="FFFF00"/>
          </a:solidFill>
          <a:ln w="127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ar-SA" sz="2400" b="1" dirty="0">
                <a:ln w="9525">
                  <a:noFill/>
                  <a:prstDash val="solid"/>
                </a:ln>
                <a:solidFill>
                  <a:schemeClr val="tx1"/>
                </a:solidFill>
                <a:cs typeface="B Titr" panose="00000700000000000000" pitchFamily="2" charset="-78"/>
              </a:rPr>
              <a:t>تاشه­پردازی </a:t>
            </a:r>
            <a:endParaRPr lang="fa-IR" sz="2400" b="1" dirty="0">
              <a:ln w="9525">
                <a:noFill/>
                <a:prstDash val="solid"/>
              </a:ln>
              <a:solidFill>
                <a:schemeClr val="tx1"/>
              </a:solidFill>
              <a:cs typeface="B Titr" panose="00000700000000000000" pitchFamily="2" charset="-78"/>
            </a:endParaRPr>
          </a:p>
        </p:txBody>
      </p:sp>
      <p:sp>
        <p:nvSpPr>
          <p:cNvPr id="47" name="Rounded Rectangle 46"/>
          <p:cNvSpPr/>
          <p:nvPr/>
        </p:nvSpPr>
        <p:spPr>
          <a:xfrm>
            <a:off x="6506155" y="2965521"/>
            <a:ext cx="1572064" cy="674999"/>
          </a:xfrm>
          <a:prstGeom prst="roundRect">
            <a:avLst/>
          </a:prstGeom>
          <a:solidFill>
            <a:schemeClr val="accent4">
              <a:lumMod val="40000"/>
              <a:lumOff val="60000"/>
            </a:schemeClr>
          </a:solidFill>
          <a:ln w="127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ar-SA" sz="2400" b="1" dirty="0">
                <a:ln w="9525">
                  <a:noFill/>
                  <a:prstDash val="solid"/>
                </a:ln>
                <a:solidFill>
                  <a:schemeClr val="tx1"/>
                </a:solidFill>
                <a:cs typeface="B Titr" panose="00000700000000000000" pitchFamily="2" charset="-78"/>
              </a:rPr>
              <a:t>تاشه­پردازی </a:t>
            </a:r>
            <a:endParaRPr lang="fa-IR" sz="2400" b="1" dirty="0">
              <a:ln w="9525">
                <a:noFill/>
                <a:prstDash val="solid"/>
              </a:ln>
              <a:solidFill>
                <a:schemeClr val="tx1"/>
              </a:solidFill>
              <a:cs typeface="B Titr" panose="00000700000000000000" pitchFamily="2" charset="-78"/>
            </a:endParaRPr>
          </a:p>
        </p:txBody>
      </p:sp>
      <p:sp>
        <p:nvSpPr>
          <p:cNvPr id="48" name="Rounded Rectangle 47"/>
          <p:cNvSpPr/>
          <p:nvPr/>
        </p:nvSpPr>
        <p:spPr>
          <a:xfrm>
            <a:off x="6472249" y="4321086"/>
            <a:ext cx="1572064" cy="673296"/>
          </a:xfrm>
          <a:prstGeom prst="roundRect">
            <a:avLst/>
          </a:prstGeom>
          <a:solidFill>
            <a:srgbClr val="FFFF00"/>
          </a:solidFill>
          <a:ln w="127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ar-SA" sz="2100" dirty="0">
                <a:solidFill>
                  <a:schemeClr val="tx1"/>
                </a:solidFill>
                <a:cs typeface="B Titr" panose="00000700000000000000" pitchFamily="2" charset="-78"/>
              </a:rPr>
              <a:t>مدل­سازی</a:t>
            </a:r>
            <a:r>
              <a:rPr lang="fa-IR" sz="2100" dirty="0">
                <a:solidFill>
                  <a:schemeClr val="tx1"/>
                </a:solidFill>
                <a:cs typeface="B Titr" panose="00000700000000000000" pitchFamily="2" charset="-78"/>
              </a:rPr>
              <a:t> عناصر محدود</a:t>
            </a:r>
            <a:endParaRPr lang="fa-IR" sz="2100" b="1" dirty="0">
              <a:ln w="9525">
                <a:noFill/>
                <a:prstDash val="solid"/>
              </a:ln>
              <a:solidFill>
                <a:schemeClr val="tx1"/>
              </a:solidFill>
              <a:cs typeface="B Titr" panose="00000700000000000000" pitchFamily="2" charset="-78"/>
            </a:endParaRPr>
          </a:p>
        </p:txBody>
      </p:sp>
      <p:sp>
        <p:nvSpPr>
          <p:cNvPr id="49" name="Rectangle 48"/>
          <p:cNvSpPr/>
          <p:nvPr/>
        </p:nvSpPr>
        <p:spPr>
          <a:xfrm>
            <a:off x="1758839" y="2264901"/>
            <a:ext cx="4155305" cy="461665"/>
          </a:xfrm>
          <a:prstGeom prst="rect">
            <a:avLst/>
          </a:prstGeom>
        </p:spPr>
        <p:txBody>
          <a:bodyPr wrap="none">
            <a:spAutoFit/>
          </a:bodyPr>
          <a:lstStyle/>
          <a:p>
            <a:pPr algn="r" rtl="1"/>
            <a:r>
              <a:rPr lang="fa-IR" sz="2400" b="1" dirty="0">
                <a:cs typeface="B Yekan" panose="00000400000000000000" pitchFamily="2" charset="-78"/>
              </a:rPr>
              <a:t>نرم افزار عناصر محدود </a:t>
            </a:r>
            <a:r>
              <a:rPr lang="en-US" sz="2400" b="1" dirty="0">
                <a:latin typeface="Times New Roman" panose="02020603050405020304" pitchFamily="18" charset="0"/>
                <a:cs typeface="Times New Roman" panose="02020603050405020304" pitchFamily="18" charset="0"/>
              </a:rPr>
              <a:t>ABAQUS</a:t>
            </a:r>
          </a:p>
        </p:txBody>
      </p:sp>
      <p:sp>
        <p:nvSpPr>
          <p:cNvPr id="50" name="Rectangle 49"/>
          <p:cNvSpPr/>
          <p:nvPr/>
        </p:nvSpPr>
        <p:spPr>
          <a:xfrm>
            <a:off x="1936963" y="2884315"/>
            <a:ext cx="3951723" cy="830997"/>
          </a:xfrm>
          <a:prstGeom prst="rect">
            <a:avLst/>
          </a:prstGeom>
        </p:spPr>
        <p:txBody>
          <a:bodyPr wrap="none">
            <a:spAutoFit/>
          </a:bodyPr>
          <a:lstStyle/>
          <a:p>
            <a:pPr algn="ctr" rtl="1"/>
            <a:r>
              <a:rPr lang="fa-IR" sz="2400" b="1" dirty="0">
                <a:cs typeface="B Yekan" panose="00000400000000000000" pitchFamily="2" charset="-78"/>
              </a:rPr>
              <a:t>تحلیل غیرخطی تغییرمکانهای بزرگ</a:t>
            </a:r>
          </a:p>
          <a:p>
            <a:pPr algn="ctr" rtl="1"/>
            <a:r>
              <a:rPr lang="fa-IR" sz="2400" b="1" dirty="0">
                <a:latin typeface="Times New Roman" panose="02020603050405020304" pitchFamily="18" charset="0"/>
                <a:cs typeface="B Yekan" panose="00000400000000000000" pitchFamily="2" charset="-78"/>
              </a:rPr>
              <a:t>غیرخطی هندسی – غیرخطی مصالح</a:t>
            </a:r>
            <a:endParaRPr lang="en-US" sz="2400" b="1" dirty="0">
              <a:latin typeface="Times New Roman" panose="02020603050405020304" pitchFamily="18" charset="0"/>
              <a:cs typeface="Times New Roman" panose="02020603050405020304" pitchFamily="18" charset="0"/>
            </a:endParaRPr>
          </a:p>
        </p:txBody>
      </p:sp>
      <p:sp>
        <p:nvSpPr>
          <p:cNvPr id="51" name="Rectangle 50"/>
          <p:cNvSpPr/>
          <p:nvPr/>
        </p:nvSpPr>
        <p:spPr>
          <a:xfrm>
            <a:off x="2452339" y="3912346"/>
            <a:ext cx="2860078" cy="461665"/>
          </a:xfrm>
          <a:prstGeom prst="rect">
            <a:avLst/>
          </a:prstGeom>
        </p:spPr>
        <p:txBody>
          <a:bodyPr wrap="none">
            <a:spAutoFit/>
          </a:bodyPr>
          <a:lstStyle/>
          <a:p>
            <a:pPr algn="r" rtl="1"/>
            <a:r>
              <a:rPr lang="ar-SA" sz="2400" b="1" dirty="0">
                <a:cs typeface="B Yekan" panose="00000400000000000000" pitchFamily="2" charset="-78"/>
              </a:rPr>
              <a:t>روش </a:t>
            </a:r>
            <a:r>
              <a:rPr lang="en-US" sz="2400" b="1" dirty="0" err="1">
                <a:latin typeface="Times New Roman" panose="02020603050405020304" pitchFamily="18" charset="0"/>
                <a:cs typeface="Times New Roman" panose="02020603050405020304" pitchFamily="18" charset="0"/>
              </a:rPr>
              <a:t>Riks</a:t>
            </a:r>
            <a:r>
              <a:rPr lang="en-US" sz="2400" b="1" dirty="0">
                <a:cs typeface="B Yekan" panose="00000400000000000000" pitchFamily="2" charset="-78"/>
              </a:rPr>
              <a:t> </a:t>
            </a:r>
            <a:r>
              <a:rPr lang="fa-IR" sz="2400" b="1" dirty="0">
                <a:cs typeface="B Yekan" panose="00000400000000000000" pitchFamily="2" charset="-78"/>
              </a:rPr>
              <a:t> اصلاح شده</a:t>
            </a:r>
            <a:endParaRPr lang="en-US" sz="2400" b="1" dirty="0">
              <a:latin typeface="Times New Roman" panose="02020603050405020304" pitchFamily="18" charset="0"/>
              <a:cs typeface="B Yekan" panose="00000400000000000000" pitchFamily="2" charset="-78"/>
            </a:endParaRPr>
          </a:p>
        </p:txBody>
      </p:sp>
      <p:sp>
        <p:nvSpPr>
          <p:cNvPr id="52" name="Rectangle 51"/>
          <p:cNvSpPr/>
          <p:nvPr/>
        </p:nvSpPr>
        <p:spPr>
          <a:xfrm>
            <a:off x="2436893" y="4676803"/>
            <a:ext cx="3026406" cy="461665"/>
          </a:xfrm>
          <a:prstGeom prst="rect">
            <a:avLst/>
          </a:prstGeom>
        </p:spPr>
        <p:txBody>
          <a:bodyPr wrap="none">
            <a:spAutoFit/>
          </a:bodyPr>
          <a:lstStyle/>
          <a:p>
            <a:pPr algn="r" rtl="1"/>
            <a:r>
              <a:rPr lang="fa-IR" sz="2400" b="1" dirty="0">
                <a:cs typeface="B Yekan" panose="00000400000000000000" pitchFamily="2" charset="-78"/>
              </a:rPr>
              <a:t>هر عضو یک المان </a:t>
            </a:r>
            <a:r>
              <a:rPr lang="en-US" sz="2400" b="1" dirty="0">
                <a:latin typeface="Times New Roman" panose="02020603050405020304" pitchFamily="18" charset="0"/>
                <a:cs typeface="Times New Roman" panose="02020603050405020304" pitchFamily="18" charset="0"/>
              </a:rPr>
              <a:t>Truss</a:t>
            </a:r>
            <a:r>
              <a:rPr lang="fa-IR" sz="2400" b="1" dirty="0">
                <a:cs typeface="B Yekan" panose="00000400000000000000" pitchFamily="2" charset="-78"/>
              </a:rPr>
              <a:t> </a:t>
            </a:r>
            <a:endParaRPr lang="en-US" sz="2400" b="1" dirty="0">
              <a:latin typeface="Times New Roman" panose="02020603050405020304" pitchFamily="18" charset="0"/>
              <a:cs typeface="B Yekan" panose="00000400000000000000" pitchFamily="2" charset="-78"/>
            </a:endParaRPr>
          </a:p>
        </p:txBody>
      </p:sp>
      <p:graphicFrame>
        <p:nvGraphicFramePr>
          <p:cNvPr id="23" name="Diagram 22"/>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Freeform 7"/>
          <p:cNvSpPr>
            <a:spLocks/>
          </p:cNvSpPr>
          <p:nvPr/>
        </p:nvSpPr>
        <p:spPr bwMode="gray">
          <a:xfrm>
            <a:off x="3041884" y="1884267"/>
            <a:ext cx="677466"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4">
              <a:lumMod val="40000"/>
              <a:lumOff val="60000"/>
            </a:schemeClr>
          </a:solidFill>
          <a:ln w="19050">
            <a:solidFill>
              <a:srgbClr val="FF9900"/>
            </a:solidFill>
            <a:prstDash val="solid"/>
            <a:round/>
            <a:headEnd/>
            <a:tailEnd/>
          </a:ln>
          <a:effectLst/>
        </p:spPr>
        <p:txBody>
          <a:bodyPr/>
          <a:lstStyle/>
          <a:p>
            <a:endParaRPr lang="fa-IR" sz="1350"/>
          </a:p>
        </p:txBody>
      </p:sp>
      <p:sp>
        <p:nvSpPr>
          <p:cNvPr id="29" name="Freeform 9"/>
          <p:cNvSpPr>
            <a:spLocks/>
          </p:cNvSpPr>
          <p:nvPr/>
        </p:nvSpPr>
        <p:spPr bwMode="gray">
          <a:xfrm flipH="1">
            <a:off x="4281325" y="1884267"/>
            <a:ext cx="677465"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4">
              <a:lumMod val="40000"/>
              <a:lumOff val="60000"/>
            </a:schemeClr>
          </a:solidFill>
          <a:ln w="19050">
            <a:solidFill>
              <a:srgbClr val="FF9900"/>
            </a:solidFill>
            <a:prstDash val="solid"/>
            <a:round/>
            <a:headEnd/>
            <a:tailEnd/>
          </a:ln>
          <a:effectLst/>
        </p:spPr>
        <p:txBody>
          <a:bodyPr/>
          <a:lstStyle/>
          <a:p>
            <a:endParaRPr lang="fa-IR" sz="1350"/>
          </a:p>
        </p:txBody>
      </p:sp>
      <p:grpSp>
        <p:nvGrpSpPr>
          <p:cNvPr id="30" name="Group 29"/>
          <p:cNvGrpSpPr/>
          <p:nvPr/>
        </p:nvGrpSpPr>
        <p:grpSpPr>
          <a:xfrm>
            <a:off x="1202740" y="2833651"/>
            <a:ext cx="1250291" cy="967496"/>
            <a:chOff x="2549915" y="3535204"/>
            <a:chExt cx="2115119" cy="1636713"/>
          </a:xfrm>
          <a:effectLst/>
        </p:grpSpPr>
        <p:sp>
          <p:nvSpPr>
            <p:cNvPr id="31" name="Oval 11"/>
            <p:cNvSpPr>
              <a:spLocks noChangeArrowheads="1"/>
            </p:cNvSpPr>
            <p:nvPr/>
          </p:nvSpPr>
          <p:spPr bwMode="gray">
            <a:xfrm>
              <a:off x="2549915" y="3998224"/>
              <a:ext cx="439446" cy="713850"/>
            </a:xfrm>
            <a:prstGeom prst="ellipse">
              <a:avLst/>
            </a:prstGeom>
            <a:solidFill>
              <a:srgbClr val="FFC000"/>
            </a:solidFill>
            <a:ln w="38100" algn="ctr">
              <a:noFill/>
              <a:round/>
              <a:headEnd/>
              <a:tailEnd/>
            </a:ln>
            <a:effectLst/>
          </p:spPr>
          <p:txBody>
            <a:bodyPr wrap="none" anchor="ctr">
              <a:spAutoFit/>
            </a:bodyPr>
            <a:lstStyle/>
            <a:p>
              <a:endParaRPr lang="fa-IR" sz="1350"/>
            </a:p>
          </p:txBody>
        </p:sp>
        <p:grpSp>
          <p:nvGrpSpPr>
            <p:cNvPr id="32" name="Group 15"/>
            <p:cNvGrpSpPr>
              <a:grpSpLocks/>
            </p:cNvGrpSpPr>
            <p:nvPr/>
          </p:nvGrpSpPr>
          <p:grpSpPr bwMode="auto">
            <a:xfrm>
              <a:off x="2811853" y="3535204"/>
              <a:ext cx="1636712" cy="1636713"/>
              <a:chOff x="4166" y="1706"/>
              <a:chExt cx="1252" cy="1252"/>
            </a:xfrm>
          </p:grpSpPr>
          <p:sp>
            <p:nvSpPr>
              <p:cNvPr id="3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3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3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3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33" name="Text Box 38"/>
            <p:cNvSpPr txBox="1">
              <a:spLocks noChangeArrowheads="1"/>
            </p:cNvSpPr>
            <p:nvPr/>
          </p:nvSpPr>
          <p:spPr bwMode="gray">
            <a:xfrm>
              <a:off x="2595385" y="4086294"/>
              <a:ext cx="2069649" cy="624799"/>
            </a:xfrm>
            <a:prstGeom prst="rect">
              <a:avLst/>
            </a:prstGeom>
            <a:noFill/>
            <a:ln w="9525" algn="ctr">
              <a:noFill/>
              <a:miter lim="800000"/>
              <a:headEnd/>
              <a:tailEnd/>
            </a:ln>
            <a:effectLst/>
          </p:spPr>
          <p:txBody>
            <a:bodyPr wrap="none">
              <a:spAutoFit/>
            </a:bodyPr>
            <a:lstStyle/>
            <a:p>
              <a:pPr algn="ctr" eaLnBrk="0" hangingPunct="0"/>
              <a:r>
                <a:rPr lang="fa-IR" dirty="0">
                  <a:effectLst>
                    <a:outerShdw blurRad="38100" dist="38100" dir="2700000" algn="tl">
                      <a:srgbClr val="000000">
                        <a:alpha val="43137"/>
                      </a:srgbClr>
                    </a:outerShdw>
                  </a:effectLst>
                  <a:cs typeface="B Yekan" pitchFamily="2" charset="-78"/>
                </a:rPr>
                <a:t>صحت سنجی</a:t>
              </a:r>
              <a:endParaRPr lang="en-US" dirty="0">
                <a:effectLst>
                  <a:outerShdw blurRad="38100" dist="38100" dir="2700000" algn="tl">
                    <a:srgbClr val="000000">
                      <a:alpha val="43137"/>
                    </a:srgbClr>
                  </a:outerShdw>
                </a:effectLst>
                <a:cs typeface="B Yekan" pitchFamily="2" charset="-78"/>
              </a:endParaRPr>
            </a:p>
          </p:txBody>
        </p:sp>
      </p:grpSp>
      <p:grpSp>
        <p:nvGrpSpPr>
          <p:cNvPr id="38" name="Group 37"/>
          <p:cNvGrpSpPr/>
          <p:nvPr/>
        </p:nvGrpSpPr>
        <p:grpSpPr>
          <a:xfrm>
            <a:off x="5306821" y="2834099"/>
            <a:ext cx="1176318" cy="963888"/>
            <a:chOff x="8022028" y="3535204"/>
            <a:chExt cx="1997427" cy="1636713"/>
          </a:xfrm>
          <a:effectLst/>
        </p:grpSpPr>
        <p:sp>
          <p:nvSpPr>
            <p:cNvPr id="39" name="Oval 6"/>
            <p:cNvSpPr>
              <a:spLocks noChangeArrowheads="1"/>
            </p:cNvSpPr>
            <p:nvPr/>
          </p:nvSpPr>
          <p:spPr bwMode="gray">
            <a:xfrm>
              <a:off x="8022028" y="4003238"/>
              <a:ext cx="441091" cy="716522"/>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40" name="Group 30"/>
            <p:cNvGrpSpPr>
              <a:grpSpLocks/>
            </p:cNvGrpSpPr>
            <p:nvPr/>
          </p:nvGrpSpPr>
          <p:grpSpPr bwMode="auto">
            <a:xfrm>
              <a:off x="8295078" y="3535204"/>
              <a:ext cx="1636712" cy="1636713"/>
              <a:chOff x="4166" y="1706"/>
              <a:chExt cx="1252" cy="1252"/>
            </a:xfrm>
          </p:grpSpPr>
          <p:sp>
            <p:nvSpPr>
              <p:cNvPr id="42"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3"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4"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53"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1" name="Text Box 40"/>
            <p:cNvSpPr txBox="1">
              <a:spLocks noChangeArrowheads="1"/>
            </p:cNvSpPr>
            <p:nvPr/>
          </p:nvSpPr>
          <p:spPr bwMode="gray">
            <a:xfrm>
              <a:off x="8105378" y="3762331"/>
              <a:ext cx="1914077" cy="1254275"/>
            </a:xfrm>
            <a:prstGeom prst="rect">
              <a:avLst/>
            </a:prstGeom>
            <a:noFill/>
            <a:ln w="9525" algn="ctr">
              <a:noFill/>
              <a:miter lim="800000"/>
              <a:headEnd/>
              <a:tailEnd/>
            </a:ln>
            <a:effectLst/>
          </p:spPr>
          <p:txBody>
            <a:bodyPr wrap="none">
              <a:spAutoFit/>
            </a:bodyPr>
            <a:lstStyle/>
            <a:p>
              <a:pPr algn="ctr" rtl="1" eaLnBrk="0" hangingPunct="0"/>
              <a:r>
                <a:rPr lang="fa-IR" sz="2100" dirty="0">
                  <a:cs typeface="B Yekan" panose="00000400000000000000" pitchFamily="2" charset="-78"/>
                </a:rPr>
                <a:t>مدلسازی </a:t>
              </a:r>
            </a:p>
            <a:p>
              <a:pPr algn="ctr" rtl="1" eaLnBrk="0" hangingPunct="0"/>
              <a:r>
                <a:rPr lang="fa-IR" sz="2100" dirty="0">
                  <a:cs typeface="B Yekan" panose="00000400000000000000" pitchFamily="2" charset="-78"/>
                </a:rPr>
                <a:t>گنبد</a:t>
              </a:r>
              <a:endParaRPr lang="en-US" sz="1500" dirty="0">
                <a:effectLst>
                  <a:outerShdw blurRad="38100" dist="38100" dir="2700000" algn="tl">
                    <a:srgbClr val="000000">
                      <a:alpha val="43137"/>
                    </a:srgbClr>
                  </a:outerShdw>
                </a:effectLst>
                <a:cs typeface="B Yekan" pitchFamily="2" charset="-78"/>
              </a:endParaRPr>
            </a:p>
          </p:txBody>
        </p:sp>
      </p:grpSp>
    </p:spTree>
    <p:extLst>
      <p:ext uri="{BB962C8B-B14F-4D97-AF65-F5344CB8AC3E}">
        <p14:creationId xmlns:p14="http://schemas.microsoft.com/office/powerpoint/2010/main" val="60978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500"/>
                                        <p:tgtEl>
                                          <p:spTgt spid="29"/>
                                        </p:tgtEl>
                                        <p:attrNameLst>
                                          <p:attrName>ppt_x</p:attrName>
                                        </p:attrNameLst>
                                      </p:cBhvr>
                                      <p:tavLst>
                                        <p:tav tm="0">
                                          <p:val>
                                            <p:strVal val="ppt_x"/>
                                          </p:val>
                                        </p:tav>
                                        <p:tav tm="100000">
                                          <p:val>
                                            <p:strVal val="0-ppt_w/2"/>
                                          </p:val>
                                        </p:tav>
                                      </p:tavLst>
                                    </p:anim>
                                    <p:anim calcmode="lin" valueType="num">
                                      <p:cBhvr additive="base">
                                        <p:cTn id="31" dur="500"/>
                                        <p:tgtEl>
                                          <p:spTgt spid="29"/>
                                        </p:tgtEl>
                                        <p:attrNameLst>
                                          <p:attrName>ppt_y</p:attrName>
                                        </p:attrNameLst>
                                      </p:cBhvr>
                                      <p:tavLst>
                                        <p:tav tm="0">
                                          <p:val>
                                            <p:strVal val="ppt_y"/>
                                          </p:val>
                                        </p:tav>
                                        <p:tav tm="100000">
                                          <p:val>
                                            <p:strVal val="ppt_y"/>
                                          </p:val>
                                        </p:tav>
                                      </p:tavLst>
                                    </p:anim>
                                    <p:set>
                                      <p:cBhvr>
                                        <p:cTn id="32" dur="1" fill="hold">
                                          <p:stCondLst>
                                            <p:cond delay="499"/>
                                          </p:stCondLst>
                                        </p:cTn>
                                        <p:tgtEl>
                                          <p:spTgt spid="29"/>
                                        </p:tgtEl>
                                        <p:attrNameLst>
                                          <p:attrName>style.visibility</p:attrName>
                                        </p:attrNameLst>
                                      </p:cBhvr>
                                      <p:to>
                                        <p:strVal val="hidden"/>
                                      </p:to>
                                    </p:set>
                                  </p:childTnLst>
                                </p:cTn>
                              </p:par>
                              <p:par>
                                <p:cTn id="33" presetID="2" presetClass="exit" presetSubtype="8" fill="hold" grpId="1" nodeType="withEffect">
                                  <p:stCondLst>
                                    <p:cond delay="0"/>
                                  </p:stCondLst>
                                  <p:childTnLst>
                                    <p:anim calcmode="lin" valueType="num">
                                      <p:cBhvr additive="base">
                                        <p:cTn id="34" dur="500"/>
                                        <p:tgtEl>
                                          <p:spTgt spid="26"/>
                                        </p:tgtEl>
                                        <p:attrNameLst>
                                          <p:attrName>ppt_x</p:attrName>
                                        </p:attrNameLst>
                                      </p:cBhvr>
                                      <p:tavLst>
                                        <p:tav tm="0">
                                          <p:val>
                                            <p:strVal val="ppt_x"/>
                                          </p:val>
                                        </p:tav>
                                        <p:tav tm="100000">
                                          <p:val>
                                            <p:strVal val="0-ppt_w/2"/>
                                          </p:val>
                                        </p:tav>
                                      </p:tavLst>
                                    </p:anim>
                                    <p:anim calcmode="lin" valueType="num">
                                      <p:cBhvr additive="base">
                                        <p:cTn id="35" dur="500"/>
                                        <p:tgtEl>
                                          <p:spTgt spid="26"/>
                                        </p:tgtEl>
                                        <p:attrNameLst>
                                          <p:attrName>ppt_y</p:attrName>
                                        </p:attrNameLst>
                                      </p:cBhvr>
                                      <p:tavLst>
                                        <p:tav tm="0">
                                          <p:val>
                                            <p:strVal val="ppt_y"/>
                                          </p:val>
                                        </p:tav>
                                        <p:tav tm="100000">
                                          <p:val>
                                            <p:strVal val="ppt_y"/>
                                          </p:val>
                                        </p:tav>
                                      </p:tavLst>
                                    </p:anim>
                                    <p:set>
                                      <p:cBhvr>
                                        <p:cTn id="36" dur="1" fill="hold">
                                          <p:stCondLst>
                                            <p:cond delay="499"/>
                                          </p:stCondLst>
                                        </p:cTn>
                                        <p:tgtEl>
                                          <p:spTgt spid="26"/>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30"/>
                                        </p:tgtEl>
                                        <p:attrNameLst>
                                          <p:attrName>ppt_x</p:attrName>
                                        </p:attrNameLst>
                                      </p:cBhvr>
                                      <p:tavLst>
                                        <p:tav tm="0">
                                          <p:val>
                                            <p:strVal val="ppt_x"/>
                                          </p:val>
                                        </p:tav>
                                        <p:tav tm="100000">
                                          <p:val>
                                            <p:strVal val="0-ppt_w/2"/>
                                          </p:val>
                                        </p:tav>
                                      </p:tavLst>
                                    </p:anim>
                                    <p:anim calcmode="lin" valueType="num">
                                      <p:cBhvr additive="base">
                                        <p:cTn id="39" dur="500"/>
                                        <p:tgtEl>
                                          <p:spTgt spid="30"/>
                                        </p:tgtEl>
                                        <p:attrNameLst>
                                          <p:attrName>ppt_y</p:attrName>
                                        </p:attrNameLst>
                                      </p:cBhvr>
                                      <p:tavLst>
                                        <p:tav tm="0">
                                          <p:val>
                                            <p:strVal val="ppt_y"/>
                                          </p:val>
                                        </p:tav>
                                        <p:tav tm="100000">
                                          <p:val>
                                            <p:strVal val="ppt_y"/>
                                          </p:val>
                                        </p:tav>
                                      </p:tavLst>
                                    </p:anim>
                                    <p:set>
                                      <p:cBhvr>
                                        <p:cTn id="40" dur="1" fill="hold">
                                          <p:stCondLst>
                                            <p:cond delay="499"/>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08333E-7 4.81481E-6 L 0.23099 -0.19167 " pathEditMode="relative" rAng="0" ptsTypes="AA">
                                      <p:cBhvr>
                                        <p:cTn id="44" dur="2000" fill="hold"/>
                                        <p:tgtEl>
                                          <p:spTgt spid="38"/>
                                        </p:tgtEl>
                                        <p:attrNameLst>
                                          <p:attrName>ppt_x</p:attrName>
                                          <p:attrName>ppt_y</p:attrName>
                                        </p:attrNameLst>
                                      </p:cBhvr>
                                      <p:rCtr x="11549" y="-9583"/>
                                    </p:animMotion>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heel(1)">
                                      <p:cBhvr>
                                        <p:cTn id="71" dur="20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1000"/>
                                        <p:tgtEl>
                                          <p:spTgt spid="45"/>
                                        </p:tgtEl>
                                      </p:cBhvr>
                                    </p:animEffect>
                                    <p:anim calcmode="lin" valueType="num">
                                      <p:cBhvr>
                                        <p:cTn id="77" dur="1000" fill="hold"/>
                                        <p:tgtEl>
                                          <p:spTgt spid="45"/>
                                        </p:tgtEl>
                                        <p:attrNameLst>
                                          <p:attrName>ppt_x</p:attrName>
                                        </p:attrNameLst>
                                      </p:cBhvr>
                                      <p:tavLst>
                                        <p:tav tm="0">
                                          <p:val>
                                            <p:strVal val="#ppt_x"/>
                                          </p:val>
                                        </p:tav>
                                        <p:tav tm="100000">
                                          <p:val>
                                            <p:strVal val="#ppt_x"/>
                                          </p:val>
                                        </p:tav>
                                      </p:tavLst>
                                    </p:anim>
                                    <p:anim calcmode="lin" valueType="num">
                                      <p:cBhvr>
                                        <p:cTn id="78" dur="1000" fill="hold"/>
                                        <p:tgtEl>
                                          <p:spTgt spid="4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xit" presetSubtype="21" fill="hold" grpId="1" nodeType="clickEffect">
                                  <p:stCondLst>
                                    <p:cond delay="0"/>
                                  </p:stCondLst>
                                  <p:childTnLst>
                                    <p:animEffect transition="out" filter="barn(inVertic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6" presetClass="exit" presetSubtype="21" fill="hold" grpId="1" nodeType="withEffect">
                                  <p:stCondLst>
                                    <p:cond delay="0"/>
                                  </p:stCondLst>
                                  <p:childTnLst>
                                    <p:animEffect transition="out" filter="barn(inVertical)">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21" presetClass="entr" presetSubtype="1"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heel(1)">
                                      <p:cBhvr>
                                        <p:cTn id="94" dur="2000"/>
                                        <p:tgtEl>
                                          <p:spTgt spid="47"/>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heel(1)">
                                      <p:cBhvr>
                                        <p:cTn id="99" dur="20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1000"/>
                                        <p:tgtEl>
                                          <p:spTgt spid="49"/>
                                        </p:tgtEl>
                                      </p:cBhvr>
                                    </p:animEffect>
                                    <p:anim calcmode="lin" valueType="num">
                                      <p:cBhvr>
                                        <p:cTn id="105" dur="1000" fill="hold"/>
                                        <p:tgtEl>
                                          <p:spTgt spid="49"/>
                                        </p:tgtEl>
                                        <p:attrNameLst>
                                          <p:attrName>ppt_x</p:attrName>
                                        </p:attrNameLst>
                                      </p:cBhvr>
                                      <p:tavLst>
                                        <p:tav tm="0">
                                          <p:val>
                                            <p:strVal val="#ppt_x"/>
                                          </p:val>
                                        </p:tav>
                                        <p:tav tm="100000">
                                          <p:val>
                                            <p:strVal val="#ppt_x"/>
                                          </p:val>
                                        </p:tav>
                                      </p:tavLst>
                                    </p:anim>
                                    <p:anim calcmode="lin" valueType="num">
                                      <p:cBhvr>
                                        <p:cTn id="10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1000"/>
                                        <p:tgtEl>
                                          <p:spTgt spid="50"/>
                                        </p:tgtEl>
                                      </p:cBhvr>
                                    </p:animEffect>
                                    <p:anim calcmode="lin" valueType="num">
                                      <p:cBhvr>
                                        <p:cTn id="112" dur="1000" fill="hold"/>
                                        <p:tgtEl>
                                          <p:spTgt spid="50"/>
                                        </p:tgtEl>
                                        <p:attrNameLst>
                                          <p:attrName>ppt_x</p:attrName>
                                        </p:attrNameLst>
                                      </p:cBhvr>
                                      <p:tavLst>
                                        <p:tav tm="0">
                                          <p:val>
                                            <p:strVal val="#ppt_x"/>
                                          </p:val>
                                        </p:tav>
                                        <p:tav tm="100000">
                                          <p:val>
                                            <p:strVal val="#ppt_x"/>
                                          </p:val>
                                        </p:tav>
                                      </p:tavLst>
                                    </p:anim>
                                    <p:anim calcmode="lin" valueType="num">
                                      <p:cBhvr>
                                        <p:cTn id="11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000"/>
                                        <p:tgtEl>
                                          <p:spTgt spid="51"/>
                                        </p:tgtEl>
                                      </p:cBhvr>
                                    </p:animEffect>
                                    <p:anim calcmode="lin" valueType="num">
                                      <p:cBhvr>
                                        <p:cTn id="119" dur="1000" fill="hold"/>
                                        <p:tgtEl>
                                          <p:spTgt spid="51"/>
                                        </p:tgtEl>
                                        <p:attrNameLst>
                                          <p:attrName>ppt_x</p:attrName>
                                        </p:attrNameLst>
                                      </p:cBhvr>
                                      <p:tavLst>
                                        <p:tav tm="0">
                                          <p:val>
                                            <p:strVal val="#ppt_x"/>
                                          </p:val>
                                        </p:tav>
                                        <p:tav tm="100000">
                                          <p:val>
                                            <p:strVal val="#ppt_x"/>
                                          </p:val>
                                        </p:tav>
                                      </p:tavLst>
                                    </p:anim>
                                    <p:anim calcmode="lin" valueType="num">
                                      <p:cBhvr>
                                        <p:cTn id="12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fade">
                                      <p:cBhvr>
                                        <p:cTn id="125" dur="1000"/>
                                        <p:tgtEl>
                                          <p:spTgt spid="52"/>
                                        </p:tgtEl>
                                      </p:cBhvr>
                                    </p:animEffect>
                                    <p:anim calcmode="lin" valueType="num">
                                      <p:cBhvr>
                                        <p:cTn id="126" dur="1000" fill="hold"/>
                                        <p:tgtEl>
                                          <p:spTgt spid="52"/>
                                        </p:tgtEl>
                                        <p:attrNameLst>
                                          <p:attrName>ppt_x</p:attrName>
                                        </p:attrNameLst>
                                      </p:cBhvr>
                                      <p:tavLst>
                                        <p:tav tm="0">
                                          <p:val>
                                            <p:strVal val="#ppt_x"/>
                                          </p:val>
                                        </p:tav>
                                        <p:tav tm="100000">
                                          <p:val>
                                            <p:strVal val="#ppt_x"/>
                                          </p:val>
                                        </p:tav>
                                      </p:tavLst>
                                    </p:anim>
                                    <p:anim calcmode="lin" valueType="num">
                                      <p:cBhvr>
                                        <p:cTn id="1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animBg="1"/>
      <p:bldP spid="17" grpId="0" animBg="1"/>
      <p:bldP spid="45" grpId="0"/>
      <p:bldP spid="45" grpId="1"/>
      <p:bldP spid="46" grpId="0" animBg="1"/>
      <p:bldP spid="47" grpId="0" animBg="1"/>
      <p:bldP spid="48" grpId="0" animBg="1"/>
      <p:bldP spid="49" grpId="0"/>
      <p:bldP spid="50" grpId="0"/>
      <p:bldP spid="51" grpId="0"/>
      <p:bldP spid="52" grpId="0"/>
      <p:bldP spid="26" grpId="0" animBg="1"/>
      <p:bldP spid="26"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p:cNvGraphicFramePr/>
          <p:nvPr>
            <p:extLst>
              <p:ext uri="{D42A27DB-BD31-4B8C-83A1-F6EECF244321}">
                <p14:modId xmlns:p14="http://schemas.microsoft.com/office/powerpoint/2010/main" val="2270798430"/>
              </p:ext>
            </p:extLst>
          </p:nvPr>
        </p:nvGraphicFramePr>
        <p:xfrm>
          <a:off x="1792995" y="3295061"/>
          <a:ext cx="3916497" cy="1710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2" name="Diagram 61"/>
          <p:cNvGraphicFramePr/>
          <p:nvPr>
            <p:extLst>
              <p:ext uri="{D42A27DB-BD31-4B8C-83A1-F6EECF244321}">
                <p14:modId xmlns:p14="http://schemas.microsoft.com/office/powerpoint/2010/main" val="2628383220"/>
              </p:ext>
            </p:extLst>
          </p:nvPr>
        </p:nvGraphicFramePr>
        <p:xfrm>
          <a:off x="1079292" y="2538683"/>
          <a:ext cx="3838363" cy="32126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1" name="Group 70"/>
          <p:cNvGrpSpPr/>
          <p:nvPr/>
        </p:nvGrpSpPr>
        <p:grpSpPr>
          <a:xfrm>
            <a:off x="7414953" y="1869929"/>
            <a:ext cx="1160782" cy="926279"/>
            <a:chOff x="8022028" y="3535204"/>
            <a:chExt cx="2051074" cy="1636713"/>
          </a:xfrm>
          <a:effectLst/>
        </p:grpSpPr>
        <p:sp>
          <p:nvSpPr>
            <p:cNvPr id="72" name="Oval 6"/>
            <p:cNvSpPr>
              <a:spLocks noChangeArrowheads="1"/>
            </p:cNvSpPr>
            <p:nvPr/>
          </p:nvSpPr>
          <p:spPr bwMode="gray">
            <a:xfrm>
              <a:off x="8022028" y="3988691"/>
              <a:ext cx="459000" cy="745615"/>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73" name="Group 30"/>
            <p:cNvGrpSpPr>
              <a:grpSpLocks/>
            </p:cNvGrpSpPr>
            <p:nvPr/>
          </p:nvGrpSpPr>
          <p:grpSpPr bwMode="auto">
            <a:xfrm>
              <a:off x="8295078" y="3535204"/>
              <a:ext cx="1636712" cy="1636713"/>
              <a:chOff x="4166" y="1706"/>
              <a:chExt cx="1252" cy="1252"/>
            </a:xfrm>
          </p:grpSpPr>
          <p:sp>
            <p:nvSpPr>
              <p:cNvPr id="75"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76"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77"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78"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74" name="Text Box 40"/>
            <p:cNvSpPr txBox="1">
              <a:spLocks noChangeArrowheads="1"/>
            </p:cNvSpPr>
            <p:nvPr/>
          </p:nvSpPr>
          <p:spPr bwMode="gray">
            <a:xfrm>
              <a:off x="8188942" y="4091819"/>
              <a:ext cx="1884160" cy="734175"/>
            </a:xfrm>
            <a:prstGeom prst="rect">
              <a:avLst/>
            </a:prstGeom>
            <a:noFill/>
            <a:ln w="9525" algn="ctr">
              <a:noFill/>
              <a:miter lim="800000"/>
              <a:headEnd/>
              <a:tailEnd/>
            </a:ln>
            <a:effectLst/>
          </p:spPr>
          <p:txBody>
            <a:bodyPr wrap="none">
              <a:spAutoFit/>
            </a:bodyPr>
            <a:lstStyle/>
            <a:p>
              <a:pPr algn="ctr" eaLnBrk="0" hangingPunct="0"/>
              <a:r>
                <a:rPr lang="fa-IR" sz="2100" dirty="0">
                  <a:cs typeface="B Yekan" panose="00000400000000000000" pitchFamily="2" charset="-78"/>
                </a:rPr>
                <a:t>مدلسازی</a:t>
              </a:r>
              <a:endParaRPr lang="en-US" sz="1500" dirty="0">
                <a:effectLst>
                  <a:outerShdw blurRad="38100" dist="38100" dir="2700000" algn="tl">
                    <a:srgbClr val="000000">
                      <a:alpha val="43137"/>
                    </a:srgbClr>
                  </a:outerShdw>
                </a:effectLst>
                <a:cs typeface="B Yekan" pitchFamily="2" charset="-78"/>
              </a:endParaRPr>
            </a:p>
          </p:txBody>
        </p:sp>
      </p:grpSp>
      <p:sp>
        <p:nvSpPr>
          <p:cNvPr id="79" name="Freeform 78"/>
          <p:cNvSpPr/>
          <p:nvPr/>
        </p:nvSpPr>
        <p:spPr>
          <a:xfrm>
            <a:off x="6318744" y="3429000"/>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9900"/>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سازه اصلی</a:t>
            </a:r>
            <a:endParaRPr lang="en-US" sz="1500" dirty="0">
              <a:solidFill>
                <a:schemeClr val="tx1"/>
              </a:solidFill>
              <a:cs typeface="B Yekan" panose="00000400000000000000" pitchFamily="2" charset="-78"/>
            </a:endParaRPr>
          </a:p>
        </p:txBody>
      </p:sp>
      <p:sp>
        <p:nvSpPr>
          <p:cNvPr id="80" name="Freeform 79"/>
          <p:cNvSpPr/>
          <p:nvPr/>
        </p:nvSpPr>
        <p:spPr>
          <a:xfrm>
            <a:off x="7166029" y="3936178"/>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81" name="Freeform 80"/>
          <p:cNvSpPr/>
          <p:nvPr/>
        </p:nvSpPr>
        <p:spPr>
          <a:xfrm>
            <a:off x="6318744" y="4145016"/>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CC00"/>
          </a:solidFill>
        </p:spPr>
        <p:style>
          <a:lnRef idx="2">
            <a:schemeClr val="lt1">
              <a:hueOff val="0"/>
              <a:satOff val="0"/>
              <a:lumOff val="0"/>
              <a:alphaOff val="0"/>
            </a:schemeClr>
          </a:lnRef>
          <a:fillRef idx="1">
            <a:schemeClr val="accent3">
              <a:shade val="80000"/>
              <a:hueOff val="0"/>
              <a:satOff val="0"/>
              <a:lumOff val="9546"/>
              <a:alphaOff val="0"/>
            </a:schemeClr>
          </a:fillRef>
          <a:effectRef idx="0">
            <a:schemeClr val="accent3">
              <a:shade val="80000"/>
              <a:hueOff val="0"/>
              <a:satOff val="0"/>
              <a:lumOff val="9546"/>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پرلین ها</a:t>
            </a:r>
            <a:endParaRPr lang="en-US" sz="1500" dirty="0">
              <a:solidFill>
                <a:schemeClr val="tx1"/>
              </a:solidFill>
              <a:cs typeface="B Yekan" panose="00000400000000000000" pitchFamily="2" charset="-78"/>
            </a:endParaRPr>
          </a:p>
        </p:txBody>
      </p:sp>
      <p:sp>
        <p:nvSpPr>
          <p:cNvPr id="82" name="Freeform 81"/>
          <p:cNvSpPr/>
          <p:nvPr/>
        </p:nvSpPr>
        <p:spPr>
          <a:xfrm>
            <a:off x="7166029" y="4652194"/>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p:spPr>
        <p:style>
          <a:lnRef idx="0">
            <a:schemeClr val="accent3">
              <a:shade val="90000"/>
              <a:hueOff val="0"/>
              <a:satOff val="0"/>
              <a:lumOff val="15875"/>
              <a:alphaOff val="0"/>
            </a:schemeClr>
          </a:lnRef>
          <a:fillRef idx="1">
            <a:schemeClr val="accent3">
              <a:shade val="90000"/>
              <a:hueOff val="0"/>
              <a:satOff val="0"/>
              <a:lumOff val="15875"/>
              <a:alphaOff val="0"/>
            </a:schemeClr>
          </a:fillRef>
          <a:effectRef idx="0">
            <a:schemeClr val="accent3">
              <a:shade val="90000"/>
              <a:hueOff val="0"/>
              <a:satOff val="0"/>
              <a:lumOff val="15875"/>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83" name="Freeform 82"/>
          <p:cNvSpPr/>
          <p:nvPr/>
        </p:nvSpPr>
        <p:spPr>
          <a:xfrm>
            <a:off x="6318744" y="4861032"/>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FF66"/>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اندرکنش سازه اصلی و پرلین ها</a:t>
            </a:r>
            <a:endParaRPr lang="en-US" sz="1500" dirty="0">
              <a:solidFill>
                <a:schemeClr val="tx1"/>
              </a:solidFill>
              <a:cs typeface="B Yekan" panose="00000400000000000000" pitchFamily="2" charset="-78"/>
            </a:endParaRPr>
          </a:p>
        </p:txBody>
      </p:sp>
      <p:sp>
        <p:nvSpPr>
          <p:cNvPr id="18"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16/44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9" name="Diagram 18"/>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159952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79"/>
                                        </p:tgtEl>
                                        <p:attrNameLst>
                                          <p:attrName>ppt_x</p:attrName>
                                        </p:attrNameLst>
                                      </p:cBhvr>
                                      <p:tavLst>
                                        <p:tav tm="0">
                                          <p:val>
                                            <p:strVal val="ppt_x"/>
                                          </p:val>
                                        </p:tav>
                                        <p:tav tm="100000">
                                          <p:val>
                                            <p:strVal val="1+ppt_w/2"/>
                                          </p:val>
                                        </p:tav>
                                      </p:tavLst>
                                    </p:anim>
                                    <p:anim calcmode="lin" valueType="num">
                                      <p:cBhvr additive="base">
                                        <p:cTn id="7" dur="500"/>
                                        <p:tgtEl>
                                          <p:spTgt spid="79"/>
                                        </p:tgtEl>
                                        <p:attrNameLst>
                                          <p:attrName>ppt_y</p:attrName>
                                        </p:attrNameLst>
                                      </p:cBhvr>
                                      <p:tavLst>
                                        <p:tav tm="0">
                                          <p:val>
                                            <p:strVal val="ppt_y"/>
                                          </p:val>
                                        </p:tav>
                                        <p:tav tm="100000">
                                          <p:val>
                                            <p:strVal val="ppt_y"/>
                                          </p:val>
                                        </p:tav>
                                      </p:tavLst>
                                    </p:anim>
                                    <p:set>
                                      <p:cBhvr>
                                        <p:cTn id="8" dur="1" fill="hold">
                                          <p:stCondLst>
                                            <p:cond delay="499"/>
                                          </p:stCondLst>
                                        </p:cTn>
                                        <p:tgtEl>
                                          <p:spTgt spid="79"/>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80"/>
                                        </p:tgtEl>
                                        <p:attrNameLst>
                                          <p:attrName>ppt_x</p:attrName>
                                        </p:attrNameLst>
                                      </p:cBhvr>
                                      <p:tavLst>
                                        <p:tav tm="0">
                                          <p:val>
                                            <p:strVal val="ppt_x"/>
                                          </p:val>
                                        </p:tav>
                                        <p:tav tm="100000">
                                          <p:val>
                                            <p:strVal val="1+ppt_w/2"/>
                                          </p:val>
                                        </p:tav>
                                      </p:tavLst>
                                    </p:anim>
                                    <p:anim calcmode="lin" valueType="num">
                                      <p:cBhvr additive="base">
                                        <p:cTn id="11" dur="500"/>
                                        <p:tgtEl>
                                          <p:spTgt spid="80"/>
                                        </p:tgtEl>
                                        <p:attrNameLst>
                                          <p:attrName>ppt_y</p:attrName>
                                        </p:attrNameLst>
                                      </p:cBhvr>
                                      <p:tavLst>
                                        <p:tav tm="0">
                                          <p:val>
                                            <p:strVal val="ppt_y"/>
                                          </p:val>
                                        </p:tav>
                                        <p:tav tm="100000">
                                          <p:val>
                                            <p:strVal val="ppt_y"/>
                                          </p:val>
                                        </p:tav>
                                      </p:tavLst>
                                    </p:anim>
                                    <p:set>
                                      <p:cBhvr>
                                        <p:cTn id="12" dur="1" fill="hold">
                                          <p:stCondLst>
                                            <p:cond delay="499"/>
                                          </p:stCondLst>
                                        </p:cTn>
                                        <p:tgtEl>
                                          <p:spTgt spid="80"/>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82"/>
                                        </p:tgtEl>
                                        <p:attrNameLst>
                                          <p:attrName>ppt_x</p:attrName>
                                        </p:attrNameLst>
                                      </p:cBhvr>
                                      <p:tavLst>
                                        <p:tav tm="0">
                                          <p:val>
                                            <p:strVal val="ppt_x"/>
                                          </p:val>
                                        </p:tav>
                                        <p:tav tm="100000">
                                          <p:val>
                                            <p:strVal val="1+ppt_w/2"/>
                                          </p:val>
                                        </p:tav>
                                      </p:tavLst>
                                    </p:anim>
                                    <p:anim calcmode="lin" valueType="num">
                                      <p:cBhvr additive="base">
                                        <p:cTn id="15" dur="500"/>
                                        <p:tgtEl>
                                          <p:spTgt spid="82"/>
                                        </p:tgtEl>
                                        <p:attrNameLst>
                                          <p:attrName>ppt_y</p:attrName>
                                        </p:attrNameLst>
                                      </p:cBhvr>
                                      <p:tavLst>
                                        <p:tav tm="0">
                                          <p:val>
                                            <p:strVal val="ppt_y"/>
                                          </p:val>
                                        </p:tav>
                                        <p:tav tm="100000">
                                          <p:val>
                                            <p:strVal val="ppt_y"/>
                                          </p:val>
                                        </p:tav>
                                      </p:tavLst>
                                    </p:anim>
                                    <p:set>
                                      <p:cBhvr>
                                        <p:cTn id="16" dur="1" fill="hold">
                                          <p:stCondLst>
                                            <p:cond delay="499"/>
                                          </p:stCondLst>
                                        </p:cTn>
                                        <p:tgtEl>
                                          <p:spTgt spid="82"/>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83"/>
                                        </p:tgtEl>
                                        <p:attrNameLst>
                                          <p:attrName>ppt_x</p:attrName>
                                        </p:attrNameLst>
                                      </p:cBhvr>
                                      <p:tavLst>
                                        <p:tav tm="0">
                                          <p:val>
                                            <p:strVal val="ppt_x"/>
                                          </p:val>
                                        </p:tav>
                                        <p:tav tm="100000">
                                          <p:val>
                                            <p:strVal val="1+ppt_w/2"/>
                                          </p:val>
                                        </p:tav>
                                      </p:tavLst>
                                    </p:anim>
                                    <p:anim calcmode="lin" valueType="num">
                                      <p:cBhvr additive="base">
                                        <p:cTn id="19" dur="500"/>
                                        <p:tgtEl>
                                          <p:spTgt spid="83"/>
                                        </p:tgtEl>
                                        <p:attrNameLst>
                                          <p:attrName>ppt_y</p:attrName>
                                        </p:attrNameLst>
                                      </p:cBhvr>
                                      <p:tavLst>
                                        <p:tav tm="0">
                                          <p:val>
                                            <p:strVal val="ppt_y"/>
                                          </p:val>
                                        </p:tav>
                                        <p:tav tm="100000">
                                          <p:val>
                                            <p:strVal val="ppt_y"/>
                                          </p:val>
                                        </p:tav>
                                      </p:tavLst>
                                    </p:anim>
                                    <p:set>
                                      <p:cBhvr>
                                        <p:cTn id="20" dur="1" fill="hold">
                                          <p:stCondLst>
                                            <p:cond delay="499"/>
                                          </p:stCondLst>
                                        </p:cTn>
                                        <p:tgtEl>
                                          <p:spTgt spid="8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4">
                                            <p:graphicEl>
                                              <a:dgm id="{0115449E-575E-4476-871F-5492BAB7C50C}"/>
                                            </p:graphicEl>
                                          </p:spTgt>
                                        </p:tgtEl>
                                        <p:attrNameLst>
                                          <p:attrName>style.visibility</p:attrName>
                                        </p:attrNameLst>
                                      </p:cBhvr>
                                      <p:to>
                                        <p:strVal val="visible"/>
                                      </p:to>
                                    </p:set>
                                    <p:animEffect transition="in" filter="fade">
                                      <p:cBhvr>
                                        <p:cTn id="25" dur="1000"/>
                                        <p:tgtEl>
                                          <p:spTgt spid="34">
                                            <p:graphicEl>
                                              <a:dgm id="{0115449E-575E-4476-871F-5492BAB7C50C}"/>
                                            </p:graphicEl>
                                          </p:spTgt>
                                        </p:tgtEl>
                                      </p:cBhvr>
                                    </p:animEffect>
                                    <p:anim calcmode="lin" valueType="num">
                                      <p:cBhvr>
                                        <p:cTn id="26" dur="1000" fill="hold"/>
                                        <p:tgtEl>
                                          <p:spTgt spid="34">
                                            <p:graphicEl>
                                              <a:dgm id="{0115449E-575E-4476-871F-5492BAB7C50C}"/>
                                            </p:graphicEl>
                                          </p:spTgt>
                                        </p:tgtEl>
                                        <p:attrNameLst>
                                          <p:attrName>ppt_x</p:attrName>
                                        </p:attrNameLst>
                                      </p:cBhvr>
                                      <p:tavLst>
                                        <p:tav tm="0">
                                          <p:val>
                                            <p:strVal val="#ppt_x"/>
                                          </p:val>
                                        </p:tav>
                                        <p:tav tm="100000">
                                          <p:val>
                                            <p:strVal val="#ppt_x"/>
                                          </p:val>
                                        </p:tav>
                                      </p:tavLst>
                                    </p:anim>
                                    <p:anim calcmode="lin" valueType="num">
                                      <p:cBhvr>
                                        <p:cTn id="27" dur="1000" fill="hold"/>
                                        <p:tgtEl>
                                          <p:spTgt spid="34">
                                            <p:graphicEl>
                                              <a:dgm id="{0115449E-575E-4476-871F-5492BAB7C50C}"/>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4">
                                            <p:graphicEl>
                                              <a:dgm id="{E283EDC5-9FDB-45E2-8DB7-7EF0CA1B22B8}"/>
                                            </p:graphicEl>
                                          </p:spTgt>
                                        </p:tgtEl>
                                        <p:attrNameLst>
                                          <p:attrName>style.visibility</p:attrName>
                                        </p:attrNameLst>
                                      </p:cBhvr>
                                      <p:to>
                                        <p:strVal val="visible"/>
                                      </p:to>
                                    </p:set>
                                    <p:animEffect transition="in" filter="fade">
                                      <p:cBhvr>
                                        <p:cTn id="32" dur="1000"/>
                                        <p:tgtEl>
                                          <p:spTgt spid="34">
                                            <p:graphicEl>
                                              <a:dgm id="{E283EDC5-9FDB-45E2-8DB7-7EF0CA1B22B8}"/>
                                            </p:graphicEl>
                                          </p:spTgt>
                                        </p:tgtEl>
                                      </p:cBhvr>
                                    </p:animEffect>
                                    <p:anim calcmode="lin" valueType="num">
                                      <p:cBhvr>
                                        <p:cTn id="33" dur="1000" fill="hold"/>
                                        <p:tgtEl>
                                          <p:spTgt spid="34">
                                            <p:graphicEl>
                                              <a:dgm id="{E283EDC5-9FDB-45E2-8DB7-7EF0CA1B22B8}"/>
                                            </p:graphicEl>
                                          </p:spTgt>
                                        </p:tgtEl>
                                        <p:attrNameLst>
                                          <p:attrName>ppt_x</p:attrName>
                                        </p:attrNameLst>
                                      </p:cBhvr>
                                      <p:tavLst>
                                        <p:tav tm="0">
                                          <p:val>
                                            <p:strVal val="#ppt_x"/>
                                          </p:val>
                                        </p:tav>
                                        <p:tav tm="100000">
                                          <p:val>
                                            <p:strVal val="#ppt_x"/>
                                          </p:val>
                                        </p:tav>
                                      </p:tavLst>
                                    </p:anim>
                                    <p:anim calcmode="lin" valueType="num">
                                      <p:cBhvr>
                                        <p:cTn id="34" dur="1000" fill="hold"/>
                                        <p:tgtEl>
                                          <p:spTgt spid="34">
                                            <p:graphicEl>
                                              <a:dgm id="{E283EDC5-9FDB-45E2-8DB7-7EF0CA1B22B8}"/>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graphicEl>
                                              <a:dgm id="{15B0005A-BB1F-402B-9A01-3E41142816EF}"/>
                                            </p:graphicEl>
                                          </p:spTgt>
                                        </p:tgtEl>
                                        <p:attrNameLst>
                                          <p:attrName>style.visibility</p:attrName>
                                        </p:attrNameLst>
                                      </p:cBhvr>
                                      <p:to>
                                        <p:strVal val="visible"/>
                                      </p:to>
                                    </p:set>
                                    <p:animEffect transition="in" filter="fade">
                                      <p:cBhvr>
                                        <p:cTn id="39" dur="1000"/>
                                        <p:tgtEl>
                                          <p:spTgt spid="34">
                                            <p:graphicEl>
                                              <a:dgm id="{15B0005A-BB1F-402B-9A01-3E41142816EF}"/>
                                            </p:graphicEl>
                                          </p:spTgt>
                                        </p:tgtEl>
                                      </p:cBhvr>
                                    </p:animEffect>
                                    <p:anim calcmode="lin" valueType="num">
                                      <p:cBhvr>
                                        <p:cTn id="40" dur="1000" fill="hold"/>
                                        <p:tgtEl>
                                          <p:spTgt spid="34">
                                            <p:graphicEl>
                                              <a:dgm id="{15B0005A-BB1F-402B-9A01-3E41142816EF}"/>
                                            </p:graphicEl>
                                          </p:spTgt>
                                        </p:tgtEl>
                                        <p:attrNameLst>
                                          <p:attrName>ppt_x</p:attrName>
                                        </p:attrNameLst>
                                      </p:cBhvr>
                                      <p:tavLst>
                                        <p:tav tm="0">
                                          <p:val>
                                            <p:strVal val="#ppt_x"/>
                                          </p:val>
                                        </p:tav>
                                        <p:tav tm="100000">
                                          <p:val>
                                            <p:strVal val="#ppt_x"/>
                                          </p:val>
                                        </p:tav>
                                      </p:tavLst>
                                    </p:anim>
                                    <p:anim calcmode="lin" valueType="num">
                                      <p:cBhvr>
                                        <p:cTn id="41" dur="1000" fill="hold"/>
                                        <p:tgtEl>
                                          <p:spTgt spid="34">
                                            <p:graphicEl>
                                              <a:dgm id="{15B0005A-BB1F-402B-9A01-3E41142816EF}"/>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4">
                                            <p:graphicEl>
                                              <a:dgm id="{461D189E-05EE-4F56-B688-C2F97686E322}"/>
                                            </p:graphicEl>
                                          </p:spTgt>
                                        </p:tgtEl>
                                        <p:attrNameLst>
                                          <p:attrName>style.visibility</p:attrName>
                                        </p:attrNameLst>
                                      </p:cBhvr>
                                      <p:to>
                                        <p:strVal val="visible"/>
                                      </p:to>
                                    </p:set>
                                    <p:animEffect transition="in" filter="fade">
                                      <p:cBhvr>
                                        <p:cTn id="46" dur="1000"/>
                                        <p:tgtEl>
                                          <p:spTgt spid="34">
                                            <p:graphicEl>
                                              <a:dgm id="{461D189E-05EE-4F56-B688-C2F97686E322}"/>
                                            </p:graphicEl>
                                          </p:spTgt>
                                        </p:tgtEl>
                                      </p:cBhvr>
                                    </p:animEffect>
                                    <p:anim calcmode="lin" valueType="num">
                                      <p:cBhvr>
                                        <p:cTn id="47" dur="1000" fill="hold"/>
                                        <p:tgtEl>
                                          <p:spTgt spid="34">
                                            <p:graphicEl>
                                              <a:dgm id="{461D189E-05EE-4F56-B688-C2F97686E322}"/>
                                            </p:graphicEl>
                                          </p:spTgt>
                                        </p:tgtEl>
                                        <p:attrNameLst>
                                          <p:attrName>ppt_x</p:attrName>
                                        </p:attrNameLst>
                                      </p:cBhvr>
                                      <p:tavLst>
                                        <p:tav tm="0">
                                          <p:val>
                                            <p:strVal val="#ppt_x"/>
                                          </p:val>
                                        </p:tav>
                                        <p:tav tm="100000">
                                          <p:val>
                                            <p:strVal val="#ppt_x"/>
                                          </p:val>
                                        </p:tav>
                                      </p:tavLst>
                                    </p:anim>
                                    <p:anim calcmode="lin" valueType="num">
                                      <p:cBhvr>
                                        <p:cTn id="48" dur="1000" fill="hold"/>
                                        <p:tgtEl>
                                          <p:spTgt spid="34">
                                            <p:graphicEl>
                                              <a:dgm id="{461D189E-05EE-4F56-B688-C2F97686E32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34">
                                            <p:graphicEl>
                                              <a:dgm id="{0115449E-575E-4476-871F-5492BAB7C50C}"/>
                                            </p:graphicEl>
                                          </p:spTgt>
                                        </p:tgtEl>
                                        <p:attrNameLst>
                                          <p:attrName>ppt_x</p:attrName>
                                        </p:attrNameLst>
                                      </p:cBhvr>
                                      <p:tavLst>
                                        <p:tav tm="0">
                                          <p:val>
                                            <p:strVal val="ppt_x"/>
                                          </p:val>
                                        </p:tav>
                                        <p:tav tm="100000">
                                          <p:val>
                                            <p:strVal val="ppt_x"/>
                                          </p:val>
                                        </p:tav>
                                      </p:tavLst>
                                    </p:anim>
                                    <p:anim calcmode="lin" valueType="num">
                                      <p:cBhvr additive="base">
                                        <p:cTn id="53" dur="500"/>
                                        <p:tgtEl>
                                          <p:spTgt spid="34">
                                            <p:graphicEl>
                                              <a:dgm id="{0115449E-575E-4476-871F-5492BAB7C50C}"/>
                                            </p:graphicEl>
                                          </p:spTgt>
                                        </p:tgtEl>
                                        <p:attrNameLst>
                                          <p:attrName>ppt_y</p:attrName>
                                        </p:attrNameLst>
                                      </p:cBhvr>
                                      <p:tavLst>
                                        <p:tav tm="0">
                                          <p:val>
                                            <p:strVal val="ppt_y"/>
                                          </p:val>
                                        </p:tav>
                                        <p:tav tm="100000">
                                          <p:val>
                                            <p:strVal val="1+ppt_h/2"/>
                                          </p:val>
                                        </p:tav>
                                      </p:tavLst>
                                    </p:anim>
                                    <p:set>
                                      <p:cBhvr>
                                        <p:cTn id="54" dur="1" fill="hold">
                                          <p:stCondLst>
                                            <p:cond delay="499"/>
                                          </p:stCondLst>
                                        </p:cTn>
                                        <p:tgtEl>
                                          <p:spTgt spid="34">
                                            <p:graphicEl>
                                              <a:dgm id="{0115449E-575E-4476-871F-5492BAB7C50C}"/>
                                            </p:graphicEl>
                                          </p:spTgt>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34">
                                            <p:graphicEl>
                                              <a:dgm id="{E283EDC5-9FDB-45E2-8DB7-7EF0CA1B22B8}"/>
                                            </p:graphicEl>
                                          </p:spTgt>
                                        </p:tgtEl>
                                        <p:attrNameLst>
                                          <p:attrName>ppt_x</p:attrName>
                                        </p:attrNameLst>
                                      </p:cBhvr>
                                      <p:tavLst>
                                        <p:tav tm="0">
                                          <p:val>
                                            <p:strVal val="ppt_x"/>
                                          </p:val>
                                        </p:tav>
                                        <p:tav tm="100000">
                                          <p:val>
                                            <p:strVal val="ppt_x"/>
                                          </p:val>
                                        </p:tav>
                                      </p:tavLst>
                                    </p:anim>
                                    <p:anim calcmode="lin" valueType="num">
                                      <p:cBhvr additive="base">
                                        <p:cTn id="57" dur="500"/>
                                        <p:tgtEl>
                                          <p:spTgt spid="34">
                                            <p:graphicEl>
                                              <a:dgm id="{E283EDC5-9FDB-45E2-8DB7-7EF0CA1B22B8}"/>
                                            </p:graphicEl>
                                          </p:spTgt>
                                        </p:tgtEl>
                                        <p:attrNameLst>
                                          <p:attrName>ppt_y</p:attrName>
                                        </p:attrNameLst>
                                      </p:cBhvr>
                                      <p:tavLst>
                                        <p:tav tm="0">
                                          <p:val>
                                            <p:strVal val="ppt_y"/>
                                          </p:val>
                                        </p:tav>
                                        <p:tav tm="100000">
                                          <p:val>
                                            <p:strVal val="1+ppt_h/2"/>
                                          </p:val>
                                        </p:tav>
                                      </p:tavLst>
                                    </p:anim>
                                    <p:set>
                                      <p:cBhvr>
                                        <p:cTn id="58" dur="1" fill="hold">
                                          <p:stCondLst>
                                            <p:cond delay="499"/>
                                          </p:stCondLst>
                                        </p:cTn>
                                        <p:tgtEl>
                                          <p:spTgt spid="34">
                                            <p:graphicEl>
                                              <a:dgm id="{E283EDC5-9FDB-45E2-8DB7-7EF0CA1B22B8}"/>
                                            </p:graphicEl>
                                          </p:spTgt>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34">
                                            <p:graphicEl>
                                              <a:dgm id="{15B0005A-BB1F-402B-9A01-3E41142816EF}"/>
                                            </p:graphicEl>
                                          </p:spTgt>
                                        </p:tgtEl>
                                        <p:attrNameLst>
                                          <p:attrName>ppt_x</p:attrName>
                                        </p:attrNameLst>
                                      </p:cBhvr>
                                      <p:tavLst>
                                        <p:tav tm="0">
                                          <p:val>
                                            <p:strVal val="ppt_x"/>
                                          </p:val>
                                        </p:tav>
                                        <p:tav tm="100000">
                                          <p:val>
                                            <p:strVal val="ppt_x"/>
                                          </p:val>
                                        </p:tav>
                                      </p:tavLst>
                                    </p:anim>
                                    <p:anim calcmode="lin" valueType="num">
                                      <p:cBhvr additive="base">
                                        <p:cTn id="61" dur="500"/>
                                        <p:tgtEl>
                                          <p:spTgt spid="34">
                                            <p:graphicEl>
                                              <a:dgm id="{15B0005A-BB1F-402B-9A01-3E41142816EF}"/>
                                            </p:graphicEl>
                                          </p:spTgt>
                                        </p:tgtEl>
                                        <p:attrNameLst>
                                          <p:attrName>ppt_y</p:attrName>
                                        </p:attrNameLst>
                                      </p:cBhvr>
                                      <p:tavLst>
                                        <p:tav tm="0">
                                          <p:val>
                                            <p:strVal val="ppt_y"/>
                                          </p:val>
                                        </p:tav>
                                        <p:tav tm="100000">
                                          <p:val>
                                            <p:strVal val="1+ppt_h/2"/>
                                          </p:val>
                                        </p:tav>
                                      </p:tavLst>
                                    </p:anim>
                                    <p:set>
                                      <p:cBhvr>
                                        <p:cTn id="62" dur="1" fill="hold">
                                          <p:stCondLst>
                                            <p:cond delay="499"/>
                                          </p:stCondLst>
                                        </p:cTn>
                                        <p:tgtEl>
                                          <p:spTgt spid="34">
                                            <p:graphicEl>
                                              <a:dgm id="{15B0005A-BB1F-402B-9A01-3E41142816EF}"/>
                                            </p:graphicEl>
                                          </p:spTgt>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34">
                                            <p:graphicEl>
                                              <a:dgm id="{461D189E-05EE-4F56-B688-C2F97686E322}"/>
                                            </p:graphicEl>
                                          </p:spTgt>
                                        </p:tgtEl>
                                        <p:attrNameLst>
                                          <p:attrName>ppt_x</p:attrName>
                                        </p:attrNameLst>
                                      </p:cBhvr>
                                      <p:tavLst>
                                        <p:tav tm="0">
                                          <p:val>
                                            <p:strVal val="ppt_x"/>
                                          </p:val>
                                        </p:tav>
                                        <p:tav tm="100000">
                                          <p:val>
                                            <p:strVal val="ppt_x"/>
                                          </p:val>
                                        </p:tav>
                                      </p:tavLst>
                                    </p:anim>
                                    <p:anim calcmode="lin" valueType="num">
                                      <p:cBhvr additive="base">
                                        <p:cTn id="65" dur="500"/>
                                        <p:tgtEl>
                                          <p:spTgt spid="34">
                                            <p:graphicEl>
                                              <a:dgm id="{461D189E-05EE-4F56-B688-C2F97686E322}"/>
                                            </p:graphicEl>
                                          </p:spTgt>
                                        </p:tgtEl>
                                        <p:attrNameLst>
                                          <p:attrName>ppt_y</p:attrName>
                                        </p:attrNameLst>
                                      </p:cBhvr>
                                      <p:tavLst>
                                        <p:tav tm="0">
                                          <p:val>
                                            <p:strVal val="ppt_y"/>
                                          </p:val>
                                        </p:tav>
                                        <p:tav tm="100000">
                                          <p:val>
                                            <p:strVal val="1+ppt_h/2"/>
                                          </p:val>
                                        </p:tav>
                                      </p:tavLst>
                                    </p:anim>
                                    <p:set>
                                      <p:cBhvr>
                                        <p:cTn id="66" dur="1" fill="hold">
                                          <p:stCondLst>
                                            <p:cond delay="499"/>
                                          </p:stCondLst>
                                        </p:cTn>
                                        <p:tgtEl>
                                          <p:spTgt spid="34">
                                            <p:graphicEl>
                                              <a:dgm id="{461D189E-05EE-4F56-B688-C2F97686E322}"/>
                                            </p:graphic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2">
                                            <p:graphicEl>
                                              <a:dgm id="{10963A86-A2F4-4881-8142-D1A7BF89F6E5}"/>
                                            </p:graphicEl>
                                          </p:spTgt>
                                        </p:tgtEl>
                                        <p:attrNameLst>
                                          <p:attrName>style.visibility</p:attrName>
                                        </p:attrNameLst>
                                      </p:cBhvr>
                                      <p:to>
                                        <p:strVal val="visible"/>
                                      </p:to>
                                    </p:set>
                                    <p:animEffect transition="in" filter="fade">
                                      <p:cBhvr>
                                        <p:cTn id="71" dur="1000"/>
                                        <p:tgtEl>
                                          <p:spTgt spid="62">
                                            <p:graphicEl>
                                              <a:dgm id="{10963A86-A2F4-4881-8142-D1A7BF89F6E5}"/>
                                            </p:graphicEl>
                                          </p:spTgt>
                                        </p:tgtEl>
                                      </p:cBhvr>
                                    </p:animEffect>
                                    <p:anim calcmode="lin" valueType="num">
                                      <p:cBhvr>
                                        <p:cTn id="72" dur="1000" fill="hold"/>
                                        <p:tgtEl>
                                          <p:spTgt spid="62">
                                            <p:graphicEl>
                                              <a:dgm id="{10963A86-A2F4-4881-8142-D1A7BF89F6E5}"/>
                                            </p:graphicEl>
                                          </p:spTgt>
                                        </p:tgtEl>
                                        <p:attrNameLst>
                                          <p:attrName>ppt_x</p:attrName>
                                        </p:attrNameLst>
                                      </p:cBhvr>
                                      <p:tavLst>
                                        <p:tav tm="0">
                                          <p:val>
                                            <p:strVal val="#ppt_x"/>
                                          </p:val>
                                        </p:tav>
                                        <p:tav tm="100000">
                                          <p:val>
                                            <p:strVal val="#ppt_x"/>
                                          </p:val>
                                        </p:tav>
                                      </p:tavLst>
                                    </p:anim>
                                    <p:anim calcmode="lin" valueType="num">
                                      <p:cBhvr>
                                        <p:cTn id="73" dur="1000" fill="hold"/>
                                        <p:tgtEl>
                                          <p:spTgt spid="62">
                                            <p:graphicEl>
                                              <a:dgm id="{10963A86-A2F4-4881-8142-D1A7BF89F6E5}"/>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2">
                                            <p:graphicEl>
                                              <a:dgm id="{A3A5316C-3F60-4B87-AB04-543DC931ECB0}"/>
                                            </p:graphicEl>
                                          </p:spTgt>
                                        </p:tgtEl>
                                        <p:attrNameLst>
                                          <p:attrName>style.visibility</p:attrName>
                                        </p:attrNameLst>
                                      </p:cBhvr>
                                      <p:to>
                                        <p:strVal val="visible"/>
                                      </p:to>
                                    </p:set>
                                    <p:animEffect transition="in" filter="fade">
                                      <p:cBhvr>
                                        <p:cTn id="76" dur="1000"/>
                                        <p:tgtEl>
                                          <p:spTgt spid="62">
                                            <p:graphicEl>
                                              <a:dgm id="{A3A5316C-3F60-4B87-AB04-543DC931ECB0}"/>
                                            </p:graphicEl>
                                          </p:spTgt>
                                        </p:tgtEl>
                                      </p:cBhvr>
                                    </p:animEffect>
                                    <p:anim calcmode="lin" valueType="num">
                                      <p:cBhvr>
                                        <p:cTn id="77" dur="1000" fill="hold"/>
                                        <p:tgtEl>
                                          <p:spTgt spid="62">
                                            <p:graphicEl>
                                              <a:dgm id="{A3A5316C-3F60-4B87-AB04-543DC931ECB0}"/>
                                            </p:graphicEl>
                                          </p:spTgt>
                                        </p:tgtEl>
                                        <p:attrNameLst>
                                          <p:attrName>ppt_x</p:attrName>
                                        </p:attrNameLst>
                                      </p:cBhvr>
                                      <p:tavLst>
                                        <p:tav tm="0">
                                          <p:val>
                                            <p:strVal val="#ppt_x"/>
                                          </p:val>
                                        </p:tav>
                                        <p:tav tm="100000">
                                          <p:val>
                                            <p:strVal val="#ppt_x"/>
                                          </p:val>
                                        </p:tav>
                                      </p:tavLst>
                                    </p:anim>
                                    <p:anim calcmode="lin" valueType="num">
                                      <p:cBhvr>
                                        <p:cTn id="78" dur="1000" fill="hold"/>
                                        <p:tgtEl>
                                          <p:spTgt spid="62">
                                            <p:graphicEl>
                                              <a:dgm id="{A3A5316C-3F60-4B87-AB04-543DC931ECB0}"/>
                                            </p:graphic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2">
                                            <p:graphicEl>
                                              <a:dgm id="{27157405-D292-4202-824A-C0E4429933BF}"/>
                                            </p:graphicEl>
                                          </p:spTgt>
                                        </p:tgtEl>
                                        <p:attrNameLst>
                                          <p:attrName>style.visibility</p:attrName>
                                        </p:attrNameLst>
                                      </p:cBhvr>
                                      <p:to>
                                        <p:strVal val="visible"/>
                                      </p:to>
                                    </p:set>
                                    <p:animEffect transition="in" filter="fade">
                                      <p:cBhvr>
                                        <p:cTn id="81" dur="1000"/>
                                        <p:tgtEl>
                                          <p:spTgt spid="62">
                                            <p:graphicEl>
                                              <a:dgm id="{27157405-D292-4202-824A-C0E4429933BF}"/>
                                            </p:graphicEl>
                                          </p:spTgt>
                                        </p:tgtEl>
                                      </p:cBhvr>
                                    </p:animEffect>
                                    <p:anim calcmode="lin" valueType="num">
                                      <p:cBhvr>
                                        <p:cTn id="82" dur="1000" fill="hold"/>
                                        <p:tgtEl>
                                          <p:spTgt spid="62">
                                            <p:graphicEl>
                                              <a:dgm id="{27157405-D292-4202-824A-C0E4429933BF}"/>
                                            </p:graphicEl>
                                          </p:spTgt>
                                        </p:tgtEl>
                                        <p:attrNameLst>
                                          <p:attrName>ppt_x</p:attrName>
                                        </p:attrNameLst>
                                      </p:cBhvr>
                                      <p:tavLst>
                                        <p:tav tm="0">
                                          <p:val>
                                            <p:strVal val="#ppt_x"/>
                                          </p:val>
                                        </p:tav>
                                        <p:tav tm="100000">
                                          <p:val>
                                            <p:strVal val="#ppt_x"/>
                                          </p:val>
                                        </p:tav>
                                      </p:tavLst>
                                    </p:anim>
                                    <p:anim calcmode="lin" valueType="num">
                                      <p:cBhvr>
                                        <p:cTn id="83" dur="1000" fill="hold"/>
                                        <p:tgtEl>
                                          <p:spTgt spid="62">
                                            <p:graphicEl>
                                              <a:dgm id="{27157405-D292-4202-824A-C0E4429933BF}"/>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2">
                                            <p:graphicEl>
                                              <a:dgm id="{BA7B4633-FDD6-4B1E-9121-8D8775128536}"/>
                                            </p:graphicEl>
                                          </p:spTgt>
                                        </p:tgtEl>
                                        <p:attrNameLst>
                                          <p:attrName>style.visibility</p:attrName>
                                        </p:attrNameLst>
                                      </p:cBhvr>
                                      <p:to>
                                        <p:strVal val="visible"/>
                                      </p:to>
                                    </p:set>
                                    <p:animEffect transition="in" filter="fade">
                                      <p:cBhvr>
                                        <p:cTn id="86" dur="1000"/>
                                        <p:tgtEl>
                                          <p:spTgt spid="62">
                                            <p:graphicEl>
                                              <a:dgm id="{BA7B4633-FDD6-4B1E-9121-8D8775128536}"/>
                                            </p:graphicEl>
                                          </p:spTgt>
                                        </p:tgtEl>
                                      </p:cBhvr>
                                    </p:animEffect>
                                    <p:anim calcmode="lin" valueType="num">
                                      <p:cBhvr>
                                        <p:cTn id="87" dur="1000" fill="hold"/>
                                        <p:tgtEl>
                                          <p:spTgt spid="62">
                                            <p:graphicEl>
                                              <a:dgm id="{BA7B4633-FDD6-4B1E-9121-8D8775128536}"/>
                                            </p:graphicEl>
                                          </p:spTgt>
                                        </p:tgtEl>
                                        <p:attrNameLst>
                                          <p:attrName>ppt_x</p:attrName>
                                        </p:attrNameLst>
                                      </p:cBhvr>
                                      <p:tavLst>
                                        <p:tav tm="0">
                                          <p:val>
                                            <p:strVal val="#ppt_x"/>
                                          </p:val>
                                        </p:tav>
                                        <p:tav tm="100000">
                                          <p:val>
                                            <p:strVal val="#ppt_x"/>
                                          </p:val>
                                        </p:tav>
                                      </p:tavLst>
                                    </p:anim>
                                    <p:anim calcmode="lin" valueType="num">
                                      <p:cBhvr>
                                        <p:cTn id="88" dur="1000" fill="hold"/>
                                        <p:tgtEl>
                                          <p:spTgt spid="62">
                                            <p:graphicEl>
                                              <a:dgm id="{BA7B4633-FDD6-4B1E-9121-8D8775128536}"/>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2">
                                            <p:graphicEl>
                                              <a:dgm id="{215708CF-1ABB-4A9F-8848-CFF18D8C9DA2}"/>
                                            </p:graphicEl>
                                          </p:spTgt>
                                        </p:tgtEl>
                                        <p:attrNameLst>
                                          <p:attrName>style.visibility</p:attrName>
                                        </p:attrNameLst>
                                      </p:cBhvr>
                                      <p:to>
                                        <p:strVal val="visible"/>
                                      </p:to>
                                    </p:set>
                                    <p:animEffect transition="in" filter="fade">
                                      <p:cBhvr>
                                        <p:cTn id="91" dur="1000"/>
                                        <p:tgtEl>
                                          <p:spTgt spid="62">
                                            <p:graphicEl>
                                              <a:dgm id="{215708CF-1ABB-4A9F-8848-CFF18D8C9DA2}"/>
                                            </p:graphicEl>
                                          </p:spTgt>
                                        </p:tgtEl>
                                      </p:cBhvr>
                                    </p:animEffect>
                                    <p:anim calcmode="lin" valueType="num">
                                      <p:cBhvr>
                                        <p:cTn id="92" dur="1000" fill="hold"/>
                                        <p:tgtEl>
                                          <p:spTgt spid="62">
                                            <p:graphicEl>
                                              <a:dgm id="{215708CF-1ABB-4A9F-8848-CFF18D8C9DA2}"/>
                                            </p:graphicEl>
                                          </p:spTgt>
                                        </p:tgtEl>
                                        <p:attrNameLst>
                                          <p:attrName>ppt_x</p:attrName>
                                        </p:attrNameLst>
                                      </p:cBhvr>
                                      <p:tavLst>
                                        <p:tav tm="0">
                                          <p:val>
                                            <p:strVal val="#ppt_x"/>
                                          </p:val>
                                        </p:tav>
                                        <p:tav tm="100000">
                                          <p:val>
                                            <p:strVal val="#ppt_x"/>
                                          </p:val>
                                        </p:tav>
                                      </p:tavLst>
                                    </p:anim>
                                    <p:anim calcmode="lin" valueType="num">
                                      <p:cBhvr>
                                        <p:cTn id="93" dur="1000" fill="hold"/>
                                        <p:tgtEl>
                                          <p:spTgt spid="62">
                                            <p:graphicEl>
                                              <a:dgm id="{215708CF-1ABB-4A9F-8848-CFF18D8C9DA2}"/>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62">
                                            <p:graphicEl>
                                              <a:dgm id="{76F133A7-80EC-41CE-85B5-8A70CC1105E3}"/>
                                            </p:graphicEl>
                                          </p:spTgt>
                                        </p:tgtEl>
                                        <p:attrNameLst>
                                          <p:attrName>style.visibility</p:attrName>
                                        </p:attrNameLst>
                                      </p:cBhvr>
                                      <p:to>
                                        <p:strVal val="visible"/>
                                      </p:to>
                                    </p:set>
                                    <p:animEffect transition="in" filter="fade">
                                      <p:cBhvr>
                                        <p:cTn id="96" dur="1000"/>
                                        <p:tgtEl>
                                          <p:spTgt spid="62">
                                            <p:graphicEl>
                                              <a:dgm id="{76F133A7-80EC-41CE-85B5-8A70CC1105E3}"/>
                                            </p:graphicEl>
                                          </p:spTgt>
                                        </p:tgtEl>
                                      </p:cBhvr>
                                    </p:animEffect>
                                    <p:anim calcmode="lin" valueType="num">
                                      <p:cBhvr>
                                        <p:cTn id="97" dur="1000" fill="hold"/>
                                        <p:tgtEl>
                                          <p:spTgt spid="62">
                                            <p:graphicEl>
                                              <a:dgm id="{76F133A7-80EC-41CE-85B5-8A70CC1105E3}"/>
                                            </p:graphicEl>
                                          </p:spTgt>
                                        </p:tgtEl>
                                        <p:attrNameLst>
                                          <p:attrName>ppt_x</p:attrName>
                                        </p:attrNameLst>
                                      </p:cBhvr>
                                      <p:tavLst>
                                        <p:tav tm="0">
                                          <p:val>
                                            <p:strVal val="#ppt_x"/>
                                          </p:val>
                                        </p:tav>
                                        <p:tav tm="100000">
                                          <p:val>
                                            <p:strVal val="#ppt_x"/>
                                          </p:val>
                                        </p:tav>
                                      </p:tavLst>
                                    </p:anim>
                                    <p:anim calcmode="lin" valueType="num">
                                      <p:cBhvr>
                                        <p:cTn id="98" dur="1000" fill="hold"/>
                                        <p:tgtEl>
                                          <p:spTgt spid="62">
                                            <p:graphicEl>
                                              <a:dgm id="{76F133A7-80EC-41CE-85B5-8A70CC1105E3}"/>
                                            </p:graphicEl>
                                          </p:spTgt>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62">
                                            <p:graphicEl>
                                              <a:dgm id="{9D657ADF-47C4-49EC-AEBD-03FD2216239D}"/>
                                            </p:graphicEl>
                                          </p:spTgt>
                                        </p:tgtEl>
                                        <p:attrNameLst>
                                          <p:attrName>style.visibility</p:attrName>
                                        </p:attrNameLst>
                                      </p:cBhvr>
                                      <p:to>
                                        <p:strVal val="visible"/>
                                      </p:to>
                                    </p:set>
                                    <p:animEffect transition="in" filter="fade">
                                      <p:cBhvr>
                                        <p:cTn id="101" dur="1000"/>
                                        <p:tgtEl>
                                          <p:spTgt spid="62">
                                            <p:graphicEl>
                                              <a:dgm id="{9D657ADF-47C4-49EC-AEBD-03FD2216239D}"/>
                                            </p:graphicEl>
                                          </p:spTgt>
                                        </p:tgtEl>
                                      </p:cBhvr>
                                    </p:animEffect>
                                    <p:anim calcmode="lin" valueType="num">
                                      <p:cBhvr>
                                        <p:cTn id="102" dur="1000" fill="hold"/>
                                        <p:tgtEl>
                                          <p:spTgt spid="62">
                                            <p:graphicEl>
                                              <a:dgm id="{9D657ADF-47C4-49EC-AEBD-03FD2216239D}"/>
                                            </p:graphicEl>
                                          </p:spTgt>
                                        </p:tgtEl>
                                        <p:attrNameLst>
                                          <p:attrName>ppt_x</p:attrName>
                                        </p:attrNameLst>
                                      </p:cBhvr>
                                      <p:tavLst>
                                        <p:tav tm="0">
                                          <p:val>
                                            <p:strVal val="#ppt_x"/>
                                          </p:val>
                                        </p:tav>
                                        <p:tav tm="100000">
                                          <p:val>
                                            <p:strVal val="#ppt_x"/>
                                          </p:val>
                                        </p:tav>
                                      </p:tavLst>
                                    </p:anim>
                                    <p:anim calcmode="lin" valueType="num">
                                      <p:cBhvr>
                                        <p:cTn id="103" dur="1000" fill="hold"/>
                                        <p:tgtEl>
                                          <p:spTgt spid="62">
                                            <p:graphicEl>
                                              <a:dgm id="{9D657ADF-47C4-49EC-AEBD-03FD2216239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Sub>
          <a:bldDgm bld="one"/>
        </p:bldSub>
      </p:bldGraphic>
      <p:bldGraphic spid="34" grpId="1">
        <p:bldSub>
          <a:bldDgm bld="one"/>
        </p:bldSub>
      </p:bldGraphic>
      <p:bldGraphic spid="62" grpId="0">
        <p:bldSub>
          <a:bldDgm/>
        </p:bldSub>
      </p:bldGraphic>
      <p:bldP spid="79" grpId="0" animBg="1"/>
      <p:bldP spid="80" grpId="0" animBg="1"/>
      <p:bldP spid="82" grpId="0" animBg="1"/>
      <p:bldP spid="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060035" y="2619073"/>
            <a:ext cx="2813756" cy="733442"/>
          </a:xfrm>
          <a:custGeom>
            <a:avLst/>
            <a:gdLst>
              <a:gd name="connsiteX0" fmla="*/ 0 w 3751675"/>
              <a:gd name="connsiteY0" fmla="*/ 162990 h 977923"/>
              <a:gd name="connsiteX1" fmla="*/ 162990 w 3751675"/>
              <a:gd name="connsiteY1" fmla="*/ 0 h 977923"/>
              <a:gd name="connsiteX2" fmla="*/ 3588685 w 3751675"/>
              <a:gd name="connsiteY2" fmla="*/ 0 h 977923"/>
              <a:gd name="connsiteX3" fmla="*/ 3751675 w 3751675"/>
              <a:gd name="connsiteY3" fmla="*/ 162990 h 977923"/>
              <a:gd name="connsiteX4" fmla="*/ 3751675 w 3751675"/>
              <a:gd name="connsiteY4" fmla="*/ 814933 h 977923"/>
              <a:gd name="connsiteX5" fmla="*/ 3588685 w 3751675"/>
              <a:gd name="connsiteY5" fmla="*/ 977923 h 977923"/>
              <a:gd name="connsiteX6" fmla="*/ 162990 w 3751675"/>
              <a:gd name="connsiteY6" fmla="*/ 977923 h 977923"/>
              <a:gd name="connsiteX7" fmla="*/ 0 w 3751675"/>
              <a:gd name="connsiteY7" fmla="*/ 814933 h 977923"/>
              <a:gd name="connsiteX8" fmla="*/ 0 w 3751675"/>
              <a:gd name="connsiteY8" fmla="*/ 162990 h 9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675" h="977923">
                <a:moveTo>
                  <a:pt x="0" y="162990"/>
                </a:moveTo>
                <a:cubicBezTo>
                  <a:pt x="0" y="72973"/>
                  <a:pt x="72973" y="0"/>
                  <a:pt x="162990" y="0"/>
                </a:cubicBezTo>
                <a:lnTo>
                  <a:pt x="3588685" y="0"/>
                </a:lnTo>
                <a:cubicBezTo>
                  <a:pt x="3678702" y="0"/>
                  <a:pt x="3751675" y="72973"/>
                  <a:pt x="3751675" y="162990"/>
                </a:cubicBezTo>
                <a:lnTo>
                  <a:pt x="3751675" y="814933"/>
                </a:lnTo>
                <a:cubicBezTo>
                  <a:pt x="3751675" y="904950"/>
                  <a:pt x="3678702" y="977923"/>
                  <a:pt x="3588685" y="977923"/>
                </a:cubicBezTo>
                <a:lnTo>
                  <a:pt x="162990" y="977923"/>
                </a:lnTo>
                <a:cubicBezTo>
                  <a:pt x="72973" y="977923"/>
                  <a:pt x="0" y="904950"/>
                  <a:pt x="0" y="814933"/>
                </a:cubicBezTo>
                <a:lnTo>
                  <a:pt x="0" y="162990"/>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064" tIns="35804" rIns="114064" bIns="35804" numCol="1" spcCol="1270" anchor="ctr" anchorCtr="0">
            <a:noAutofit/>
          </a:bodyPr>
          <a:lstStyle/>
          <a:p>
            <a:pPr algn="ctr" defTabSz="600075" rtl="1">
              <a:lnSpc>
                <a:spcPct val="90000"/>
              </a:lnSpc>
              <a:spcBef>
                <a:spcPct val="0"/>
              </a:spcBef>
              <a:spcAft>
                <a:spcPct val="35000"/>
              </a:spcAft>
            </a:pPr>
            <a:r>
              <a:rPr lang="ar-SA" sz="1350" dirty="0">
                <a:solidFill>
                  <a:schemeClr val="tx1"/>
                </a:solidFill>
                <a:cs typeface="B Yekan" panose="00000400000000000000" pitchFamily="2" charset="-78"/>
              </a:rPr>
              <a:t>سازگاری مش­بندی در المان­های سازه اصلی و پرلین­ها</a:t>
            </a:r>
            <a:endParaRPr lang="en-US" sz="1350" dirty="0">
              <a:solidFill>
                <a:schemeClr val="tx1"/>
              </a:solidFill>
              <a:cs typeface="B Yekan" panose="00000400000000000000" pitchFamily="2" charset="-78"/>
            </a:endParaRPr>
          </a:p>
        </p:txBody>
      </p:sp>
      <p:pic>
        <p:nvPicPr>
          <p:cNvPr id="61" name="Picture 60"/>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27616" r="23602" b="5355"/>
          <a:stretch/>
        </p:blipFill>
        <p:spPr bwMode="auto">
          <a:xfrm>
            <a:off x="115957" y="1971562"/>
            <a:ext cx="1700213" cy="1602581"/>
          </a:xfrm>
          <a:prstGeom prst="rect">
            <a:avLst/>
          </a:prstGeom>
          <a:ln>
            <a:noFill/>
          </a:ln>
          <a:extLst>
            <a:ext uri="{53640926-AAD7-44D8-BBD7-CCE9431645EC}">
              <a14:shadowObscured xmlns:a14="http://schemas.microsoft.com/office/drawing/2010/main"/>
            </a:ext>
          </a:extLst>
        </p:spPr>
      </p:pic>
      <p:grpSp>
        <p:nvGrpSpPr>
          <p:cNvPr id="62" name="Group 61"/>
          <p:cNvGrpSpPr/>
          <p:nvPr/>
        </p:nvGrpSpPr>
        <p:grpSpPr>
          <a:xfrm>
            <a:off x="7414954" y="1877042"/>
            <a:ext cx="1191844" cy="972123"/>
            <a:chOff x="8022028" y="3535204"/>
            <a:chExt cx="2006646" cy="1636713"/>
          </a:xfrm>
          <a:effectLst/>
        </p:grpSpPr>
        <p:sp>
          <p:nvSpPr>
            <p:cNvPr id="63" name="Oval 6"/>
            <p:cNvSpPr>
              <a:spLocks noChangeArrowheads="1"/>
            </p:cNvSpPr>
            <p:nvPr/>
          </p:nvSpPr>
          <p:spPr bwMode="gray">
            <a:xfrm>
              <a:off x="8022028" y="4006272"/>
              <a:ext cx="437355" cy="710452"/>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64" name="Group 30"/>
            <p:cNvGrpSpPr>
              <a:grpSpLocks/>
            </p:cNvGrpSpPr>
            <p:nvPr/>
          </p:nvGrpSpPr>
          <p:grpSpPr bwMode="auto">
            <a:xfrm>
              <a:off x="8295078" y="3535204"/>
              <a:ext cx="1636712" cy="1636713"/>
              <a:chOff x="4166" y="1706"/>
              <a:chExt cx="1252" cy="1252"/>
            </a:xfrm>
          </p:grpSpPr>
          <p:sp>
            <p:nvSpPr>
              <p:cNvPr id="66"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67"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68"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69"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5" name="Text Box 40"/>
            <p:cNvSpPr txBox="1">
              <a:spLocks noChangeArrowheads="1"/>
            </p:cNvSpPr>
            <p:nvPr/>
          </p:nvSpPr>
          <p:spPr bwMode="gray">
            <a:xfrm>
              <a:off x="8233370" y="4091820"/>
              <a:ext cx="1795304" cy="699552"/>
            </a:xfrm>
            <a:prstGeom prst="rect">
              <a:avLst/>
            </a:prstGeom>
            <a:noFill/>
            <a:ln w="9525" algn="ctr">
              <a:noFill/>
              <a:miter lim="800000"/>
              <a:headEnd/>
              <a:tailEnd/>
            </a:ln>
            <a:effectLst/>
          </p:spPr>
          <p:txBody>
            <a:bodyPr wrap="none">
              <a:spAutoFit/>
            </a:bodyPr>
            <a:lstStyle/>
            <a:p>
              <a:pPr algn="ctr" eaLnBrk="0" hangingPunct="0"/>
              <a:r>
                <a:rPr lang="fa-IR" sz="2100" dirty="0">
                  <a:cs typeface="B Yekan" panose="00000400000000000000" pitchFamily="2" charset="-78"/>
                </a:rPr>
                <a:t>مدلسازی</a:t>
              </a:r>
              <a:endParaRPr lang="en-US" sz="1500" dirty="0">
                <a:effectLst>
                  <a:outerShdw blurRad="38100" dist="38100" dir="2700000" algn="tl">
                    <a:srgbClr val="000000">
                      <a:alpha val="43137"/>
                    </a:srgbClr>
                  </a:outerShdw>
                </a:effectLst>
                <a:cs typeface="B Yekan" pitchFamily="2" charset="-78"/>
              </a:endParaRPr>
            </a:p>
          </p:txBody>
        </p:sp>
      </p:grpSp>
      <p:sp>
        <p:nvSpPr>
          <p:cNvPr id="70" name="Freeform 69"/>
          <p:cNvSpPr/>
          <p:nvPr/>
        </p:nvSpPr>
        <p:spPr>
          <a:xfrm>
            <a:off x="6318744" y="3429000"/>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C000"/>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سازه اصلی</a:t>
            </a:r>
            <a:endParaRPr lang="en-US" sz="1500" dirty="0">
              <a:solidFill>
                <a:schemeClr val="tx1"/>
              </a:solidFill>
              <a:cs typeface="B Yekan" panose="00000400000000000000" pitchFamily="2" charset="-78"/>
            </a:endParaRPr>
          </a:p>
        </p:txBody>
      </p:sp>
      <p:sp>
        <p:nvSpPr>
          <p:cNvPr id="71" name="Freeform 70"/>
          <p:cNvSpPr/>
          <p:nvPr/>
        </p:nvSpPr>
        <p:spPr>
          <a:xfrm>
            <a:off x="7166029" y="3936178"/>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a:solidFill>
            <a:schemeClr val="tx1"/>
          </a:solidFill>
          <a:ln w="19050">
            <a:solidFill>
              <a:srgbClr val="FFC000"/>
            </a:solidFill>
          </a:ln>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72" name="Freeform 71"/>
          <p:cNvSpPr/>
          <p:nvPr/>
        </p:nvSpPr>
        <p:spPr>
          <a:xfrm>
            <a:off x="6318744" y="4145016"/>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FFF66"/>
          </a:solidFill>
        </p:spPr>
        <p:style>
          <a:lnRef idx="2">
            <a:schemeClr val="lt1">
              <a:hueOff val="0"/>
              <a:satOff val="0"/>
              <a:lumOff val="0"/>
              <a:alphaOff val="0"/>
            </a:schemeClr>
          </a:lnRef>
          <a:fillRef idx="1">
            <a:schemeClr val="accent3">
              <a:shade val="80000"/>
              <a:hueOff val="0"/>
              <a:satOff val="0"/>
              <a:lumOff val="9546"/>
              <a:alphaOff val="0"/>
            </a:schemeClr>
          </a:fillRef>
          <a:effectRef idx="0">
            <a:schemeClr val="accent3">
              <a:shade val="80000"/>
              <a:hueOff val="0"/>
              <a:satOff val="0"/>
              <a:lumOff val="9546"/>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پرلین ها</a:t>
            </a:r>
            <a:endParaRPr lang="en-US" sz="1500" dirty="0">
              <a:solidFill>
                <a:schemeClr val="tx1"/>
              </a:solidFill>
              <a:cs typeface="B Yekan" panose="00000400000000000000" pitchFamily="2" charset="-78"/>
            </a:endParaRPr>
          </a:p>
        </p:txBody>
      </p:sp>
      <p:sp>
        <p:nvSpPr>
          <p:cNvPr id="73" name="Freeform 72"/>
          <p:cNvSpPr/>
          <p:nvPr/>
        </p:nvSpPr>
        <p:spPr>
          <a:xfrm>
            <a:off x="7166029" y="4652194"/>
            <a:ext cx="214805" cy="179004"/>
          </a:xfrm>
          <a:custGeom>
            <a:avLst/>
            <a:gdLst>
              <a:gd name="connsiteX0" fmla="*/ 0 w 238672"/>
              <a:gd name="connsiteY0" fmla="*/ 57281 h 286406"/>
              <a:gd name="connsiteX1" fmla="*/ 119336 w 238672"/>
              <a:gd name="connsiteY1" fmla="*/ 57281 h 286406"/>
              <a:gd name="connsiteX2" fmla="*/ 119336 w 238672"/>
              <a:gd name="connsiteY2" fmla="*/ 0 h 286406"/>
              <a:gd name="connsiteX3" fmla="*/ 238672 w 238672"/>
              <a:gd name="connsiteY3" fmla="*/ 143203 h 286406"/>
              <a:gd name="connsiteX4" fmla="*/ 119336 w 238672"/>
              <a:gd name="connsiteY4" fmla="*/ 286406 h 286406"/>
              <a:gd name="connsiteX5" fmla="*/ 119336 w 238672"/>
              <a:gd name="connsiteY5" fmla="*/ 229125 h 286406"/>
              <a:gd name="connsiteX6" fmla="*/ 0 w 238672"/>
              <a:gd name="connsiteY6" fmla="*/ 229125 h 286406"/>
              <a:gd name="connsiteX7" fmla="*/ 0 w 238672"/>
              <a:gd name="connsiteY7" fmla="*/ 57281 h 2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72" h="286406">
                <a:moveTo>
                  <a:pt x="190938" y="1"/>
                </a:moveTo>
                <a:lnTo>
                  <a:pt x="190938" y="143203"/>
                </a:lnTo>
                <a:lnTo>
                  <a:pt x="238672" y="143203"/>
                </a:lnTo>
                <a:lnTo>
                  <a:pt x="119336" y="286405"/>
                </a:lnTo>
                <a:lnTo>
                  <a:pt x="0" y="143203"/>
                </a:lnTo>
                <a:lnTo>
                  <a:pt x="47734" y="143203"/>
                </a:lnTo>
                <a:lnTo>
                  <a:pt x="47734" y="1"/>
                </a:lnTo>
                <a:lnTo>
                  <a:pt x="190938" y="1"/>
                </a:lnTo>
                <a:close/>
              </a:path>
            </a:pathLst>
          </a:custGeom>
          <a:solidFill>
            <a:schemeClr val="tx1"/>
          </a:solidFill>
          <a:ln w="19050">
            <a:solidFill>
              <a:srgbClr val="FFC000"/>
            </a:solidFill>
          </a:ln>
        </p:spPr>
        <p:style>
          <a:lnRef idx="0">
            <a:schemeClr val="accent3">
              <a:shade val="90000"/>
              <a:hueOff val="0"/>
              <a:satOff val="0"/>
              <a:lumOff val="15875"/>
              <a:alphaOff val="0"/>
            </a:schemeClr>
          </a:lnRef>
          <a:fillRef idx="1">
            <a:schemeClr val="accent3">
              <a:shade val="90000"/>
              <a:hueOff val="0"/>
              <a:satOff val="0"/>
              <a:lumOff val="15875"/>
              <a:alphaOff val="0"/>
            </a:schemeClr>
          </a:fillRef>
          <a:effectRef idx="0">
            <a:schemeClr val="accent3">
              <a:shade val="90000"/>
              <a:hueOff val="0"/>
              <a:satOff val="0"/>
              <a:lumOff val="15875"/>
              <a:alphaOff val="0"/>
            </a:schemeClr>
          </a:effectRef>
          <a:fontRef idx="minor">
            <a:schemeClr val="lt1"/>
          </a:fontRef>
        </p:style>
        <p:txBody>
          <a:bodyPr spcFirstLastPara="0" vert="horz" wrap="square" lIns="42961" tIns="0" rIns="42961" bIns="53702" numCol="1" spcCol="1270" anchor="ctr" anchorCtr="0">
            <a:noAutofit/>
          </a:bodyPr>
          <a:lstStyle/>
          <a:p>
            <a:pPr algn="ctr" defTabSz="666750">
              <a:lnSpc>
                <a:spcPct val="90000"/>
              </a:lnSpc>
              <a:spcBef>
                <a:spcPct val="0"/>
              </a:spcBef>
              <a:spcAft>
                <a:spcPct val="35000"/>
              </a:spcAft>
            </a:pPr>
            <a:endParaRPr lang="en-US" sz="1500">
              <a:solidFill>
                <a:schemeClr val="tx1"/>
              </a:solidFill>
              <a:cs typeface="B Yekan" panose="00000400000000000000" pitchFamily="2" charset="-78"/>
            </a:endParaRPr>
          </a:p>
        </p:txBody>
      </p:sp>
      <p:sp>
        <p:nvSpPr>
          <p:cNvPr id="74" name="Freeform 73"/>
          <p:cNvSpPr/>
          <p:nvPr/>
        </p:nvSpPr>
        <p:spPr>
          <a:xfrm>
            <a:off x="6318744" y="4861032"/>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BFDA5"/>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اندرکنش سازه اصلی و پرلین ها</a:t>
            </a:r>
            <a:endParaRPr lang="en-US" sz="1500" dirty="0">
              <a:solidFill>
                <a:schemeClr val="tx1"/>
              </a:solidFill>
              <a:cs typeface="B Yekan" panose="00000400000000000000" pitchFamily="2" charset="-78"/>
            </a:endParaRPr>
          </a:p>
        </p:txBody>
      </p:sp>
      <p:pic>
        <p:nvPicPr>
          <p:cNvPr id="11" name="Picture 10"/>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3403" t="50" r="46271" b="902"/>
          <a:stretch/>
        </p:blipFill>
        <p:spPr>
          <a:xfrm>
            <a:off x="675836" y="3513529"/>
            <a:ext cx="1700784" cy="2030127"/>
          </a:xfrm>
          <a:prstGeom prst="rect">
            <a:avLst/>
          </a:prstGeom>
        </p:spPr>
      </p:pic>
      <p:sp>
        <p:nvSpPr>
          <p:cNvPr id="12" name="Flowchart: Connector 11"/>
          <p:cNvSpPr/>
          <p:nvPr/>
        </p:nvSpPr>
        <p:spPr>
          <a:xfrm>
            <a:off x="533863" y="3107338"/>
            <a:ext cx="396136" cy="455873"/>
          </a:xfrm>
          <a:prstGeom prst="flowChartConnector">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Curved Connector 13"/>
          <p:cNvCxnSpPr/>
          <p:nvPr/>
        </p:nvCxnSpPr>
        <p:spPr>
          <a:xfrm rot="16200000" flipH="1">
            <a:off x="421869" y="3870016"/>
            <a:ext cx="1116046" cy="483479"/>
          </a:xfrm>
          <a:prstGeom prst="curvedConnector3">
            <a:avLst>
              <a:gd name="adj1" fmla="val 55514"/>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0"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80" name="Diagram 7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3" name="Freeform 82"/>
          <p:cNvSpPr/>
          <p:nvPr/>
        </p:nvSpPr>
        <p:spPr>
          <a:xfrm>
            <a:off x="3058716" y="3649514"/>
            <a:ext cx="2811754" cy="755456"/>
          </a:xfrm>
          <a:custGeom>
            <a:avLst/>
            <a:gdLst>
              <a:gd name="connsiteX0" fmla="*/ 0 w 3749005"/>
              <a:gd name="connsiteY0" fmla="*/ 167882 h 1007274"/>
              <a:gd name="connsiteX1" fmla="*/ 167882 w 3749005"/>
              <a:gd name="connsiteY1" fmla="*/ 0 h 1007274"/>
              <a:gd name="connsiteX2" fmla="*/ 3581123 w 3749005"/>
              <a:gd name="connsiteY2" fmla="*/ 0 h 1007274"/>
              <a:gd name="connsiteX3" fmla="*/ 3749005 w 3749005"/>
              <a:gd name="connsiteY3" fmla="*/ 167882 h 1007274"/>
              <a:gd name="connsiteX4" fmla="*/ 3749005 w 3749005"/>
              <a:gd name="connsiteY4" fmla="*/ 839392 h 1007274"/>
              <a:gd name="connsiteX5" fmla="*/ 3581123 w 3749005"/>
              <a:gd name="connsiteY5" fmla="*/ 1007274 h 1007274"/>
              <a:gd name="connsiteX6" fmla="*/ 167882 w 3749005"/>
              <a:gd name="connsiteY6" fmla="*/ 1007274 h 1007274"/>
              <a:gd name="connsiteX7" fmla="*/ 0 w 3749005"/>
              <a:gd name="connsiteY7" fmla="*/ 839392 h 1007274"/>
              <a:gd name="connsiteX8" fmla="*/ 0 w 3749005"/>
              <a:gd name="connsiteY8" fmla="*/ 167882 h 100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05" h="1007274">
                <a:moveTo>
                  <a:pt x="0" y="167882"/>
                </a:moveTo>
                <a:cubicBezTo>
                  <a:pt x="0" y="75163"/>
                  <a:pt x="75163" y="0"/>
                  <a:pt x="167882" y="0"/>
                </a:cubicBezTo>
                <a:lnTo>
                  <a:pt x="3581123" y="0"/>
                </a:lnTo>
                <a:cubicBezTo>
                  <a:pt x="3673842" y="0"/>
                  <a:pt x="3749005" y="75163"/>
                  <a:pt x="3749005" y="167882"/>
                </a:cubicBezTo>
                <a:lnTo>
                  <a:pt x="3749005" y="839392"/>
                </a:lnTo>
                <a:cubicBezTo>
                  <a:pt x="3749005" y="932111"/>
                  <a:pt x="3673842" y="1007274"/>
                  <a:pt x="3581123" y="1007274"/>
                </a:cubicBezTo>
                <a:lnTo>
                  <a:pt x="167882" y="1007274"/>
                </a:lnTo>
                <a:cubicBezTo>
                  <a:pt x="75163" y="1007274"/>
                  <a:pt x="0" y="932111"/>
                  <a:pt x="0" y="839392"/>
                </a:cubicBezTo>
                <a:lnTo>
                  <a:pt x="0" y="167882"/>
                </a:lnTo>
                <a:close/>
              </a:path>
            </a:pathLst>
          </a:custGeom>
          <a:solidFill>
            <a:srgbClr val="FFFF66"/>
          </a:solidFill>
          <a:ln>
            <a:solidFill>
              <a:srgbClr val="FFFF6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139" tIns="36878" rIns="115139" bIns="36878"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نحوه چیدمان پرلین­ها بر روی سازه اصلی</a:t>
            </a:r>
            <a:endParaRPr lang="en-US" sz="1350" dirty="0">
              <a:solidFill>
                <a:schemeClr val="tx1"/>
              </a:solidFill>
              <a:cs typeface="B Yekan" panose="00000400000000000000" pitchFamily="2" charset="-78"/>
            </a:endParaRPr>
          </a:p>
        </p:txBody>
      </p:sp>
      <p:sp>
        <p:nvSpPr>
          <p:cNvPr id="84" name="Freeform 83"/>
          <p:cNvSpPr/>
          <p:nvPr/>
        </p:nvSpPr>
        <p:spPr>
          <a:xfrm>
            <a:off x="3058013" y="4701970"/>
            <a:ext cx="2816789" cy="553500"/>
          </a:xfrm>
          <a:custGeom>
            <a:avLst/>
            <a:gdLst>
              <a:gd name="connsiteX0" fmla="*/ 0 w 3755718"/>
              <a:gd name="connsiteY0" fmla="*/ 123002 h 738000"/>
              <a:gd name="connsiteX1" fmla="*/ 123002 w 3755718"/>
              <a:gd name="connsiteY1" fmla="*/ 0 h 738000"/>
              <a:gd name="connsiteX2" fmla="*/ 3632716 w 3755718"/>
              <a:gd name="connsiteY2" fmla="*/ 0 h 738000"/>
              <a:gd name="connsiteX3" fmla="*/ 3755718 w 3755718"/>
              <a:gd name="connsiteY3" fmla="*/ 123002 h 738000"/>
              <a:gd name="connsiteX4" fmla="*/ 3755718 w 3755718"/>
              <a:gd name="connsiteY4" fmla="*/ 614998 h 738000"/>
              <a:gd name="connsiteX5" fmla="*/ 3632716 w 3755718"/>
              <a:gd name="connsiteY5" fmla="*/ 738000 h 738000"/>
              <a:gd name="connsiteX6" fmla="*/ 123002 w 3755718"/>
              <a:gd name="connsiteY6" fmla="*/ 738000 h 738000"/>
              <a:gd name="connsiteX7" fmla="*/ 0 w 3755718"/>
              <a:gd name="connsiteY7" fmla="*/ 614998 h 738000"/>
              <a:gd name="connsiteX8" fmla="*/ 0 w 3755718"/>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718" h="738000">
                <a:moveTo>
                  <a:pt x="0" y="123002"/>
                </a:moveTo>
                <a:cubicBezTo>
                  <a:pt x="0" y="55070"/>
                  <a:pt x="55070" y="0"/>
                  <a:pt x="123002" y="0"/>
                </a:cubicBezTo>
                <a:lnTo>
                  <a:pt x="3632716" y="0"/>
                </a:lnTo>
                <a:cubicBezTo>
                  <a:pt x="3700648" y="0"/>
                  <a:pt x="3755718" y="55070"/>
                  <a:pt x="3755718" y="123002"/>
                </a:cubicBezTo>
                <a:lnTo>
                  <a:pt x="3755718" y="614998"/>
                </a:lnTo>
                <a:cubicBezTo>
                  <a:pt x="3755718" y="682930"/>
                  <a:pt x="3700648" y="738000"/>
                  <a:pt x="3632716" y="738000"/>
                </a:cubicBezTo>
                <a:lnTo>
                  <a:pt x="123002" y="738000"/>
                </a:lnTo>
                <a:cubicBezTo>
                  <a:pt x="55070" y="738000"/>
                  <a:pt x="0" y="682930"/>
                  <a:pt x="0" y="614998"/>
                </a:cubicBezTo>
                <a:lnTo>
                  <a:pt x="0" y="123002"/>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280" tIns="27020" rIns="105280" bIns="27020"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اتصال پرلین­ها و سازه اصلی</a:t>
            </a:r>
            <a:endParaRPr lang="en-US" sz="1350" dirty="0">
              <a:solidFill>
                <a:schemeClr val="tx1"/>
              </a:solidFill>
              <a:cs typeface="B Yekan" panose="00000400000000000000" pitchFamily="2" charset="-78"/>
            </a:endParaRPr>
          </a:p>
        </p:txBody>
      </p:sp>
    </p:spTree>
    <p:extLst>
      <p:ext uri="{BB962C8B-B14F-4D97-AF65-F5344CB8AC3E}">
        <p14:creationId xmlns:p14="http://schemas.microsoft.com/office/powerpoint/2010/main" val="573599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0"/>
                                        </p:tgtEl>
                                        <p:attrNameLst>
                                          <p:attrName>ppt_x</p:attrName>
                                        </p:attrNameLst>
                                      </p:cBhvr>
                                      <p:tavLst>
                                        <p:tav tm="0">
                                          <p:val>
                                            <p:strVal val="ppt_x"/>
                                          </p:val>
                                        </p:tav>
                                        <p:tav tm="100000">
                                          <p:val>
                                            <p:strVal val="ppt_x"/>
                                          </p:val>
                                        </p:tav>
                                      </p:tavLst>
                                    </p:anim>
                                    <p:anim calcmode="lin" valueType="num">
                                      <p:cBhvr additive="base">
                                        <p:cTn id="7" dur="500"/>
                                        <p:tgtEl>
                                          <p:spTgt spid="70"/>
                                        </p:tgtEl>
                                        <p:attrNameLst>
                                          <p:attrName>ppt_y</p:attrName>
                                        </p:attrNameLst>
                                      </p:cBhvr>
                                      <p:tavLst>
                                        <p:tav tm="0">
                                          <p:val>
                                            <p:strVal val="ppt_y"/>
                                          </p:val>
                                        </p:tav>
                                        <p:tav tm="100000">
                                          <p:val>
                                            <p:strVal val="1+ppt_h/2"/>
                                          </p:val>
                                        </p:tav>
                                      </p:tavLst>
                                    </p:anim>
                                    <p:set>
                                      <p:cBhvr>
                                        <p:cTn id="8" dur="1" fill="hold">
                                          <p:stCondLst>
                                            <p:cond delay="499"/>
                                          </p:stCondLst>
                                        </p:cTn>
                                        <p:tgtEl>
                                          <p:spTgt spid="7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71"/>
                                        </p:tgtEl>
                                        <p:attrNameLst>
                                          <p:attrName>ppt_x</p:attrName>
                                        </p:attrNameLst>
                                      </p:cBhvr>
                                      <p:tavLst>
                                        <p:tav tm="0">
                                          <p:val>
                                            <p:strVal val="ppt_x"/>
                                          </p:val>
                                        </p:tav>
                                        <p:tav tm="100000">
                                          <p:val>
                                            <p:strVal val="ppt_x"/>
                                          </p:val>
                                        </p:tav>
                                      </p:tavLst>
                                    </p:anim>
                                    <p:anim calcmode="lin" valueType="num">
                                      <p:cBhvr additive="base">
                                        <p:cTn id="11" dur="500"/>
                                        <p:tgtEl>
                                          <p:spTgt spid="71"/>
                                        </p:tgtEl>
                                        <p:attrNameLst>
                                          <p:attrName>ppt_y</p:attrName>
                                        </p:attrNameLst>
                                      </p:cBhvr>
                                      <p:tavLst>
                                        <p:tav tm="0">
                                          <p:val>
                                            <p:strVal val="ppt_y"/>
                                          </p:val>
                                        </p:tav>
                                        <p:tav tm="100000">
                                          <p:val>
                                            <p:strVal val="1+ppt_h/2"/>
                                          </p:val>
                                        </p:tav>
                                      </p:tavLst>
                                    </p:anim>
                                    <p:set>
                                      <p:cBhvr>
                                        <p:cTn id="12" dur="1" fill="hold">
                                          <p:stCondLst>
                                            <p:cond delay="499"/>
                                          </p:stCondLst>
                                        </p:cTn>
                                        <p:tgtEl>
                                          <p:spTgt spid="71"/>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73"/>
                                        </p:tgtEl>
                                        <p:attrNameLst>
                                          <p:attrName>ppt_x</p:attrName>
                                        </p:attrNameLst>
                                      </p:cBhvr>
                                      <p:tavLst>
                                        <p:tav tm="0">
                                          <p:val>
                                            <p:strVal val="ppt_x"/>
                                          </p:val>
                                        </p:tav>
                                        <p:tav tm="100000">
                                          <p:val>
                                            <p:strVal val="ppt_x"/>
                                          </p:val>
                                        </p:tav>
                                      </p:tavLst>
                                    </p:anim>
                                    <p:anim calcmode="lin" valueType="num">
                                      <p:cBhvr additive="base">
                                        <p:cTn id="15" dur="500"/>
                                        <p:tgtEl>
                                          <p:spTgt spid="73"/>
                                        </p:tgtEl>
                                        <p:attrNameLst>
                                          <p:attrName>ppt_y</p:attrName>
                                        </p:attrNameLst>
                                      </p:cBhvr>
                                      <p:tavLst>
                                        <p:tav tm="0">
                                          <p:val>
                                            <p:strVal val="ppt_y"/>
                                          </p:val>
                                        </p:tav>
                                        <p:tav tm="100000">
                                          <p:val>
                                            <p:strVal val="1+ppt_h/2"/>
                                          </p:val>
                                        </p:tav>
                                      </p:tavLst>
                                    </p:anim>
                                    <p:set>
                                      <p:cBhvr>
                                        <p:cTn id="16" dur="1" fill="hold">
                                          <p:stCondLst>
                                            <p:cond delay="499"/>
                                          </p:stCondLst>
                                        </p:cTn>
                                        <p:tgtEl>
                                          <p:spTgt spid="73"/>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72"/>
                                        </p:tgtEl>
                                        <p:attrNameLst>
                                          <p:attrName>ppt_x</p:attrName>
                                        </p:attrNameLst>
                                      </p:cBhvr>
                                      <p:tavLst>
                                        <p:tav tm="0">
                                          <p:val>
                                            <p:strVal val="ppt_x"/>
                                          </p:val>
                                        </p:tav>
                                        <p:tav tm="100000">
                                          <p:val>
                                            <p:strVal val="ppt_x"/>
                                          </p:val>
                                        </p:tav>
                                      </p:tavLst>
                                    </p:anim>
                                    <p:anim calcmode="lin" valueType="num">
                                      <p:cBhvr additive="base">
                                        <p:cTn id="19" dur="500"/>
                                        <p:tgtEl>
                                          <p:spTgt spid="72"/>
                                        </p:tgtEl>
                                        <p:attrNameLst>
                                          <p:attrName>ppt_y</p:attrName>
                                        </p:attrNameLst>
                                      </p:cBhvr>
                                      <p:tavLst>
                                        <p:tav tm="0">
                                          <p:val>
                                            <p:strVal val="ppt_y"/>
                                          </p:val>
                                        </p:tav>
                                        <p:tav tm="100000">
                                          <p:val>
                                            <p:strVal val="1+ppt_h/2"/>
                                          </p:val>
                                        </p:tav>
                                      </p:tavLst>
                                    </p:anim>
                                    <p:set>
                                      <p:cBhvr>
                                        <p:cTn id="20" dur="1" fill="hold">
                                          <p:stCondLst>
                                            <p:cond delay="499"/>
                                          </p:stCondLst>
                                        </p:cTn>
                                        <p:tgtEl>
                                          <p:spTgt spid="7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70833E-6 1.48148E-6 L -0.00026 -0.13889 " pathEditMode="relative" rAng="0" ptsTypes="AA">
                                      <p:cBhvr>
                                        <p:cTn id="24" dur="2000" fill="hold"/>
                                        <p:tgtEl>
                                          <p:spTgt spid="74"/>
                                        </p:tgtEl>
                                        <p:attrNameLst>
                                          <p:attrName>ppt_x</p:attrName>
                                          <p:attrName>ppt_y</p:attrName>
                                        </p:attrNameLst>
                                      </p:cBhvr>
                                      <p:rCtr x="-13" y="-6944"/>
                                    </p:animMotion>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1"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1000"/>
                                        <p:tgtEl>
                                          <p:spTgt spid="83"/>
                                        </p:tgtEl>
                                      </p:cBhvr>
                                    </p:animEffect>
                                    <p:anim calcmode="lin" valueType="num">
                                      <p:cBhvr>
                                        <p:cTn id="35" dur="1000" fill="hold"/>
                                        <p:tgtEl>
                                          <p:spTgt spid="83"/>
                                        </p:tgtEl>
                                        <p:attrNameLst>
                                          <p:attrName>ppt_x</p:attrName>
                                        </p:attrNameLst>
                                      </p:cBhvr>
                                      <p:tavLst>
                                        <p:tav tm="0">
                                          <p:val>
                                            <p:strVal val="#ppt_x"/>
                                          </p:val>
                                        </p:tav>
                                        <p:tav tm="100000">
                                          <p:val>
                                            <p:strVal val="#ppt_x"/>
                                          </p:val>
                                        </p:tav>
                                      </p:tavLst>
                                    </p:anim>
                                    <p:anim calcmode="lin" valueType="num">
                                      <p:cBhvr>
                                        <p:cTn id="36" dur="1000" fill="hold"/>
                                        <p:tgtEl>
                                          <p:spTgt spid="8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1000"/>
                                        <p:tgtEl>
                                          <p:spTgt spid="84"/>
                                        </p:tgtEl>
                                      </p:cBhvr>
                                    </p:animEffect>
                                    <p:anim calcmode="lin" valueType="num">
                                      <p:cBhvr>
                                        <p:cTn id="40" dur="1000" fill="hold"/>
                                        <p:tgtEl>
                                          <p:spTgt spid="84"/>
                                        </p:tgtEl>
                                        <p:attrNameLst>
                                          <p:attrName>ppt_x</p:attrName>
                                        </p:attrNameLst>
                                      </p:cBhvr>
                                      <p:tavLst>
                                        <p:tav tm="0">
                                          <p:val>
                                            <p:strVal val="#ppt_x"/>
                                          </p:val>
                                        </p:tav>
                                        <p:tav tm="100000">
                                          <p:val>
                                            <p:strVal val="#ppt_x"/>
                                          </p:val>
                                        </p:tav>
                                      </p:tavLst>
                                    </p:anim>
                                    <p:anim calcmode="lin" valueType="num">
                                      <p:cBhvr>
                                        <p:cTn id="4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1000"/>
                                        <p:tgtEl>
                                          <p:spTgt spid="61"/>
                                        </p:tgtEl>
                                      </p:cBhvr>
                                    </p:animEffect>
                                    <p:anim calcmode="lin" valueType="num">
                                      <p:cBhvr>
                                        <p:cTn id="47" dur="1000" fill="hold"/>
                                        <p:tgtEl>
                                          <p:spTgt spid="61"/>
                                        </p:tgtEl>
                                        <p:attrNameLst>
                                          <p:attrName>ppt_x</p:attrName>
                                        </p:attrNameLst>
                                      </p:cBhvr>
                                      <p:tavLst>
                                        <p:tav tm="0">
                                          <p:val>
                                            <p:strVal val="#ppt_x"/>
                                          </p:val>
                                        </p:tav>
                                        <p:tav tm="100000">
                                          <p:val>
                                            <p:strVal val="#ppt_x"/>
                                          </p:val>
                                        </p:tav>
                                      </p:tavLst>
                                    </p:anim>
                                    <p:anim calcmode="lin" valueType="num">
                                      <p:cBhvr>
                                        <p:cTn id="48" dur="1000" fill="hold"/>
                                        <p:tgtEl>
                                          <p:spTgt spid="61"/>
                                        </p:tgtEl>
                                        <p:attrNameLst>
                                          <p:attrName>ppt_y</p:attrName>
                                        </p:attrNameLst>
                                      </p:cBhvr>
                                      <p:tavLst>
                                        <p:tav tm="0">
                                          <p:val>
                                            <p:strVal val="#ppt_y+.1"/>
                                          </p:val>
                                        </p:tav>
                                        <p:tav tm="100000">
                                          <p:val>
                                            <p:strVal val="#ppt_y"/>
                                          </p:val>
                                        </p:tav>
                                      </p:tavLst>
                                    </p:anim>
                                  </p:childTnLst>
                                </p:cTn>
                              </p:par>
                              <p:par>
                                <p:cTn id="49" presetID="2" presetClass="exit" presetSubtype="4" fill="hold" grpId="0" nodeType="withEffect">
                                  <p:stCondLst>
                                    <p:cond delay="0"/>
                                  </p:stCondLst>
                                  <p:childTnLst>
                                    <p:anim calcmode="lin" valueType="num">
                                      <p:cBhvr additive="base">
                                        <p:cTn id="50" dur="500"/>
                                        <p:tgtEl>
                                          <p:spTgt spid="83"/>
                                        </p:tgtEl>
                                        <p:attrNameLst>
                                          <p:attrName>ppt_x</p:attrName>
                                        </p:attrNameLst>
                                      </p:cBhvr>
                                      <p:tavLst>
                                        <p:tav tm="0">
                                          <p:val>
                                            <p:strVal val="ppt_x"/>
                                          </p:val>
                                        </p:tav>
                                        <p:tav tm="100000">
                                          <p:val>
                                            <p:strVal val="ppt_x"/>
                                          </p:val>
                                        </p:tav>
                                      </p:tavLst>
                                    </p:anim>
                                    <p:anim calcmode="lin" valueType="num">
                                      <p:cBhvr additive="base">
                                        <p:cTn id="51" dur="500"/>
                                        <p:tgtEl>
                                          <p:spTgt spid="83"/>
                                        </p:tgtEl>
                                        <p:attrNameLst>
                                          <p:attrName>ppt_y</p:attrName>
                                        </p:attrNameLst>
                                      </p:cBhvr>
                                      <p:tavLst>
                                        <p:tav tm="0">
                                          <p:val>
                                            <p:strVal val="ppt_y"/>
                                          </p:val>
                                        </p:tav>
                                        <p:tav tm="100000">
                                          <p:val>
                                            <p:strVal val="1+ppt_h/2"/>
                                          </p:val>
                                        </p:tav>
                                      </p:tavLst>
                                    </p:anim>
                                    <p:set>
                                      <p:cBhvr>
                                        <p:cTn id="52" dur="1" fill="hold">
                                          <p:stCondLst>
                                            <p:cond delay="499"/>
                                          </p:stCondLst>
                                        </p:cTn>
                                        <p:tgtEl>
                                          <p:spTgt spid="83"/>
                                        </p:tgtEl>
                                        <p:attrNameLst>
                                          <p:attrName>style.visibility</p:attrName>
                                        </p:attrNameLst>
                                      </p:cBhvr>
                                      <p:to>
                                        <p:strVal val="hidden"/>
                                      </p:to>
                                    </p:set>
                                  </p:childTnLst>
                                </p:cTn>
                              </p:par>
                              <p:par>
                                <p:cTn id="53" presetID="2" presetClass="exit" presetSubtype="4" fill="hold" grpId="0" nodeType="withEffect">
                                  <p:stCondLst>
                                    <p:cond delay="0"/>
                                  </p:stCondLst>
                                  <p:childTnLst>
                                    <p:anim calcmode="lin" valueType="num">
                                      <p:cBhvr additive="base">
                                        <p:cTn id="54" dur="500"/>
                                        <p:tgtEl>
                                          <p:spTgt spid="84"/>
                                        </p:tgtEl>
                                        <p:attrNameLst>
                                          <p:attrName>ppt_x</p:attrName>
                                        </p:attrNameLst>
                                      </p:cBhvr>
                                      <p:tavLst>
                                        <p:tav tm="0">
                                          <p:val>
                                            <p:strVal val="ppt_x"/>
                                          </p:val>
                                        </p:tav>
                                        <p:tav tm="100000">
                                          <p:val>
                                            <p:strVal val="ppt_x"/>
                                          </p:val>
                                        </p:tav>
                                      </p:tavLst>
                                    </p:anim>
                                    <p:anim calcmode="lin" valueType="num">
                                      <p:cBhvr additive="base">
                                        <p:cTn id="55" dur="500"/>
                                        <p:tgtEl>
                                          <p:spTgt spid="84"/>
                                        </p:tgtEl>
                                        <p:attrNameLst>
                                          <p:attrName>ppt_y</p:attrName>
                                        </p:attrNameLst>
                                      </p:cBhvr>
                                      <p:tavLst>
                                        <p:tav tm="0">
                                          <p:val>
                                            <p:strVal val="ppt_y"/>
                                          </p:val>
                                        </p:tav>
                                        <p:tav tm="100000">
                                          <p:val>
                                            <p:strVal val="1+ppt_h/2"/>
                                          </p:val>
                                        </p:tav>
                                      </p:tavLst>
                                    </p:anim>
                                    <p:set>
                                      <p:cBhvr>
                                        <p:cTn id="56" dur="1" fill="hold">
                                          <p:stCondLst>
                                            <p:cond delay="499"/>
                                          </p:stCondLst>
                                        </p:cTn>
                                        <p:tgtEl>
                                          <p:spTgt spid="8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xit" presetSubtype="4" fill="hold" nodeType="clickEffect">
                                  <p:stCondLst>
                                    <p:cond delay="0"/>
                                  </p:stCondLst>
                                  <p:childTnLst>
                                    <p:animEffect transition="out" filter="wipe(down)">
                                      <p:cBhvr>
                                        <p:cTn id="77" dur="500"/>
                                        <p:tgtEl>
                                          <p:spTgt spid="61"/>
                                        </p:tgtEl>
                                      </p:cBhvr>
                                    </p:animEffect>
                                    <p:set>
                                      <p:cBhvr>
                                        <p:cTn id="78" dur="1" fill="hold">
                                          <p:stCondLst>
                                            <p:cond delay="499"/>
                                          </p:stCondLst>
                                        </p:cTn>
                                        <p:tgtEl>
                                          <p:spTgt spid="61"/>
                                        </p:tgtEl>
                                        <p:attrNameLst>
                                          <p:attrName>style.visibility</p:attrName>
                                        </p:attrNameLst>
                                      </p:cBhvr>
                                      <p:to>
                                        <p:strVal val="hidden"/>
                                      </p:to>
                                    </p:set>
                                  </p:childTnLst>
                                </p:cTn>
                              </p:par>
                              <p:par>
                                <p:cTn id="79" presetID="22" presetClass="exit" presetSubtype="4" fill="hold" grpId="1" nodeType="withEffect">
                                  <p:stCondLst>
                                    <p:cond delay="0"/>
                                  </p:stCondLst>
                                  <p:childTnLst>
                                    <p:animEffect transition="out" filter="wipe(down)">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22" presetClass="exit" presetSubtype="4" fill="hold" nodeType="withEffect">
                                  <p:stCondLst>
                                    <p:cond delay="0"/>
                                  </p:stCondLst>
                                  <p:childTnLst>
                                    <p:animEffect transition="out" filter="wipe(down)">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0" grpId="0" animBg="1"/>
      <p:bldP spid="71" grpId="0" animBg="1"/>
      <p:bldP spid="72" grpId="0" animBg="1"/>
      <p:bldP spid="73" grpId="0" animBg="1"/>
      <p:bldP spid="74" grpId="0" animBg="1"/>
      <p:bldP spid="12" grpId="0" animBg="1"/>
      <p:bldP spid="12" grpId="1" animBg="1"/>
      <p:bldP spid="83" grpId="0" animBg="1"/>
      <p:bldP spid="83" grpId="1" animBg="1"/>
      <p:bldP spid="84" grpId="0" animBg="1"/>
      <p:bldP spid="8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296626" y="5277026"/>
          <a:ext cx="6801090" cy="604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3517843516"/>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Freeform 7"/>
          <p:cNvSpPr/>
          <p:nvPr/>
        </p:nvSpPr>
        <p:spPr>
          <a:xfrm>
            <a:off x="6878398" y="3597105"/>
            <a:ext cx="358099" cy="457542"/>
          </a:xfrm>
          <a:custGeom>
            <a:avLst/>
            <a:gdLst>
              <a:gd name="connsiteX0" fmla="*/ 477465 w 477465"/>
              <a:gd name="connsiteY0" fmla="*/ 0 h 610056"/>
              <a:gd name="connsiteX1" fmla="*/ 238732 w 477465"/>
              <a:gd name="connsiteY1" fmla="*/ 0 h 610056"/>
              <a:gd name="connsiteX2" fmla="*/ 238732 w 477465"/>
              <a:gd name="connsiteY2" fmla="*/ 610056 h 610056"/>
              <a:gd name="connsiteX3" fmla="*/ 0 w 477465"/>
              <a:gd name="connsiteY3" fmla="*/ 610056 h 610056"/>
            </a:gdLst>
            <a:ahLst/>
            <a:cxnLst>
              <a:cxn ang="0">
                <a:pos x="connsiteX0" y="connsiteY0"/>
              </a:cxn>
              <a:cxn ang="0">
                <a:pos x="connsiteX1" y="connsiteY1"/>
              </a:cxn>
              <a:cxn ang="0">
                <a:pos x="connsiteX2" y="connsiteY2"/>
              </a:cxn>
              <a:cxn ang="0">
                <a:pos x="connsiteX3" y="connsiteY3"/>
              </a:cxn>
            </a:cxnLst>
            <a:rect l="l" t="t" r="r" b="b"/>
            <a:pathLst>
              <a:path w="477465" h="610056">
                <a:moveTo>
                  <a:pt x="477465" y="0"/>
                </a:moveTo>
                <a:lnTo>
                  <a:pt x="238732" y="0"/>
                </a:lnTo>
                <a:lnTo>
                  <a:pt x="238732" y="610056"/>
                </a:lnTo>
                <a:lnTo>
                  <a:pt x="0" y="610056"/>
                </a:lnTo>
              </a:path>
            </a:pathLst>
          </a:custGeom>
          <a:noFill/>
        </p:spPr>
        <p:style>
          <a:lnRef idx="2">
            <a:schemeClr val="accent6">
              <a:tint val="90000"/>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74049" tIns="214246" rIns="174050" bIns="214246" numCol="1" spcCol="1270" anchor="ctr" anchorCtr="0">
            <a:noAutofit/>
          </a:bodyPr>
          <a:lstStyle/>
          <a:p>
            <a:pPr algn="ctr" defTabSz="200025">
              <a:lnSpc>
                <a:spcPct val="90000"/>
              </a:lnSpc>
              <a:spcBef>
                <a:spcPct val="0"/>
              </a:spcBef>
              <a:spcAft>
                <a:spcPct val="35000"/>
              </a:spcAft>
            </a:pPr>
            <a:endParaRPr lang="en-US" sz="450">
              <a:solidFill>
                <a:schemeClr val="tx1"/>
              </a:solidFill>
              <a:cs typeface="B Yekan" panose="00000400000000000000" pitchFamily="2" charset="-78"/>
            </a:endParaRPr>
          </a:p>
        </p:txBody>
      </p:sp>
      <p:sp>
        <p:nvSpPr>
          <p:cNvPr id="9" name="Freeform 8"/>
          <p:cNvSpPr/>
          <p:nvPr/>
        </p:nvSpPr>
        <p:spPr>
          <a:xfrm>
            <a:off x="6878398" y="3194009"/>
            <a:ext cx="358099" cy="403096"/>
          </a:xfrm>
          <a:custGeom>
            <a:avLst/>
            <a:gdLst>
              <a:gd name="connsiteX0" fmla="*/ 477465 w 477465"/>
              <a:gd name="connsiteY0" fmla="*/ 537461 h 537461"/>
              <a:gd name="connsiteX1" fmla="*/ 238732 w 477465"/>
              <a:gd name="connsiteY1" fmla="*/ 537461 h 537461"/>
              <a:gd name="connsiteX2" fmla="*/ 238732 w 477465"/>
              <a:gd name="connsiteY2" fmla="*/ 0 h 537461"/>
              <a:gd name="connsiteX3" fmla="*/ 0 w 477465"/>
              <a:gd name="connsiteY3" fmla="*/ 0 h 537461"/>
            </a:gdLst>
            <a:ahLst/>
            <a:cxnLst>
              <a:cxn ang="0">
                <a:pos x="connsiteX0" y="connsiteY0"/>
              </a:cxn>
              <a:cxn ang="0">
                <a:pos x="connsiteX1" y="connsiteY1"/>
              </a:cxn>
              <a:cxn ang="0">
                <a:pos x="connsiteX2" y="connsiteY2"/>
              </a:cxn>
              <a:cxn ang="0">
                <a:pos x="connsiteX3" y="connsiteY3"/>
              </a:cxn>
            </a:cxnLst>
            <a:rect l="l" t="t" r="r" b="b"/>
            <a:pathLst>
              <a:path w="477465" h="537461">
                <a:moveTo>
                  <a:pt x="477465" y="537461"/>
                </a:moveTo>
                <a:lnTo>
                  <a:pt x="238732" y="537461"/>
                </a:lnTo>
                <a:lnTo>
                  <a:pt x="238732" y="0"/>
                </a:lnTo>
                <a:lnTo>
                  <a:pt x="0" y="0"/>
                </a:lnTo>
              </a:path>
            </a:pathLst>
          </a:custGeom>
          <a:noFill/>
        </p:spPr>
        <p:style>
          <a:lnRef idx="2">
            <a:schemeClr val="accent6">
              <a:tint val="90000"/>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75094" tIns="188069" rIns="175096" bIns="188069" numCol="1" spcCol="1270" anchor="ctr" anchorCtr="0">
            <a:noAutofit/>
          </a:bodyPr>
          <a:lstStyle/>
          <a:p>
            <a:pPr algn="ctr" defTabSz="200025">
              <a:lnSpc>
                <a:spcPct val="90000"/>
              </a:lnSpc>
              <a:spcBef>
                <a:spcPct val="0"/>
              </a:spcBef>
              <a:spcAft>
                <a:spcPct val="35000"/>
              </a:spcAft>
            </a:pPr>
            <a:endParaRPr lang="en-US" sz="450">
              <a:solidFill>
                <a:schemeClr val="tx1"/>
              </a:solidFill>
              <a:cs typeface="B Yekan" panose="00000400000000000000" pitchFamily="2" charset="-78"/>
            </a:endParaRPr>
          </a:p>
        </p:txBody>
      </p:sp>
      <p:sp>
        <p:nvSpPr>
          <p:cNvPr id="10" name="Freeform 9"/>
          <p:cNvSpPr/>
          <p:nvPr/>
        </p:nvSpPr>
        <p:spPr>
          <a:xfrm rot="5400000">
            <a:off x="6207733" y="3151182"/>
            <a:ext cx="2949374" cy="891847"/>
          </a:xfrm>
          <a:custGeom>
            <a:avLst/>
            <a:gdLst>
              <a:gd name="connsiteX0" fmla="*/ 0 w 3932498"/>
              <a:gd name="connsiteY0" fmla="*/ 0 h 1189129"/>
              <a:gd name="connsiteX1" fmla="*/ 3932498 w 3932498"/>
              <a:gd name="connsiteY1" fmla="*/ 0 h 1189129"/>
              <a:gd name="connsiteX2" fmla="*/ 3932498 w 3932498"/>
              <a:gd name="connsiteY2" fmla="*/ 1189129 h 1189129"/>
              <a:gd name="connsiteX3" fmla="*/ 0 w 3932498"/>
              <a:gd name="connsiteY3" fmla="*/ 1189129 h 1189129"/>
              <a:gd name="connsiteX4" fmla="*/ 0 w 3932498"/>
              <a:gd name="connsiteY4" fmla="*/ 0 h 118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498" h="1189129">
                <a:moveTo>
                  <a:pt x="0" y="0"/>
                </a:moveTo>
                <a:lnTo>
                  <a:pt x="3932498" y="0"/>
                </a:lnTo>
                <a:lnTo>
                  <a:pt x="3932498" y="1189129"/>
                </a:lnTo>
                <a:lnTo>
                  <a:pt x="0" y="1189129"/>
                </a:lnTo>
                <a:lnTo>
                  <a:pt x="0" y="0"/>
                </a:lnTo>
                <a:close/>
              </a:path>
            </a:pathLst>
          </a:custGeom>
          <a:solidFill>
            <a:srgbClr val="FF0000"/>
          </a:solidFill>
        </p:spPr>
        <p:style>
          <a:lnRef idx="2">
            <a:schemeClr val="lt1">
              <a:hueOff val="0"/>
              <a:satOff val="0"/>
              <a:lumOff val="0"/>
              <a:alphaOff val="0"/>
            </a:schemeClr>
          </a:lnRef>
          <a:fillRef idx="1">
            <a:schemeClr val="accent6">
              <a:shade val="60000"/>
              <a:hueOff val="0"/>
              <a:satOff val="0"/>
              <a:lumOff val="0"/>
              <a:alphaOff val="0"/>
            </a:schemeClr>
          </a:fillRef>
          <a:effectRef idx="0">
            <a:schemeClr val="accent6">
              <a:shade val="60000"/>
              <a:hueOff val="0"/>
              <a:satOff val="0"/>
              <a:lumOff val="0"/>
              <a:alphaOff val="0"/>
            </a:schemeClr>
          </a:effectRef>
          <a:fontRef idx="minor">
            <a:schemeClr val="lt1"/>
          </a:fontRef>
        </p:style>
        <p:txBody>
          <a:bodyPr spcFirstLastPara="0" vert="horz" wrap="square" lIns="11430" tIns="11429" rIns="11429" bIns="11430" numCol="1" spcCol="1270" anchor="ctr" anchorCtr="0">
            <a:noAutofit/>
          </a:bodyPr>
          <a:lstStyle/>
          <a:p>
            <a:pPr algn="ctr" defTabSz="800100">
              <a:lnSpc>
                <a:spcPct val="90000"/>
              </a:lnSpc>
              <a:spcBef>
                <a:spcPct val="0"/>
              </a:spcBef>
              <a:spcAft>
                <a:spcPct val="35000"/>
              </a:spcAft>
            </a:pPr>
            <a:r>
              <a:rPr lang="fa-IR" dirty="0">
                <a:cs typeface="B Yekan" panose="00000400000000000000" pitchFamily="2" charset="-78"/>
              </a:rPr>
              <a:t>مهمترین کاربردهای سازه های فضاکار</a:t>
            </a:r>
            <a:endParaRPr lang="en-US" dirty="0">
              <a:cs typeface="B Yekan" panose="00000400000000000000" pitchFamily="2" charset="-78"/>
            </a:endParaRPr>
          </a:p>
        </p:txBody>
      </p:sp>
      <p:sp>
        <p:nvSpPr>
          <p:cNvPr id="12" name="Freeform 11"/>
          <p:cNvSpPr/>
          <p:nvPr/>
        </p:nvSpPr>
        <p:spPr>
          <a:xfrm>
            <a:off x="4846776" y="3718579"/>
            <a:ext cx="2031621" cy="672137"/>
          </a:xfrm>
          <a:custGeom>
            <a:avLst/>
            <a:gdLst>
              <a:gd name="connsiteX0" fmla="*/ 0 w 2708828"/>
              <a:gd name="connsiteY0" fmla="*/ 0 h 896183"/>
              <a:gd name="connsiteX1" fmla="*/ 2708828 w 2708828"/>
              <a:gd name="connsiteY1" fmla="*/ 0 h 896183"/>
              <a:gd name="connsiteX2" fmla="*/ 2708828 w 2708828"/>
              <a:gd name="connsiteY2" fmla="*/ 896183 h 896183"/>
              <a:gd name="connsiteX3" fmla="*/ 0 w 2708828"/>
              <a:gd name="connsiteY3" fmla="*/ 896183 h 896183"/>
              <a:gd name="connsiteX4" fmla="*/ 0 w 2708828"/>
              <a:gd name="connsiteY4" fmla="*/ 0 h 896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8" h="896183">
                <a:moveTo>
                  <a:pt x="0" y="0"/>
                </a:moveTo>
                <a:lnTo>
                  <a:pt x="2708828" y="0"/>
                </a:lnTo>
                <a:lnTo>
                  <a:pt x="2708828" y="896183"/>
                </a:lnTo>
                <a:lnTo>
                  <a:pt x="0" y="896183"/>
                </a:lnTo>
                <a:lnTo>
                  <a:pt x="0" y="0"/>
                </a:lnTo>
                <a:close/>
              </a:path>
            </a:pathLst>
          </a:custGeom>
          <a:solidFill>
            <a:srgbClr val="FF5D5D"/>
          </a:solidFill>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algn="ctr" defTabSz="666750">
              <a:lnSpc>
                <a:spcPct val="90000"/>
              </a:lnSpc>
              <a:spcBef>
                <a:spcPct val="0"/>
              </a:spcBef>
              <a:spcAft>
                <a:spcPct val="35000"/>
              </a:spcAft>
            </a:pPr>
            <a:r>
              <a:rPr lang="fa-IR" sz="1500" dirty="0">
                <a:cs typeface="B Yekan" panose="00000400000000000000" pitchFamily="2" charset="-78"/>
              </a:rPr>
              <a:t>پوشش دهانه های بزرگ</a:t>
            </a:r>
          </a:p>
        </p:txBody>
      </p:sp>
      <p:sp>
        <p:nvSpPr>
          <p:cNvPr id="11" name="Freeform 10"/>
          <p:cNvSpPr/>
          <p:nvPr/>
        </p:nvSpPr>
        <p:spPr>
          <a:xfrm>
            <a:off x="4834449" y="2809259"/>
            <a:ext cx="2043949" cy="769497"/>
          </a:xfrm>
          <a:custGeom>
            <a:avLst/>
            <a:gdLst>
              <a:gd name="connsiteX0" fmla="*/ 0 w 2725265"/>
              <a:gd name="connsiteY0" fmla="*/ 0 h 1025996"/>
              <a:gd name="connsiteX1" fmla="*/ 2725265 w 2725265"/>
              <a:gd name="connsiteY1" fmla="*/ 0 h 1025996"/>
              <a:gd name="connsiteX2" fmla="*/ 2725265 w 2725265"/>
              <a:gd name="connsiteY2" fmla="*/ 1025996 h 1025996"/>
              <a:gd name="connsiteX3" fmla="*/ 0 w 2725265"/>
              <a:gd name="connsiteY3" fmla="*/ 1025996 h 1025996"/>
              <a:gd name="connsiteX4" fmla="*/ 0 w 2725265"/>
              <a:gd name="connsiteY4" fmla="*/ 0 h 102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265" h="1025996">
                <a:moveTo>
                  <a:pt x="0" y="0"/>
                </a:moveTo>
                <a:lnTo>
                  <a:pt x="2725265" y="0"/>
                </a:lnTo>
                <a:lnTo>
                  <a:pt x="2725265" y="1025996"/>
                </a:lnTo>
                <a:lnTo>
                  <a:pt x="0" y="1025996"/>
                </a:lnTo>
                <a:lnTo>
                  <a:pt x="0" y="0"/>
                </a:lnTo>
                <a:close/>
              </a:path>
            </a:pathLst>
          </a:custGeom>
          <a:solidFill>
            <a:srgbClr val="FF5D5D"/>
          </a:solidFill>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algn="ctr" defTabSz="666750">
              <a:lnSpc>
                <a:spcPct val="90000"/>
              </a:lnSpc>
              <a:spcBef>
                <a:spcPct val="0"/>
              </a:spcBef>
              <a:spcAft>
                <a:spcPct val="35000"/>
              </a:spcAft>
            </a:pPr>
            <a:r>
              <a:rPr lang="fa-IR" sz="1500">
                <a:cs typeface="B Yekan" panose="00000400000000000000" pitchFamily="2" charset="-78"/>
              </a:rPr>
              <a:t>جنبه های زیبایی و معماری</a:t>
            </a:r>
            <a:endParaRPr lang="en-US" sz="1500" dirty="0">
              <a:cs typeface="B Yekan" panose="00000400000000000000" pitchFamily="2" charset="-78"/>
            </a:endParaRPr>
          </a:p>
        </p:txBody>
      </p:sp>
      <p:sp>
        <p:nvSpPr>
          <p:cNvPr id="13" name="Slide Number Placeholder 2"/>
          <p:cNvSpPr>
            <a:spLocks noGrp="1"/>
          </p:cNvSpPr>
          <p:nvPr>
            <p:ph type="sldNum" sz="quarter" idx="12"/>
          </p:nvPr>
        </p:nvSpPr>
        <p:spPr>
          <a:xfrm>
            <a:off x="8208353" y="5726431"/>
            <a:ext cx="857475" cy="207170"/>
          </a:xfrm>
        </p:spPr>
        <p:txBody>
          <a:bodyPr/>
          <a:lstStyle/>
          <a:p>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a:spLocks noChangeAspect="1"/>
          </p:cNvSpPr>
          <p:nvPr/>
        </p:nvSpPr>
        <p:spPr>
          <a:xfrm>
            <a:off x="277961" y="1938350"/>
            <a:ext cx="4210910" cy="3111846"/>
          </a:xfrm>
          <a:prstGeom prst="rect">
            <a:avLst/>
          </a:prstGeom>
          <a:blipFill>
            <a:blip r:embed="rId13">
              <a:extLst>
                <a:ext uri="{28A0092B-C50C-407E-A947-70E740481C1C}">
                  <a14:useLocalDpi xmlns:a14="http://schemas.microsoft.com/office/drawing/2010/main" val="0"/>
                </a:ext>
              </a:extLst>
            </a:blip>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Rectangle 14"/>
          <p:cNvSpPr>
            <a:spLocks noChangeAspect="1"/>
          </p:cNvSpPr>
          <p:nvPr/>
        </p:nvSpPr>
        <p:spPr>
          <a:xfrm>
            <a:off x="287425" y="1938350"/>
            <a:ext cx="4188925" cy="3095600"/>
          </a:xfrm>
          <a:prstGeom prst="rect">
            <a:avLst/>
          </a:prstGeom>
          <a:blipFill>
            <a:blip r:embed="rId14">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9581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
                                            <p:graphicEl>
                                              <a:dgm id="{0A01FE34-6281-4910-8B8E-2562A5E5FAA3}"/>
                                            </p:graphicEl>
                                          </p:spTgt>
                                        </p:tgtEl>
                                        <p:attrNameLst>
                                          <p:attrName>style.visibility</p:attrName>
                                        </p:attrNameLst>
                                      </p:cBhvr>
                                      <p:to>
                                        <p:strVal val="visible"/>
                                      </p:to>
                                    </p:set>
                                    <p:anim calcmode="lin" valueType="num">
                                      <p:cBhvr additive="base">
                                        <p:cTn id="53" dur="500" fill="hold"/>
                                        <p:tgtEl>
                                          <p:spTgt spid="2">
                                            <p:graphicEl>
                                              <a:dgm id="{0A01FE34-6281-4910-8B8E-2562A5E5FAA3}"/>
                                            </p:graphic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
                                            <p:graphicEl>
                                              <a:dgm id="{0A01FE34-6281-4910-8B8E-2562A5E5FAA3}"/>
                                            </p:graphic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
                                            <p:graphicEl>
                                              <a:dgm id="{4A44FB88-43C4-44EA-B2BE-4CF9E4357C5E}"/>
                                            </p:graphicEl>
                                          </p:spTgt>
                                        </p:tgtEl>
                                        <p:attrNameLst>
                                          <p:attrName>style.visibility</p:attrName>
                                        </p:attrNameLst>
                                      </p:cBhvr>
                                      <p:to>
                                        <p:strVal val="visible"/>
                                      </p:to>
                                    </p:set>
                                    <p:anim calcmode="lin" valueType="num">
                                      <p:cBhvr additive="base">
                                        <p:cTn id="59" dur="500" fill="hold"/>
                                        <p:tgtEl>
                                          <p:spTgt spid="2">
                                            <p:graphicEl>
                                              <a:dgm id="{4A44FB88-43C4-44EA-B2BE-4CF9E4357C5E}"/>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
                                            <p:graphicEl>
                                              <a:dgm id="{4A44FB88-43C4-44EA-B2BE-4CF9E4357C5E}"/>
                                            </p:graphic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
                                            <p:graphicEl>
                                              <a:dgm id="{9D4A74B8-BE50-4134-9016-A4A3AE322FE5}"/>
                                            </p:graphicEl>
                                          </p:spTgt>
                                        </p:tgtEl>
                                        <p:attrNameLst>
                                          <p:attrName>style.visibility</p:attrName>
                                        </p:attrNameLst>
                                      </p:cBhvr>
                                      <p:to>
                                        <p:strVal val="visible"/>
                                      </p:to>
                                    </p:set>
                                    <p:anim calcmode="lin" valueType="num">
                                      <p:cBhvr additive="base">
                                        <p:cTn id="63" dur="500" fill="hold"/>
                                        <p:tgtEl>
                                          <p:spTgt spid="2">
                                            <p:graphicEl>
                                              <a:dgm id="{9D4A74B8-BE50-4134-9016-A4A3AE322FE5}"/>
                                            </p:graphic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
                                            <p:graphicEl>
                                              <a:dgm id="{9D4A74B8-BE50-4134-9016-A4A3AE322FE5}"/>
                                            </p:graphic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
                                            <p:graphicEl>
                                              <a:dgm id="{A3E42C39-83B3-4430-B923-55B41758269E}"/>
                                            </p:graphicEl>
                                          </p:spTgt>
                                        </p:tgtEl>
                                        <p:attrNameLst>
                                          <p:attrName>style.visibility</p:attrName>
                                        </p:attrNameLst>
                                      </p:cBhvr>
                                      <p:to>
                                        <p:strVal val="visible"/>
                                      </p:to>
                                    </p:set>
                                    <p:anim calcmode="lin" valueType="num">
                                      <p:cBhvr additive="base">
                                        <p:cTn id="69" dur="500" fill="hold"/>
                                        <p:tgtEl>
                                          <p:spTgt spid="2">
                                            <p:graphicEl>
                                              <a:dgm id="{A3E42C39-83B3-4430-B923-55B41758269E}"/>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
                                            <p:graphicEl>
                                              <a:dgm id="{A3E42C39-83B3-4430-B923-55B41758269E}"/>
                                            </p:graphicEl>
                                          </p:spTgt>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2">
                                            <p:graphicEl>
                                              <a:dgm id="{7196E8C9-DCC5-494E-A3A6-B0F1423692C8}"/>
                                            </p:graphicEl>
                                          </p:spTgt>
                                        </p:tgtEl>
                                        <p:attrNameLst>
                                          <p:attrName>style.visibility</p:attrName>
                                        </p:attrNameLst>
                                      </p:cBhvr>
                                      <p:to>
                                        <p:strVal val="visible"/>
                                      </p:to>
                                    </p:set>
                                    <p:anim calcmode="lin" valueType="num">
                                      <p:cBhvr additive="base">
                                        <p:cTn id="73" dur="500" fill="hold"/>
                                        <p:tgtEl>
                                          <p:spTgt spid="2">
                                            <p:graphicEl>
                                              <a:dgm id="{7196E8C9-DCC5-494E-A3A6-B0F1423692C8}"/>
                                            </p:graphic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
                                            <p:graphicEl>
                                              <a:dgm id="{7196E8C9-DCC5-494E-A3A6-B0F1423692C8}"/>
                                            </p:graphic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
                                            <p:graphicEl>
                                              <a:dgm id="{7FD2680F-EA2A-4936-8130-48D09EB6955C}"/>
                                            </p:graphicEl>
                                          </p:spTgt>
                                        </p:tgtEl>
                                        <p:attrNameLst>
                                          <p:attrName>style.visibility</p:attrName>
                                        </p:attrNameLst>
                                      </p:cBhvr>
                                      <p:to>
                                        <p:strVal val="visible"/>
                                      </p:to>
                                    </p:set>
                                    <p:anim calcmode="lin" valueType="num">
                                      <p:cBhvr additive="base">
                                        <p:cTn id="79" dur="500" fill="hold"/>
                                        <p:tgtEl>
                                          <p:spTgt spid="2">
                                            <p:graphicEl>
                                              <a:dgm id="{7FD2680F-EA2A-4936-8130-48D09EB6955C}"/>
                                            </p:graphic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
                                            <p:graphicEl>
                                              <a:dgm id="{7FD2680F-EA2A-4936-8130-48D09EB6955C}"/>
                                            </p:graphicEl>
                                          </p:spTgt>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
                                            <p:graphicEl>
                                              <a:dgm id="{DC0C0089-8EFA-4AB0-B06A-280839C49AAE}"/>
                                            </p:graphicEl>
                                          </p:spTgt>
                                        </p:tgtEl>
                                        <p:attrNameLst>
                                          <p:attrName>style.visibility</p:attrName>
                                        </p:attrNameLst>
                                      </p:cBhvr>
                                      <p:to>
                                        <p:strVal val="visible"/>
                                      </p:to>
                                    </p:set>
                                    <p:anim calcmode="lin" valueType="num">
                                      <p:cBhvr additive="base">
                                        <p:cTn id="83" dur="500" fill="hold"/>
                                        <p:tgtEl>
                                          <p:spTgt spid="2">
                                            <p:graphicEl>
                                              <a:dgm id="{DC0C0089-8EFA-4AB0-B06A-280839C49AAE}"/>
                                            </p:graphic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2">
                                            <p:graphicEl>
                                              <a:dgm id="{DC0C0089-8EFA-4AB0-B06A-280839C49AA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8" grpId="0" animBg="1"/>
      <p:bldP spid="9" grpId="0" animBg="1"/>
      <p:bldP spid="10" grpId="0" animBg="1"/>
      <p:bldP spid="12"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15057" t="10940" r="15625"/>
          <a:stretch/>
        </p:blipFill>
        <p:spPr>
          <a:xfrm>
            <a:off x="253593" y="2063582"/>
            <a:ext cx="5229226" cy="3265065"/>
          </a:xfrm>
          <a:prstGeom prst="rect">
            <a:avLst/>
          </a:prstGeom>
        </p:spPr>
      </p:pic>
      <p:pic>
        <p:nvPicPr>
          <p:cNvPr id="40" name="Picture 39"/>
          <p:cNvPicPr>
            <a:picLocks noChangeAspect="1"/>
          </p:cNvPicPr>
          <p:nvPr/>
        </p:nvPicPr>
        <p:blipFill rotWithShape="1">
          <a:blip r:embed="rId3">
            <a:duotone>
              <a:prstClr val="black"/>
              <a:srgbClr val="FFC000">
                <a:tint val="45000"/>
                <a:satMod val="400000"/>
              </a:srgbClr>
            </a:duotone>
            <a:extLst>
              <a:ext uri="{28A0092B-C50C-407E-A947-70E740481C1C}">
                <a14:useLocalDpi xmlns:a14="http://schemas.microsoft.com/office/drawing/2010/main" val="0"/>
              </a:ext>
            </a:extLst>
          </a:blip>
          <a:srcRect l="74495" t="30987" r="19444" b="53684"/>
          <a:stretch/>
        </p:blipFill>
        <p:spPr>
          <a:xfrm>
            <a:off x="5073243" y="2783542"/>
            <a:ext cx="483676" cy="594489"/>
          </a:xfrm>
          <a:prstGeom prst="rect">
            <a:avLst/>
          </a:prstGeom>
        </p:spPr>
      </p:pic>
      <p:pic>
        <p:nvPicPr>
          <p:cNvPr id="41" name="Picture 40"/>
          <p:cNvPicPr>
            <a:picLocks noChangeAspect="1"/>
          </p:cNvPicPr>
          <p:nvPr/>
        </p:nvPicPr>
        <p:blipFill rotWithShape="1">
          <a:blip r:embed="rId4">
            <a:duotone>
              <a:prstClr val="black"/>
              <a:srgbClr val="FFC000">
                <a:tint val="45000"/>
                <a:satMod val="400000"/>
              </a:srgbClr>
            </a:duotone>
            <a:extLst>
              <a:ext uri="{28A0092B-C50C-407E-A947-70E740481C1C}">
                <a14:useLocalDpi xmlns:a14="http://schemas.microsoft.com/office/drawing/2010/main" val="0"/>
              </a:ext>
            </a:extLst>
          </a:blip>
          <a:srcRect l="71465" t="23193" r="22727" b="52644"/>
          <a:stretch/>
        </p:blipFill>
        <p:spPr>
          <a:xfrm>
            <a:off x="4782729" y="2424707"/>
            <a:ext cx="500779" cy="1012487"/>
          </a:xfrm>
          <a:prstGeom prst="rect">
            <a:avLst/>
          </a:prstGeom>
        </p:spPr>
      </p:pic>
      <p:pic>
        <p:nvPicPr>
          <p:cNvPr id="42" name="Picture 41"/>
          <p:cNvPicPr>
            <a:picLocks noChangeAspect="1"/>
          </p:cNvPicPr>
          <p:nvPr/>
        </p:nvPicPr>
        <p:blipFill rotWithShape="1">
          <a:blip r:embed="rId5">
            <a:duotone>
              <a:prstClr val="black"/>
              <a:srgbClr val="FFC000">
                <a:tint val="45000"/>
                <a:satMod val="400000"/>
              </a:srgbClr>
            </a:duotone>
            <a:extLst>
              <a:ext uri="{28A0092B-C50C-407E-A947-70E740481C1C}">
                <a14:useLocalDpi xmlns:a14="http://schemas.microsoft.com/office/drawing/2010/main" val="0"/>
              </a:ext>
            </a:extLst>
          </a:blip>
          <a:srcRect l="67329" t="17932" r="24432" b="49528"/>
          <a:stretch/>
        </p:blipFill>
        <p:spPr>
          <a:xfrm>
            <a:off x="4418767" y="2198504"/>
            <a:ext cx="717942" cy="1378009"/>
          </a:xfrm>
          <a:prstGeom prst="rect">
            <a:avLst/>
          </a:prstGeom>
        </p:spPr>
      </p:pic>
      <p:pic>
        <p:nvPicPr>
          <p:cNvPr id="43" name="Picture 42"/>
          <p:cNvPicPr>
            <a:picLocks noChangeAspect="1"/>
          </p:cNvPicPr>
          <p:nvPr/>
        </p:nvPicPr>
        <p:blipFill rotWithShape="1">
          <a:blip r:embed="rId6">
            <a:duotone>
              <a:prstClr val="black"/>
              <a:srgbClr val="FFC000">
                <a:tint val="45000"/>
                <a:satMod val="400000"/>
              </a:srgbClr>
            </a:duotone>
            <a:extLst>
              <a:ext uri="{28A0092B-C50C-407E-A947-70E740481C1C}">
                <a14:useLocalDpi xmlns:a14="http://schemas.microsoft.com/office/drawing/2010/main" val="0"/>
              </a:ext>
            </a:extLst>
          </a:blip>
          <a:srcRect l="63224" t="15194" r="26797" b="46411"/>
          <a:stretch/>
        </p:blipFill>
        <p:spPr>
          <a:xfrm>
            <a:off x="4048574" y="2072740"/>
            <a:ext cx="878681" cy="1643063"/>
          </a:xfrm>
          <a:prstGeom prst="rect">
            <a:avLst/>
          </a:prstGeom>
        </p:spPr>
      </p:pic>
      <p:pic>
        <p:nvPicPr>
          <p:cNvPr id="44" name="Picture 43"/>
          <p:cNvPicPr>
            <a:picLocks noChangeAspect="1"/>
          </p:cNvPicPr>
          <p:nvPr/>
        </p:nvPicPr>
        <p:blipFill rotWithShape="1">
          <a:blip r:embed="rId7">
            <a:duotone>
              <a:prstClr val="black"/>
              <a:srgbClr val="FFC000">
                <a:tint val="45000"/>
                <a:satMod val="400000"/>
              </a:srgbClr>
            </a:duotone>
            <a:extLst>
              <a:ext uri="{28A0092B-C50C-407E-A947-70E740481C1C}">
                <a14:useLocalDpi xmlns:a14="http://schemas.microsoft.com/office/drawing/2010/main" val="0"/>
              </a:ext>
            </a:extLst>
          </a:blip>
          <a:srcRect l="59281" t="14816" r="29166" b="43485"/>
          <a:stretch/>
        </p:blipFill>
        <p:spPr>
          <a:xfrm>
            <a:off x="3692040" y="2054894"/>
            <a:ext cx="1017319" cy="1784464"/>
          </a:xfrm>
          <a:prstGeom prst="rect">
            <a:avLst/>
          </a:prstGeom>
        </p:spPr>
      </p:pic>
      <p:pic>
        <p:nvPicPr>
          <p:cNvPr id="45" name="Picture 44"/>
          <p:cNvPicPr>
            <a:picLocks noChangeAspect="1"/>
          </p:cNvPicPr>
          <p:nvPr/>
        </p:nvPicPr>
        <p:blipFill rotWithShape="1">
          <a:blip r:embed="rId8">
            <a:duotone>
              <a:prstClr val="black"/>
              <a:srgbClr val="FFC000">
                <a:tint val="45000"/>
                <a:satMod val="400000"/>
              </a:srgbClr>
            </a:duotone>
            <a:extLst>
              <a:ext uri="{28A0092B-C50C-407E-A947-70E740481C1C}">
                <a14:useLocalDpi xmlns:a14="http://schemas.microsoft.com/office/drawing/2010/main" val="0"/>
              </a:ext>
            </a:extLst>
          </a:blip>
          <a:srcRect l="56155" t="15399" r="31534" b="40174"/>
          <a:stretch/>
        </p:blipFill>
        <p:spPr>
          <a:xfrm>
            <a:off x="3420370" y="2081533"/>
            <a:ext cx="1084067" cy="1901205"/>
          </a:xfrm>
          <a:prstGeom prst="rect">
            <a:avLst/>
          </a:prstGeom>
        </p:spPr>
      </p:pic>
      <p:pic>
        <p:nvPicPr>
          <p:cNvPr id="46" name="Picture 45"/>
          <p:cNvPicPr>
            <a:picLocks noChangeAspect="1"/>
          </p:cNvPicPr>
          <p:nvPr/>
        </p:nvPicPr>
        <p:blipFill rotWithShape="1">
          <a:blip r:embed="rId9">
            <a:duotone>
              <a:prstClr val="black"/>
              <a:srgbClr val="FFC000">
                <a:tint val="45000"/>
                <a:satMod val="400000"/>
              </a:srgbClr>
            </a:duotone>
            <a:extLst>
              <a:ext uri="{28A0092B-C50C-407E-A947-70E740481C1C}">
                <a14:useLocalDpi xmlns:a14="http://schemas.microsoft.com/office/drawing/2010/main" val="0"/>
              </a:ext>
            </a:extLst>
          </a:blip>
          <a:srcRect l="54429" t="17514" r="33566" b="36920"/>
          <a:stretch/>
        </p:blipFill>
        <p:spPr>
          <a:xfrm>
            <a:off x="3268314" y="2172127"/>
            <a:ext cx="1057121" cy="1949948"/>
          </a:xfrm>
          <a:prstGeom prst="rect">
            <a:avLst/>
          </a:prstGeom>
        </p:spPr>
      </p:pic>
      <p:pic>
        <p:nvPicPr>
          <p:cNvPr id="47" name="Picture 46"/>
          <p:cNvPicPr>
            <a:picLocks noChangeAspect="1"/>
          </p:cNvPicPr>
          <p:nvPr/>
        </p:nvPicPr>
        <p:blipFill rotWithShape="1">
          <a:blip r:embed="rId9">
            <a:duotone>
              <a:prstClr val="black"/>
              <a:srgbClr val="FFC000">
                <a:tint val="45000"/>
                <a:satMod val="400000"/>
              </a:srgbClr>
            </a:duotone>
            <a:extLst>
              <a:ext uri="{28A0092B-C50C-407E-A947-70E740481C1C}">
                <a14:useLocalDpi xmlns:a14="http://schemas.microsoft.com/office/drawing/2010/main" val="0"/>
              </a:ext>
            </a:extLst>
          </a:blip>
          <a:srcRect l="54054" t="16827" r="33693" b="37015"/>
          <a:stretch/>
        </p:blipFill>
        <p:spPr>
          <a:xfrm>
            <a:off x="3021523" y="2257379"/>
            <a:ext cx="1090247" cy="1995854"/>
          </a:xfrm>
          <a:prstGeom prst="rect">
            <a:avLst/>
          </a:prstGeom>
        </p:spPr>
      </p:pic>
      <p:pic>
        <p:nvPicPr>
          <p:cNvPr id="48" name="Picture 47"/>
          <p:cNvPicPr>
            <a:picLocks noChangeAspect="1"/>
          </p:cNvPicPr>
          <p:nvPr/>
        </p:nvPicPr>
        <p:blipFill rotWithShape="1">
          <a:blip r:embed="rId10">
            <a:duotone>
              <a:prstClr val="black"/>
              <a:srgbClr val="FFC000">
                <a:tint val="45000"/>
                <a:satMod val="400000"/>
              </a:srgbClr>
            </a:duotone>
            <a:extLst>
              <a:ext uri="{28A0092B-C50C-407E-A947-70E740481C1C}">
                <a14:useLocalDpi xmlns:a14="http://schemas.microsoft.com/office/drawing/2010/main" val="0"/>
              </a:ext>
            </a:extLst>
          </a:blip>
          <a:srcRect l="51865" t="19236" r="36363" b="33758"/>
          <a:stretch/>
        </p:blipFill>
        <p:spPr>
          <a:xfrm>
            <a:off x="2820561" y="2360193"/>
            <a:ext cx="1058199" cy="2053479"/>
          </a:xfrm>
          <a:prstGeom prst="rect">
            <a:avLst/>
          </a:prstGeom>
        </p:spPr>
      </p:pic>
      <p:pic>
        <p:nvPicPr>
          <p:cNvPr id="49" name="Picture 48"/>
          <p:cNvPicPr>
            <a:picLocks noChangeAspect="1"/>
          </p:cNvPicPr>
          <p:nvPr/>
        </p:nvPicPr>
        <p:blipFill rotWithShape="1">
          <a:blip r:embed="rId11">
            <a:duotone>
              <a:prstClr val="black"/>
              <a:srgbClr val="FFC000">
                <a:tint val="45000"/>
                <a:satMod val="400000"/>
              </a:srgbClr>
            </a:duotone>
            <a:extLst>
              <a:ext uri="{28A0092B-C50C-407E-A947-70E740481C1C}">
                <a14:useLocalDpi xmlns:a14="http://schemas.microsoft.com/office/drawing/2010/main" val="0"/>
              </a:ext>
            </a:extLst>
          </a:blip>
          <a:srcRect l="49688" t="22183" r="38770" b="30118"/>
          <a:stretch/>
        </p:blipFill>
        <p:spPr>
          <a:xfrm>
            <a:off x="2617076" y="2494772"/>
            <a:ext cx="1037493" cy="2083777"/>
          </a:xfrm>
          <a:prstGeom prst="rect">
            <a:avLst/>
          </a:prstGeom>
        </p:spPr>
      </p:pic>
      <p:pic>
        <p:nvPicPr>
          <p:cNvPr id="50" name="Picture 49"/>
          <p:cNvPicPr>
            <a:picLocks noChangeAspect="1"/>
          </p:cNvPicPr>
          <p:nvPr/>
        </p:nvPicPr>
        <p:blipFill rotWithShape="1">
          <a:blip r:embed="rId12">
            <a:duotone>
              <a:prstClr val="black"/>
              <a:srgbClr val="FFC000">
                <a:tint val="45000"/>
                <a:satMod val="400000"/>
              </a:srgbClr>
            </a:duotone>
            <a:extLst>
              <a:ext uri="{28A0092B-C50C-407E-A947-70E740481C1C}">
                <a14:useLocalDpi xmlns:a14="http://schemas.microsoft.com/office/drawing/2010/main" val="0"/>
              </a:ext>
            </a:extLst>
          </a:blip>
          <a:srcRect l="47203" t="24752" r="41375" b="26324"/>
          <a:stretch/>
        </p:blipFill>
        <p:spPr>
          <a:xfrm>
            <a:off x="2385778" y="2609488"/>
            <a:ext cx="1026738" cy="2137268"/>
          </a:xfrm>
          <a:prstGeom prst="rect">
            <a:avLst/>
          </a:prstGeom>
        </p:spPr>
      </p:pic>
      <p:pic>
        <p:nvPicPr>
          <p:cNvPr id="51" name="Picture 50"/>
          <p:cNvPicPr>
            <a:picLocks noChangeAspect="1"/>
          </p:cNvPicPr>
          <p:nvPr/>
        </p:nvPicPr>
        <p:blipFill rotWithShape="1">
          <a:blip r:embed="rId13">
            <a:duotone>
              <a:prstClr val="black"/>
              <a:srgbClr val="FFC000">
                <a:tint val="45000"/>
                <a:satMod val="400000"/>
              </a:srgbClr>
            </a:duotone>
            <a:extLst>
              <a:ext uri="{28A0092B-C50C-407E-A947-70E740481C1C}">
                <a14:useLocalDpi xmlns:a14="http://schemas.microsoft.com/office/drawing/2010/main" val="0"/>
              </a:ext>
            </a:extLst>
          </a:blip>
          <a:srcRect l="44522" t="26431" r="44173" b="22726"/>
          <a:stretch/>
        </p:blipFill>
        <p:spPr>
          <a:xfrm>
            <a:off x="2133845" y="2688142"/>
            <a:ext cx="1016221" cy="2221100"/>
          </a:xfrm>
          <a:prstGeom prst="rect">
            <a:avLst/>
          </a:prstGeom>
        </p:spPr>
      </p:pic>
      <p:pic>
        <p:nvPicPr>
          <p:cNvPr id="52" name="Picture 51"/>
          <p:cNvPicPr>
            <a:picLocks noChangeAspect="1"/>
          </p:cNvPicPr>
          <p:nvPr/>
        </p:nvPicPr>
        <p:blipFill rotWithShape="1">
          <a:blip r:embed="rId14">
            <a:duotone>
              <a:prstClr val="black"/>
              <a:srgbClr val="FFC000">
                <a:tint val="45000"/>
                <a:satMod val="400000"/>
              </a:srgbClr>
            </a:duotone>
            <a:extLst>
              <a:ext uri="{28A0092B-C50C-407E-A947-70E740481C1C}">
                <a14:useLocalDpi xmlns:a14="http://schemas.microsoft.com/office/drawing/2010/main" val="0"/>
              </a:ext>
            </a:extLst>
          </a:blip>
          <a:srcRect l="42540" t="29549" r="46737" b="18889"/>
          <a:stretch/>
        </p:blipFill>
        <p:spPr>
          <a:xfrm>
            <a:off x="1936934" y="2817793"/>
            <a:ext cx="973740" cy="2275495"/>
          </a:xfrm>
          <a:prstGeom prst="rect">
            <a:avLst/>
          </a:prstGeom>
        </p:spPr>
      </p:pic>
      <p:pic>
        <p:nvPicPr>
          <p:cNvPr id="53" name="Picture 52"/>
          <p:cNvPicPr>
            <a:picLocks noChangeAspect="1"/>
          </p:cNvPicPr>
          <p:nvPr/>
        </p:nvPicPr>
        <p:blipFill rotWithShape="1">
          <a:blip r:embed="rId15">
            <a:duotone>
              <a:prstClr val="black"/>
              <a:srgbClr val="FFC000">
                <a:tint val="45000"/>
                <a:satMod val="400000"/>
              </a:srgbClr>
            </a:duotone>
            <a:extLst>
              <a:ext uri="{28A0092B-C50C-407E-A947-70E740481C1C}">
                <a14:useLocalDpi xmlns:a14="http://schemas.microsoft.com/office/drawing/2010/main" val="0"/>
              </a:ext>
            </a:extLst>
          </a:blip>
          <a:srcRect l="40021" t="32170" r="49800" b="14758"/>
          <a:stretch/>
        </p:blipFill>
        <p:spPr>
          <a:xfrm>
            <a:off x="1701453" y="2929762"/>
            <a:ext cx="924340" cy="2342132"/>
          </a:xfrm>
          <a:prstGeom prst="rect">
            <a:avLst/>
          </a:prstGeom>
        </p:spPr>
      </p:pic>
      <p:pic>
        <p:nvPicPr>
          <p:cNvPr id="54" name="Picture 53"/>
          <p:cNvPicPr>
            <a:picLocks noChangeAspect="1"/>
          </p:cNvPicPr>
          <p:nvPr/>
        </p:nvPicPr>
        <p:blipFill rotWithShape="1">
          <a:blip r:embed="rId16">
            <a:duotone>
              <a:prstClr val="black"/>
              <a:srgbClr val="FFC000">
                <a:tint val="45000"/>
                <a:satMod val="400000"/>
              </a:srgbClr>
            </a:duotone>
            <a:extLst>
              <a:ext uri="{28A0092B-C50C-407E-A947-70E740481C1C}">
                <a14:useLocalDpi xmlns:a14="http://schemas.microsoft.com/office/drawing/2010/main" val="0"/>
              </a:ext>
            </a:extLst>
          </a:blip>
          <a:srcRect l="34732" t="30508" r="51049" b="10734"/>
          <a:stretch/>
        </p:blipFill>
        <p:spPr>
          <a:xfrm>
            <a:off x="1489757" y="2727717"/>
            <a:ext cx="1278164" cy="2566870"/>
          </a:xfrm>
          <a:prstGeom prst="rect">
            <a:avLst/>
          </a:prstGeom>
        </p:spPr>
      </p:pic>
      <p:pic>
        <p:nvPicPr>
          <p:cNvPr id="55" name="Picture 54"/>
          <p:cNvPicPr>
            <a:picLocks noChangeAspect="1"/>
          </p:cNvPicPr>
          <p:nvPr/>
        </p:nvPicPr>
        <p:blipFill rotWithShape="1">
          <a:blip r:embed="rId17">
            <a:duotone>
              <a:prstClr val="black"/>
              <a:srgbClr val="FFC000">
                <a:tint val="45000"/>
                <a:satMod val="400000"/>
              </a:srgbClr>
            </a:duotone>
            <a:extLst>
              <a:ext uri="{28A0092B-C50C-407E-A947-70E740481C1C}">
                <a14:useLocalDpi xmlns:a14="http://schemas.microsoft.com/office/drawing/2010/main" val="0"/>
              </a:ext>
            </a:extLst>
          </a:blip>
          <a:srcRect l="32285" t="40341" r="59673" b="22006"/>
          <a:stretch/>
        </p:blipFill>
        <p:spPr>
          <a:xfrm>
            <a:off x="1271097" y="3157018"/>
            <a:ext cx="715529" cy="1628105"/>
          </a:xfrm>
          <a:prstGeom prst="rect">
            <a:avLst/>
          </a:prstGeom>
        </p:spPr>
      </p:pic>
      <p:pic>
        <p:nvPicPr>
          <p:cNvPr id="56" name="Picture 55"/>
          <p:cNvPicPr>
            <a:picLocks noChangeAspect="1"/>
          </p:cNvPicPr>
          <p:nvPr/>
        </p:nvPicPr>
        <p:blipFill rotWithShape="1">
          <a:blip r:embed="rId18">
            <a:duotone>
              <a:prstClr val="black"/>
              <a:srgbClr val="FFC000">
                <a:tint val="45000"/>
                <a:satMod val="400000"/>
              </a:srgbClr>
            </a:duotone>
            <a:extLst>
              <a:ext uri="{28A0092B-C50C-407E-A947-70E740481C1C}">
                <a14:useLocalDpi xmlns:a14="http://schemas.microsoft.com/office/drawing/2010/main" val="0"/>
              </a:ext>
            </a:extLst>
          </a:blip>
          <a:srcRect l="29254" t="42979" r="63986" b="31360"/>
          <a:stretch/>
        </p:blipFill>
        <p:spPr>
          <a:xfrm>
            <a:off x="1001973" y="3269930"/>
            <a:ext cx="601464" cy="1109573"/>
          </a:xfrm>
          <a:prstGeom prst="rect">
            <a:avLst/>
          </a:prstGeom>
        </p:spPr>
      </p:pic>
      <p:pic>
        <p:nvPicPr>
          <p:cNvPr id="57" name="Picture 56"/>
          <p:cNvPicPr>
            <a:picLocks noChangeAspect="1"/>
          </p:cNvPicPr>
          <p:nvPr/>
        </p:nvPicPr>
        <p:blipFill rotWithShape="1">
          <a:blip r:embed="rId19">
            <a:duotone>
              <a:prstClr val="black"/>
              <a:srgbClr val="FFC000">
                <a:tint val="45000"/>
                <a:satMod val="400000"/>
              </a:srgbClr>
            </a:duotone>
            <a:extLst>
              <a:ext uri="{28A0092B-C50C-407E-A947-70E740481C1C}">
                <a14:useLocalDpi xmlns:a14="http://schemas.microsoft.com/office/drawing/2010/main" val="0"/>
              </a:ext>
            </a:extLst>
          </a:blip>
          <a:srcRect l="26456" t="46097" r="68299" b="39993"/>
          <a:stretch/>
        </p:blipFill>
        <p:spPr>
          <a:xfrm>
            <a:off x="751918" y="3404356"/>
            <a:ext cx="461858" cy="595264"/>
          </a:xfrm>
          <a:prstGeom prst="rect">
            <a:avLst/>
          </a:prstGeom>
        </p:spPr>
      </p:pic>
      <p:pic>
        <p:nvPicPr>
          <p:cNvPr id="58" name="Picture 57"/>
          <p:cNvPicPr>
            <a:picLocks noChangeAspect="1"/>
          </p:cNvPicPr>
          <p:nvPr/>
        </p:nvPicPr>
        <p:blipFill rotWithShape="1">
          <a:blip r:embed="rId20">
            <a:duotone>
              <a:prstClr val="black"/>
              <a:srgbClr val="FFC000">
                <a:tint val="45000"/>
                <a:satMod val="400000"/>
              </a:srgbClr>
            </a:duotone>
            <a:extLst>
              <a:ext uri="{28A0092B-C50C-407E-A947-70E740481C1C}">
                <a14:useLocalDpi xmlns:a14="http://schemas.microsoft.com/office/drawing/2010/main" val="0"/>
              </a:ext>
            </a:extLst>
          </a:blip>
          <a:srcRect l="23426" t="48974" r="72028" b="43352"/>
          <a:stretch/>
        </p:blipFill>
        <p:spPr>
          <a:xfrm>
            <a:off x="489875" y="3518419"/>
            <a:ext cx="396136" cy="324980"/>
          </a:xfrm>
          <a:prstGeom prst="rect">
            <a:avLst/>
          </a:prstGeom>
        </p:spPr>
      </p:pic>
      <p:pic>
        <p:nvPicPr>
          <p:cNvPr id="59" name="Picture 58"/>
          <p:cNvPicPr>
            <a:picLocks noChangeAspect="1"/>
          </p:cNvPicPr>
          <p:nvPr/>
        </p:nvPicPr>
        <p:blipFill rotWithShape="1">
          <a:blip r:embed="rId21">
            <a:duotone>
              <a:prstClr val="black"/>
              <a:srgbClr val="FFC000">
                <a:tint val="45000"/>
                <a:satMod val="400000"/>
              </a:srgbClr>
            </a:duotone>
            <a:extLst>
              <a:ext uri="{28A0092B-C50C-407E-A947-70E740481C1C}">
                <a14:useLocalDpi xmlns:a14="http://schemas.microsoft.com/office/drawing/2010/main" val="0"/>
              </a:ext>
            </a:extLst>
          </a:blip>
          <a:srcRect l="20746" t="51613" r="75058" b="42871"/>
          <a:stretch/>
        </p:blipFill>
        <p:spPr>
          <a:xfrm>
            <a:off x="270390" y="3620569"/>
            <a:ext cx="365637" cy="233593"/>
          </a:xfrm>
          <a:prstGeom prst="rect">
            <a:avLst/>
          </a:prstGeom>
        </p:spPr>
      </p:pic>
      <p:sp>
        <p:nvSpPr>
          <p:cNvPr id="5" name="Freeform 4"/>
          <p:cNvSpPr/>
          <p:nvPr/>
        </p:nvSpPr>
        <p:spPr>
          <a:xfrm>
            <a:off x="2979617" y="3157019"/>
            <a:ext cx="2813756" cy="733442"/>
          </a:xfrm>
          <a:custGeom>
            <a:avLst/>
            <a:gdLst>
              <a:gd name="connsiteX0" fmla="*/ 0 w 3751675"/>
              <a:gd name="connsiteY0" fmla="*/ 162990 h 977923"/>
              <a:gd name="connsiteX1" fmla="*/ 162990 w 3751675"/>
              <a:gd name="connsiteY1" fmla="*/ 0 h 977923"/>
              <a:gd name="connsiteX2" fmla="*/ 3588685 w 3751675"/>
              <a:gd name="connsiteY2" fmla="*/ 0 h 977923"/>
              <a:gd name="connsiteX3" fmla="*/ 3751675 w 3751675"/>
              <a:gd name="connsiteY3" fmla="*/ 162990 h 977923"/>
              <a:gd name="connsiteX4" fmla="*/ 3751675 w 3751675"/>
              <a:gd name="connsiteY4" fmla="*/ 814933 h 977923"/>
              <a:gd name="connsiteX5" fmla="*/ 3588685 w 3751675"/>
              <a:gd name="connsiteY5" fmla="*/ 977923 h 977923"/>
              <a:gd name="connsiteX6" fmla="*/ 162990 w 3751675"/>
              <a:gd name="connsiteY6" fmla="*/ 977923 h 977923"/>
              <a:gd name="connsiteX7" fmla="*/ 0 w 3751675"/>
              <a:gd name="connsiteY7" fmla="*/ 814933 h 977923"/>
              <a:gd name="connsiteX8" fmla="*/ 0 w 3751675"/>
              <a:gd name="connsiteY8" fmla="*/ 162990 h 9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675" h="977923">
                <a:moveTo>
                  <a:pt x="0" y="162990"/>
                </a:moveTo>
                <a:cubicBezTo>
                  <a:pt x="0" y="72973"/>
                  <a:pt x="72973" y="0"/>
                  <a:pt x="162990" y="0"/>
                </a:cubicBezTo>
                <a:lnTo>
                  <a:pt x="3588685" y="0"/>
                </a:lnTo>
                <a:cubicBezTo>
                  <a:pt x="3678702" y="0"/>
                  <a:pt x="3751675" y="72973"/>
                  <a:pt x="3751675" y="162990"/>
                </a:cubicBezTo>
                <a:lnTo>
                  <a:pt x="3751675" y="814933"/>
                </a:lnTo>
                <a:cubicBezTo>
                  <a:pt x="3751675" y="904950"/>
                  <a:pt x="3678702" y="977923"/>
                  <a:pt x="3588685" y="977923"/>
                </a:cubicBezTo>
                <a:lnTo>
                  <a:pt x="162990" y="977923"/>
                </a:lnTo>
                <a:cubicBezTo>
                  <a:pt x="72973" y="977923"/>
                  <a:pt x="0" y="904950"/>
                  <a:pt x="0" y="814933"/>
                </a:cubicBezTo>
                <a:lnTo>
                  <a:pt x="0" y="162990"/>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064" tIns="35804" rIns="114064" bIns="35804" numCol="1" spcCol="1270" anchor="ctr" anchorCtr="0">
            <a:noAutofit/>
          </a:bodyPr>
          <a:lstStyle/>
          <a:p>
            <a:pPr algn="ctr" defTabSz="600075" rtl="1">
              <a:lnSpc>
                <a:spcPct val="90000"/>
              </a:lnSpc>
              <a:spcBef>
                <a:spcPct val="0"/>
              </a:spcBef>
              <a:spcAft>
                <a:spcPct val="35000"/>
              </a:spcAft>
            </a:pPr>
            <a:r>
              <a:rPr lang="ar-SA" sz="1350" dirty="0">
                <a:solidFill>
                  <a:schemeClr val="tx1"/>
                </a:solidFill>
                <a:cs typeface="B Yekan" panose="00000400000000000000" pitchFamily="2" charset="-78"/>
              </a:rPr>
              <a:t>سازگاری مش­بندی در المان­های سازه اصلی و پرلین­ها</a:t>
            </a:r>
            <a:endParaRPr lang="en-US" sz="1350" dirty="0">
              <a:solidFill>
                <a:schemeClr val="tx1"/>
              </a:solidFill>
              <a:cs typeface="B Yekan" panose="00000400000000000000" pitchFamily="2" charset="-78"/>
            </a:endParaRPr>
          </a:p>
        </p:txBody>
      </p:sp>
      <p:sp>
        <p:nvSpPr>
          <p:cNvPr id="8" name="Freeform 7"/>
          <p:cNvSpPr/>
          <p:nvPr/>
        </p:nvSpPr>
        <p:spPr>
          <a:xfrm>
            <a:off x="2978298" y="4187461"/>
            <a:ext cx="2811754" cy="755456"/>
          </a:xfrm>
          <a:custGeom>
            <a:avLst/>
            <a:gdLst>
              <a:gd name="connsiteX0" fmla="*/ 0 w 3749005"/>
              <a:gd name="connsiteY0" fmla="*/ 167882 h 1007274"/>
              <a:gd name="connsiteX1" fmla="*/ 167882 w 3749005"/>
              <a:gd name="connsiteY1" fmla="*/ 0 h 1007274"/>
              <a:gd name="connsiteX2" fmla="*/ 3581123 w 3749005"/>
              <a:gd name="connsiteY2" fmla="*/ 0 h 1007274"/>
              <a:gd name="connsiteX3" fmla="*/ 3749005 w 3749005"/>
              <a:gd name="connsiteY3" fmla="*/ 167882 h 1007274"/>
              <a:gd name="connsiteX4" fmla="*/ 3749005 w 3749005"/>
              <a:gd name="connsiteY4" fmla="*/ 839392 h 1007274"/>
              <a:gd name="connsiteX5" fmla="*/ 3581123 w 3749005"/>
              <a:gd name="connsiteY5" fmla="*/ 1007274 h 1007274"/>
              <a:gd name="connsiteX6" fmla="*/ 167882 w 3749005"/>
              <a:gd name="connsiteY6" fmla="*/ 1007274 h 1007274"/>
              <a:gd name="connsiteX7" fmla="*/ 0 w 3749005"/>
              <a:gd name="connsiteY7" fmla="*/ 839392 h 1007274"/>
              <a:gd name="connsiteX8" fmla="*/ 0 w 3749005"/>
              <a:gd name="connsiteY8" fmla="*/ 167882 h 100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05" h="1007274">
                <a:moveTo>
                  <a:pt x="0" y="167882"/>
                </a:moveTo>
                <a:cubicBezTo>
                  <a:pt x="0" y="75163"/>
                  <a:pt x="75163" y="0"/>
                  <a:pt x="167882" y="0"/>
                </a:cubicBezTo>
                <a:lnTo>
                  <a:pt x="3581123" y="0"/>
                </a:lnTo>
                <a:cubicBezTo>
                  <a:pt x="3673842" y="0"/>
                  <a:pt x="3749005" y="75163"/>
                  <a:pt x="3749005" y="167882"/>
                </a:cubicBezTo>
                <a:lnTo>
                  <a:pt x="3749005" y="839392"/>
                </a:lnTo>
                <a:cubicBezTo>
                  <a:pt x="3749005" y="932111"/>
                  <a:pt x="3673842" y="1007274"/>
                  <a:pt x="3581123" y="1007274"/>
                </a:cubicBezTo>
                <a:lnTo>
                  <a:pt x="167882" y="1007274"/>
                </a:lnTo>
                <a:cubicBezTo>
                  <a:pt x="75163" y="1007274"/>
                  <a:pt x="0" y="932111"/>
                  <a:pt x="0" y="839392"/>
                </a:cubicBezTo>
                <a:lnTo>
                  <a:pt x="0" y="167882"/>
                </a:lnTo>
                <a:close/>
              </a:path>
            </a:pathLst>
          </a:custGeom>
          <a:solidFill>
            <a:srgbClr val="FFFF66"/>
          </a:solidFill>
          <a:ln>
            <a:solidFill>
              <a:srgbClr val="FFFF6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139" tIns="36878" rIns="115139" bIns="36878"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نحوه چیدمان پرلین­ها بر روی سازه اصلی</a:t>
            </a:r>
            <a:endParaRPr lang="en-US" sz="1350" dirty="0">
              <a:solidFill>
                <a:schemeClr val="tx1"/>
              </a:solidFill>
              <a:cs typeface="B Yekan" panose="00000400000000000000" pitchFamily="2" charset="-78"/>
            </a:endParaRPr>
          </a:p>
        </p:txBody>
      </p:sp>
      <p:grpSp>
        <p:nvGrpSpPr>
          <p:cNvPr id="62" name="Group 61"/>
          <p:cNvGrpSpPr/>
          <p:nvPr/>
        </p:nvGrpSpPr>
        <p:grpSpPr>
          <a:xfrm>
            <a:off x="7414954" y="1877042"/>
            <a:ext cx="1191844" cy="972123"/>
            <a:chOff x="8022028" y="3535204"/>
            <a:chExt cx="2006646" cy="1636713"/>
          </a:xfrm>
          <a:effectLst/>
        </p:grpSpPr>
        <p:sp>
          <p:nvSpPr>
            <p:cNvPr id="63" name="Oval 6"/>
            <p:cNvSpPr>
              <a:spLocks noChangeArrowheads="1"/>
            </p:cNvSpPr>
            <p:nvPr/>
          </p:nvSpPr>
          <p:spPr bwMode="gray">
            <a:xfrm>
              <a:off x="8022028" y="4006272"/>
              <a:ext cx="437355" cy="710452"/>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64" name="Group 30"/>
            <p:cNvGrpSpPr>
              <a:grpSpLocks/>
            </p:cNvGrpSpPr>
            <p:nvPr/>
          </p:nvGrpSpPr>
          <p:grpSpPr bwMode="auto">
            <a:xfrm>
              <a:off x="8295078" y="3535204"/>
              <a:ext cx="1636712" cy="1636713"/>
              <a:chOff x="4166" y="1706"/>
              <a:chExt cx="1252" cy="1252"/>
            </a:xfrm>
          </p:grpSpPr>
          <p:sp>
            <p:nvSpPr>
              <p:cNvPr id="66"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67"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68"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69"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5" name="Text Box 40"/>
            <p:cNvSpPr txBox="1">
              <a:spLocks noChangeArrowheads="1"/>
            </p:cNvSpPr>
            <p:nvPr/>
          </p:nvSpPr>
          <p:spPr bwMode="gray">
            <a:xfrm>
              <a:off x="8233370" y="4091820"/>
              <a:ext cx="1795304" cy="699552"/>
            </a:xfrm>
            <a:prstGeom prst="rect">
              <a:avLst/>
            </a:prstGeom>
            <a:noFill/>
            <a:ln w="9525" algn="ctr">
              <a:noFill/>
              <a:miter lim="800000"/>
              <a:headEnd/>
              <a:tailEnd/>
            </a:ln>
            <a:effectLst/>
          </p:spPr>
          <p:txBody>
            <a:bodyPr wrap="none">
              <a:spAutoFit/>
            </a:bodyPr>
            <a:lstStyle/>
            <a:p>
              <a:pPr algn="ctr" eaLnBrk="0" hangingPunct="0"/>
              <a:r>
                <a:rPr lang="fa-IR" sz="2100" dirty="0">
                  <a:cs typeface="B Yekan" panose="00000400000000000000" pitchFamily="2" charset="-78"/>
                </a:rPr>
                <a:t>مدلسازی</a:t>
              </a:r>
              <a:endParaRPr lang="en-US" sz="1500" dirty="0">
                <a:effectLst>
                  <a:outerShdw blurRad="38100" dist="38100" dir="2700000" algn="tl">
                    <a:srgbClr val="000000">
                      <a:alpha val="43137"/>
                    </a:srgbClr>
                  </a:outerShdw>
                </a:effectLst>
                <a:cs typeface="B Yekan" pitchFamily="2" charset="-78"/>
              </a:endParaRPr>
            </a:p>
          </p:txBody>
        </p:sp>
      </p:grpSp>
      <p:sp>
        <p:nvSpPr>
          <p:cNvPr id="74" name="Freeform 73"/>
          <p:cNvSpPr/>
          <p:nvPr/>
        </p:nvSpPr>
        <p:spPr>
          <a:xfrm>
            <a:off x="6500323" y="3905653"/>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BFDA5"/>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اندرکنش سازه اصلی و پرلین ها</a:t>
            </a:r>
            <a:endParaRPr lang="en-US" sz="1500" dirty="0">
              <a:solidFill>
                <a:schemeClr val="tx1"/>
              </a:solidFill>
              <a:cs typeface="B Yekan" panose="00000400000000000000" pitchFamily="2" charset="-78"/>
            </a:endParaRPr>
          </a:p>
        </p:txBody>
      </p:sp>
      <p:sp>
        <p:nvSpPr>
          <p:cNvPr id="60"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80" name="Diagram 7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2" name="Picture 1"/>
          <p:cNvPicPr>
            <a:picLocks noChangeAspect="1"/>
          </p:cNvPicPr>
          <p:nvPr/>
        </p:nvPicPr>
        <p:blipFill rotWithShape="1">
          <a:blip r:embed="rId27" cstate="print">
            <a:lum bright="70000" contrast="-70000"/>
            <a:extLst>
              <a:ext uri="{28A0092B-C50C-407E-A947-70E740481C1C}">
                <a14:useLocalDpi xmlns:a14="http://schemas.microsoft.com/office/drawing/2010/main" val="0"/>
              </a:ext>
            </a:extLst>
          </a:blip>
          <a:srcRect l="32024" r="23986"/>
          <a:stretch/>
        </p:blipFill>
        <p:spPr>
          <a:xfrm>
            <a:off x="1971675" y="1967542"/>
            <a:ext cx="2009775" cy="2220801"/>
          </a:xfrm>
          <a:prstGeom prst="rect">
            <a:avLst/>
          </a:prstGeom>
        </p:spPr>
      </p:pic>
      <p:pic>
        <p:nvPicPr>
          <p:cNvPr id="3" name="Picture 2"/>
          <p:cNvPicPr>
            <a:picLocks noChangeAspect="1"/>
          </p:cNvPicPr>
          <p:nvPr/>
        </p:nvPicPr>
        <p:blipFill rotWithShape="1">
          <a:blip r:embed="rId28" cstate="print">
            <a:duotone>
              <a:prstClr val="black"/>
              <a:schemeClr val="accent4">
                <a:tint val="45000"/>
                <a:satMod val="400000"/>
              </a:schemeClr>
            </a:duotone>
            <a:extLst>
              <a:ext uri="{28A0092B-C50C-407E-A947-70E740481C1C}">
                <a14:useLocalDpi xmlns:a14="http://schemas.microsoft.com/office/drawing/2010/main" val="0"/>
              </a:ext>
            </a:extLst>
          </a:blip>
          <a:srcRect l="31081" r="30350"/>
          <a:stretch/>
        </p:blipFill>
        <p:spPr>
          <a:xfrm>
            <a:off x="4743450" y="1718097"/>
            <a:ext cx="1762125" cy="2220801"/>
          </a:xfrm>
          <a:prstGeom prst="rect">
            <a:avLst/>
          </a:prstGeom>
        </p:spPr>
      </p:pic>
      <p:pic>
        <p:nvPicPr>
          <p:cNvPr id="81" name="Picture 80"/>
          <p:cNvPicPr/>
          <p:nvPr/>
        </p:nvPicPr>
        <p:blipFill rotWithShape="1">
          <a:blip r:embed="rId29">
            <a:extLst>
              <a:ext uri="{28A0092B-C50C-407E-A947-70E740481C1C}">
                <a14:useLocalDpi xmlns:a14="http://schemas.microsoft.com/office/drawing/2010/main" val="0"/>
              </a:ext>
            </a:extLst>
          </a:blip>
          <a:srcRect b="10158"/>
          <a:stretch/>
        </p:blipFill>
        <p:spPr bwMode="auto">
          <a:xfrm>
            <a:off x="3362313" y="1972636"/>
            <a:ext cx="3115699" cy="1865851"/>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30">
            <a:extLst>
              <a:ext uri="{28A0092B-C50C-407E-A947-70E740481C1C}">
                <a14:useLocalDpi xmlns:a14="http://schemas.microsoft.com/office/drawing/2010/main" val="0"/>
              </a:ext>
            </a:extLst>
          </a:blip>
          <a:srcRect b="11134"/>
          <a:stretch/>
        </p:blipFill>
        <p:spPr bwMode="auto">
          <a:xfrm>
            <a:off x="180617" y="1967179"/>
            <a:ext cx="3065734" cy="1853716"/>
          </a:xfrm>
          <a:prstGeom prst="rect">
            <a:avLst/>
          </a:prstGeom>
          <a:ln>
            <a:noFill/>
          </a:ln>
          <a:extLst>
            <a:ext uri="{53640926-AAD7-44D8-BBD7-CCE9431645EC}">
              <a14:shadowObscured xmlns:a14="http://schemas.microsoft.com/office/drawing/2010/main"/>
            </a:ext>
          </a:extLst>
        </p:spPr>
      </p:pic>
      <p:sp>
        <p:nvSpPr>
          <p:cNvPr id="85" name="Freeform 84"/>
          <p:cNvSpPr/>
          <p:nvPr/>
        </p:nvSpPr>
        <p:spPr>
          <a:xfrm>
            <a:off x="2977595" y="5239916"/>
            <a:ext cx="2816789" cy="553500"/>
          </a:xfrm>
          <a:custGeom>
            <a:avLst/>
            <a:gdLst>
              <a:gd name="connsiteX0" fmla="*/ 0 w 3755718"/>
              <a:gd name="connsiteY0" fmla="*/ 123002 h 738000"/>
              <a:gd name="connsiteX1" fmla="*/ 123002 w 3755718"/>
              <a:gd name="connsiteY1" fmla="*/ 0 h 738000"/>
              <a:gd name="connsiteX2" fmla="*/ 3632716 w 3755718"/>
              <a:gd name="connsiteY2" fmla="*/ 0 h 738000"/>
              <a:gd name="connsiteX3" fmla="*/ 3755718 w 3755718"/>
              <a:gd name="connsiteY3" fmla="*/ 123002 h 738000"/>
              <a:gd name="connsiteX4" fmla="*/ 3755718 w 3755718"/>
              <a:gd name="connsiteY4" fmla="*/ 614998 h 738000"/>
              <a:gd name="connsiteX5" fmla="*/ 3632716 w 3755718"/>
              <a:gd name="connsiteY5" fmla="*/ 738000 h 738000"/>
              <a:gd name="connsiteX6" fmla="*/ 123002 w 3755718"/>
              <a:gd name="connsiteY6" fmla="*/ 738000 h 738000"/>
              <a:gd name="connsiteX7" fmla="*/ 0 w 3755718"/>
              <a:gd name="connsiteY7" fmla="*/ 614998 h 738000"/>
              <a:gd name="connsiteX8" fmla="*/ 0 w 3755718"/>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718" h="738000">
                <a:moveTo>
                  <a:pt x="0" y="123002"/>
                </a:moveTo>
                <a:cubicBezTo>
                  <a:pt x="0" y="55070"/>
                  <a:pt x="55070" y="0"/>
                  <a:pt x="123002" y="0"/>
                </a:cubicBezTo>
                <a:lnTo>
                  <a:pt x="3632716" y="0"/>
                </a:lnTo>
                <a:cubicBezTo>
                  <a:pt x="3700648" y="0"/>
                  <a:pt x="3755718" y="55070"/>
                  <a:pt x="3755718" y="123002"/>
                </a:cubicBezTo>
                <a:lnTo>
                  <a:pt x="3755718" y="614998"/>
                </a:lnTo>
                <a:cubicBezTo>
                  <a:pt x="3755718" y="682930"/>
                  <a:pt x="3700648" y="738000"/>
                  <a:pt x="3632716" y="738000"/>
                </a:cubicBezTo>
                <a:lnTo>
                  <a:pt x="123002" y="738000"/>
                </a:lnTo>
                <a:cubicBezTo>
                  <a:pt x="55070" y="738000"/>
                  <a:pt x="0" y="682930"/>
                  <a:pt x="0" y="614998"/>
                </a:cubicBezTo>
                <a:lnTo>
                  <a:pt x="0" y="123002"/>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280" tIns="27020" rIns="105280" bIns="27020"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اتصال میان پرلین­ها و سازه اصلی</a:t>
            </a:r>
            <a:endParaRPr lang="en-US" sz="1350" dirty="0">
              <a:solidFill>
                <a:schemeClr val="tx1"/>
              </a:solidFill>
              <a:cs typeface="B Yekan" panose="00000400000000000000" pitchFamily="2" charset="-78"/>
            </a:endParaRPr>
          </a:p>
        </p:txBody>
      </p:sp>
    </p:spTree>
    <p:extLst>
      <p:ext uri="{BB962C8B-B14F-4D97-AF65-F5344CB8AC3E}">
        <p14:creationId xmlns:p14="http://schemas.microsoft.com/office/powerpoint/2010/main" val="277102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5"/>
                                        </p:tgtEl>
                                      </p:cBhvr>
                                    </p:animEffect>
                                    <p:set>
                                      <p:cBhvr>
                                        <p:cTn id="10" dur="1" fill="hold">
                                          <p:stCondLst>
                                            <p:cond delay="499"/>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91667E-6 -3.33333E-6 L 0.00377 0.16111 " pathEditMode="relative" rAng="0" ptsTypes="AA">
                                      <p:cBhvr>
                                        <p:cTn id="14" dur="2000" fill="hold"/>
                                        <p:tgtEl>
                                          <p:spTgt spid="8"/>
                                        </p:tgtEl>
                                        <p:attrNameLst>
                                          <p:attrName>ppt_x</p:attrName>
                                          <p:attrName>ppt_y</p:attrName>
                                        </p:attrNameLst>
                                      </p:cBhvr>
                                      <p:rCtr x="182" y="80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5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anim calcmode="lin" valueType="num">
                                      <p:cBhvr>
                                        <p:cTn id="45" dur="500" fill="hold"/>
                                        <p:tgtEl>
                                          <p:spTgt spid="40"/>
                                        </p:tgtEl>
                                        <p:attrNameLst>
                                          <p:attrName>ppt_x</p:attrName>
                                        </p:attrNameLst>
                                      </p:cBhvr>
                                      <p:tavLst>
                                        <p:tav tm="0">
                                          <p:val>
                                            <p:strVal val="#ppt_x"/>
                                          </p:val>
                                        </p:tav>
                                        <p:tav tm="100000">
                                          <p:val>
                                            <p:strVal val="#ppt_x"/>
                                          </p:val>
                                        </p:tav>
                                      </p:tavLst>
                                    </p:anim>
                                    <p:anim calcmode="lin" valueType="num">
                                      <p:cBhvr>
                                        <p:cTn id="46" dur="500" fill="hold"/>
                                        <p:tgtEl>
                                          <p:spTgt spid="40"/>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7" presetClass="entr" presetSubtype="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anim calcmode="lin" valueType="num">
                                      <p:cBhvr>
                                        <p:cTn id="51" dur="500" fill="hold"/>
                                        <p:tgtEl>
                                          <p:spTgt spid="41"/>
                                        </p:tgtEl>
                                        <p:attrNameLst>
                                          <p:attrName>ppt_x</p:attrName>
                                        </p:attrNameLst>
                                      </p:cBhvr>
                                      <p:tavLst>
                                        <p:tav tm="0">
                                          <p:val>
                                            <p:strVal val="#ppt_x"/>
                                          </p:val>
                                        </p:tav>
                                        <p:tav tm="100000">
                                          <p:val>
                                            <p:strVal val="#ppt_x"/>
                                          </p:val>
                                        </p:tav>
                                      </p:tavLst>
                                    </p:anim>
                                    <p:anim calcmode="lin" valueType="num">
                                      <p:cBhvr>
                                        <p:cTn id="52" dur="500" fill="hold"/>
                                        <p:tgtEl>
                                          <p:spTgt spid="41"/>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7"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7"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anim calcmode="lin" valueType="num">
                                      <p:cBhvr>
                                        <p:cTn id="63" dur="500" fill="hold"/>
                                        <p:tgtEl>
                                          <p:spTgt spid="43"/>
                                        </p:tgtEl>
                                        <p:attrNameLst>
                                          <p:attrName>ppt_x</p:attrName>
                                        </p:attrNameLst>
                                      </p:cBhvr>
                                      <p:tavLst>
                                        <p:tav tm="0">
                                          <p:val>
                                            <p:strVal val="#ppt_x"/>
                                          </p:val>
                                        </p:tav>
                                        <p:tav tm="100000">
                                          <p:val>
                                            <p:strVal val="#ppt_x"/>
                                          </p:val>
                                        </p:tav>
                                      </p:tavLst>
                                    </p:anim>
                                    <p:anim calcmode="lin" valueType="num">
                                      <p:cBhvr>
                                        <p:cTn id="64" dur="500" fill="hold"/>
                                        <p:tgtEl>
                                          <p:spTgt spid="43"/>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7" presetClass="entr" presetSubtype="0"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anim calcmode="lin" valueType="num">
                                      <p:cBhvr>
                                        <p:cTn id="69" dur="500" fill="hold"/>
                                        <p:tgtEl>
                                          <p:spTgt spid="44"/>
                                        </p:tgtEl>
                                        <p:attrNameLst>
                                          <p:attrName>ppt_x</p:attrName>
                                        </p:attrNameLst>
                                      </p:cBhvr>
                                      <p:tavLst>
                                        <p:tav tm="0">
                                          <p:val>
                                            <p:strVal val="#ppt_x"/>
                                          </p:val>
                                        </p:tav>
                                        <p:tav tm="100000">
                                          <p:val>
                                            <p:strVal val="#ppt_x"/>
                                          </p:val>
                                        </p:tav>
                                      </p:tavLst>
                                    </p:anim>
                                    <p:anim calcmode="lin" valueType="num">
                                      <p:cBhvr>
                                        <p:cTn id="70" dur="50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7" presetClass="entr" presetSubtype="0" fill="hold"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anim calcmode="lin" valueType="num">
                                      <p:cBhvr>
                                        <p:cTn id="75" dur="500" fill="hold"/>
                                        <p:tgtEl>
                                          <p:spTgt spid="45"/>
                                        </p:tgtEl>
                                        <p:attrNameLst>
                                          <p:attrName>ppt_x</p:attrName>
                                        </p:attrNameLst>
                                      </p:cBhvr>
                                      <p:tavLst>
                                        <p:tav tm="0">
                                          <p:val>
                                            <p:strVal val="#ppt_x"/>
                                          </p:val>
                                        </p:tav>
                                        <p:tav tm="100000">
                                          <p:val>
                                            <p:strVal val="#ppt_x"/>
                                          </p:val>
                                        </p:tav>
                                      </p:tavLst>
                                    </p:anim>
                                    <p:anim calcmode="lin" valueType="num">
                                      <p:cBhvr>
                                        <p:cTn id="76" dur="500" fill="hold"/>
                                        <p:tgtEl>
                                          <p:spTgt spid="45"/>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47" presetClass="entr" presetSubtype="0" fill="hold"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anim calcmode="lin" valueType="num">
                                      <p:cBhvr>
                                        <p:cTn id="81" dur="500" fill="hold"/>
                                        <p:tgtEl>
                                          <p:spTgt spid="46"/>
                                        </p:tgtEl>
                                        <p:attrNameLst>
                                          <p:attrName>ppt_x</p:attrName>
                                        </p:attrNameLst>
                                      </p:cBhvr>
                                      <p:tavLst>
                                        <p:tav tm="0">
                                          <p:val>
                                            <p:strVal val="#ppt_x"/>
                                          </p:val>
                                        </p:tav>
                                        <p:tav tm="100000">
                                          <p:val>
                                            <p:strVal val="#ppt_x"/>
                                          </p:val>
                                        </p:tav>
                                      </p:tavLst>
                                    </p:anim>
                                    <p:anim calcmode="lin" valueType="num">
                                      <p:cBhvr>
                                        <p:cTn id="82" dur="500" fill="hold"/>
                                        <p:tgtEl>
                                          <p:spTgt spid="46"/>
                                        </p:tgtEl>
                                        <p:attrNameLst>
                                          <p:attrName>ppt_y</p:attrName>
                                        </p:attrNameLst>
                                      </p:cBhvr>
                                      <p:tavLst>
                                        <p:tav tm="0">
                                          <p:val>
                                            <p:strVal val="#ppt_y-.1"/>
                                          </p:val>
                                        </p:tav>
                                        <p:tav tm="100000">
                                          <p:val>
                                            <p:strVal val="#ppt_y"/>
                                          </p:val>
                                        </p:tav>
                                      </p:tavLst>
                                    </p:anim>
                                  </p:childTnLst>
                                </p:cTn>
                              </p:par>
                            </p:childTnLst>
                          </p:cTn>
                        </p:par>
                        <p:par>
                          <p:cTn id="83" fill="hold">
                            <p:stCondLst>
                              <p:cond delay="4500"/>
                            </p:stCondLst>
                            <p:childTnLst>
                              <p:par>
                                <p:cTn id="84" presetID="47" presetClass="entr" presetSubtype="0" fill="hold"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anim calcmode="lin" valueType="num">
                                      <p:cBhvr>
                                        <p:cTn id="87" dur="500" fill="hold"/>
                                        <p:tgtEl>
                                          <p:spTgt spid="47"/>
                                        </p:tgtEl>
                                        <p:attrNameLst>
                                          <p:attrName>ppt_x</p:attrName>
                                        </p:attrNameLst>
                                      </p:cBhvr>
                                      <p:tavLst>
                                        <p:tav tm="0">
                                          <p:val>
                                            <p:strVal val="#ppt_x"/>
                                          </p:val>
                                        </p:tav>
                                        <p:tav tm="100000">
                                          <p:val>
                                            <p:strVal val="#ppt_x"/>
                                          </p:val>
                                        </p:tav>
                                      </p:tavLst>
                                    </p:anim>
                                    <p:anim calcmode="lin" valueType="num">
                                      <p:cBhvr>
                                        <p:cTn id="88" dur="500" fill="hold"/>
                                        <p:tgtEl>
                                          <p:spTgt spid="47"/>
                                        </p:tgtEl>
                                        <p:attrNameLst>
                                          <p:attrName>ppt_y</p:attrName>
                                        </p:attrNameLst>
                                      </p:cBhvr>
                                      <p:tavLst>
                                        <p:tav tm="0">
                                          <p:val>
                                            <p:strVal val="#ppt_y-.1"/>
                                          </p:val>
                                        </p:tav>
                                        <p:tav tm="100000">
                                          <p:val>
                                            <p:strVal val="#ppt_y"/>
                                          </p:val>
                                        </p:tav>
                                      </p:tavLst>
                                    </p:anim>
                                  </p:childTnLst>
                                </p:cTn>
                              </p:par>
                            </p:childTnLst>
                          </p:cTn>
                        </p:par>
                        <p:par>
                          <p:cTn id="89" fill="hold">
                            <p:stCondLst>
                              <p:cond delay="5000"/>
                            </p:stCondLst>
                            <p:childTnLst>
                              <p:par>
                                <p:cTn id="90" presetID="47" presetClass="entr" presetSubtype="0"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anim calcmode="lin" valueType="num">
                                      <p:cBhvr>
                                        <p:cTn id="93" dur="500" fill="hold"/>
                                        <p:tgtEl>
                                          <p:spTgt spid="48"/>
                                        </p:tgtEl>
                                        <p:attrNameLst>
                                          <p:attrName>ppt_x</p:attrName>
                                        </p:attrNameLst>
                                      </p:cBhvr>
                                      <p:tavLst>
                                        <p:tav tm="0">
                                          <p:val>
                                            <p:strVal val="#ppt_x"/>
                                          </p:val>
                                        </p:tav>
                                        <p:tav tm="100000">
                                          <p:val>
                                            <p:strVal val="#ppt_x"/>
                                          </p:val>
                                        </p:tav>
                                      </p:tavLst>
                                    </p:anim>
                                    <p:anim calcmode="lin" valueType="num">
                                      <p:cBhvr>
                                        <p:cTn id="94" dur="500" fill="hold"/>
                                        <p:tgtEl>
                                          <p:spTgt spid="48"/>
                                        </p:tgtEl>
                                        <p:attrNameLst>
                                          <p:attrName>ppt_y</p:attrName>
                                        </p:attrNameLst>
                                      </p:cBhvr>
                                      <p:tavLst>
                                        <p:tav tm="0">
                                          <p:val>
                                            <p:strVal val="#ppt_y-.1"/>
                                          </p:val>
                                        </p:tav>
                                        <p:tav tm="100000">
                                          <p:val>
                                            <p:strVal val="#ppt_y"/>
                                          </p:val>
                                        </p:tav>
                                      </p:tavLst>
                                    </p:anim>
                                  </p:childTnLst>
                                </p:cTn>
                              </p:par>
                            </p:childTnLst>
                          </p:cTn>
                        </p:par>
                        <p:par>
                          <p:cTn id="95" fill="hold">
                            <p:stCondLst>
                              <p:cond delay="5500"/>
                            </p:stCondLst>
                            <p:childTnLst>
                              <p:par>
                                <p:cTn id="96" presetID="47" presetClass="entr" presetSubtype="0"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anim calcmode="lin" valueType="num">
                                      <p:cBhvr>
                                        <p:cTn id="99" dur="500" fill="hold"/>
                                        <p:tgtEl>
                                          <p:spTgt spid="49"/>
                                        </p:tgtEl>
                                        <p:attrNameLst>
                                          <p:attrName>ppt_x</p:attrName>
                                        </p:attrNameLst>
                                      </p:cBhvr>
                                      <p:tavLst>
                                        <p:tav tm="0">
                                          <p:val>
                                            <p:strVal val="#ppt_x"/>
                                          </p:val>
                                        </p:tav>
                                        <p:tav tm="100000">
                                          <p:val>
                                            <p:strVal val="#ppt_x"/>
                                          </p:val>
                                        </p:tav>
                                      </p:tavLst>
                                    </p:anim>
                                    <p:anim calcmode="lin" valueType="num">
                                      <p:cBhvr>
                                        <p:cTn id="100" dur="500" fill="hold"/>
                                        <p:tgtEl>
                                          <p:spTgt spid="49"/>
                                        </p:tgtEl>
                                        <p:attrNameLst>
                                          <p:attrName>ppt_y</p:attrName>
                                        </p:attrNameLst>
                                      </p:cBhvr>
                                      <p:tavLst>
                                        <p:tav tm="0">
                                          <p:val>
                                            <p:strVal val="#ppt_y-.1"/>
                                          </p:val>
                                        </p:tav>
                                        <p:tav tm="100000">
                                          <p:val>
                                            <p:strVal val="#ppt_y"/>
                                          </p:val>
                                        </p:tav>
                                      </p:tavLst>
                                    </p:anim>
                                  </p:childTnLst>
                                </p:cTn>
                              </p:par>
                            </p:childTnLst>
                          </p:cTn>
                        </p:par>
                        <p:par>
                          <p:cTn id="101" fill="hold">
                            <p:stCondLst>
                              <p:cond delay="6000"/>
                            </p:stCondLst>
                            <p:childTnLst>
                              <p:par>
                                <p:cTn id="102" presetID="47" presetClass="entr" presetSubtype="0" fill="hold" nodeType="after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anim calcmode="lin" valueType="num">
                                      <p:cBhvr>
                                        <p:cTn id="105" dur="500" fill="hold"/>
                                        <p:tgtEl>
                                          <p:spTgt spid="50"/>
                                        </p:tgtEl>
                                        <p:attrNameLst>
                                          <p:attrName>ppt_x</p:attrName>
                                        </p:attrNameLst>
                                      </p:cBhvr>
                                      <p:tavLst>
                                        <p:tav tm="0">
                                          <p:val>
                                            <p:strVal val="#ppt_x"/>
                                          </p:val>
                                        </p:tav>
                                        <p:tav tm="100000">
                                          <p:val>
                                            <p:strVal val="#ppt_x"/>
                                          </p:val>
                                        </p:tav>
                                      </p:tavLst>
                                    </p:anim>
                                    <p:anim calcmode="lin" valueType="num">
                                      <p:cBhvr>
                                        <p:cTn id="106" dur="500" fill="hold"/>
                                        <p:tgtEl>
                                          <p:spTgt spid="50"/>
                                        </p:tgtEl>
                                        <p:attrNameLst>
                                          <p:attrName>ppt_y</p:attrName>
                                        </p:attrNameLst>
                                      </p:cBhvr>
                                      <p:tavLst>
                                        <p:tav tm="0">
                                          <p:val>
                                            <p:strVal val="#ppt_y-.1"/>
                                          </p:val>
                                        </p:tav>
                                        <p:tav tm="100000">
                                          <p:val>
                                            <p:strVal val="#ppt_y"/>
                                          </p:val>
                                        </p:tav>
                                      </p:tavLst>
                                    </p:anim>
                                  </p:childTnLst>
                                </p:cTn>
                              </p:par>
                            </p:childTnLst>
                          </p:cTn>
                        </p:par>
                        <p:par>
                          <p:cTn id="107" fill="hold">
                            <p:stCondLst>
                              <p:cond delay="6500"/>
                            </p:stCondLst>
                            <p:childTnLst>
                              <p:par>
                                <p:cTn id="108" presetID="47" presetClass="entr" presetSubtype="0" fill="hold" nodeType="after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anim calcmode="lin" valueType="num">
                                      <p:cBhvr>
                                        <p:cTn id="111" dur="500" fill="hold"/>
                                        <p:tgtEl>
                                          <p:spTgt spid="51"/>
                                        </p:tgtEl>
                                        <p:attrNameLst>
                                          <p:attrName>ppt_x</p:attrName>
                                        </p:attrNameLst>
                                      </p:cBhvr>
                                      <p:tavLst>
                                        <p:tav tm="0">
                                          <p:val>
                                            <p:strVal val="#ppt_x"/>
                                          </p:val>
                                        </p:tav>
                                        <p:tav tm="100000">
                                          <p:val>
                                            <p:strVal val="#ppt_x"/>
                                          </p:val>
                                        </p:tav>
                                      </p:tavLst>
                                    </p:anim>
                                    <p:anim calcmode="lin" valueType="num">
                                      <p:cBhvr>
                                        <p:cTn id="112" dur="500" fill="hold"/>
                                        <p:tgtEl>
                                          <p:spTgt spid="51"/>
                                        </p:tgtEl>
                                        <p:attrNameLst>
                                          <p:attrName>ppt_y</p:attrName>
                                        </p:attrNameLst>
                                      </p:cBhvr>
                                      <p:tavLst>
                                        <p:tav tm="0">
                                          <p:val>
                                            <p:strVal val="#ppt_y-.1"/>
                                          </p:val>
                                        </p:tav>
                                        <p:tav tm="100000">
                                          <p:val>
                                            <p:strVal val="#ppt_y"/>
                                          </p:val>
                                        </p:tav>
                                      </p:tavLst>
                                    </p:anim>
                                  </p:childTnLst>
                                </p:cTn>
                              </p:par>
                            </p:childTnLst>
                          </p:cTn>
                        </p:par>
                        <p:par>
                          <p:cTn id="113" fill="hold">
                            <p:stCondLst>
                              <p:cond delay="7000"/>
                            </p:stCondLst>
                            <p:childTnLst>
                              <p:par>
                                <p:cTn id="114" presetID="47" presetClass="entr" presetSubtype="0" fill="hold" nodeType="after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500"/>
                                        <p:tgtEl>
                                          <p:spTgt spid="52"/>
                                        </p:tgtEl>
                                      </p:cBhvr>
                                    </p:animEffect>
                                    <p:anim calcmode="lin" valueType="num">
                                      <p:cBhvr>
                                        <p:cTn id="117" dur="500" fill="hold"/>
                                        <p:tgtEl>
                                          <p:spTgt spid="52"/>
                                        </p:tgtEl>
                                        <p:attrNameLst>
                                          <p:attrName>ppt_x</p:attrName>
                                        </p:attrNameLst>
                                      </p:cBhvr>
                                      <p:tavLst>
                                        <p:tav tm="0">
                                          <p:val>
                                            <p:strVal val="#ppt_x"/>
                                          </p:val>
                                        </p:tav>
                                        <p:tav tm="100000">
                                          <p:val>
                                            <p:strVal val="#ppt_x"/>
                                          </p:val>
                                        </p:tav>
                                      </p:tavLst>
                                    </p:anim>
                                    <p:anim calcmode="lin" valueType="num">
                                      <p:cBhvr>
                                        <p:cTn id="118" dur="500" fill="hold"/>
                                        <p:tgtEl>
                                          <p:spTgt spid="52"/>
                                        </p:tgtEl>
                                        <p:attrNameLst>
                                          <p:attrName>ppt_y</p:attrName>
                                        </p:attrNameLst>
                                      </p:cBhvr>
                                      <p:tavLst>
                                        <p:tav tm="0">
                                          <p:val>
                                            <p:strVal val="#ppt_y-.1"/>
                                          </p:val>
                                        </p:tav>
                                        <p:tav tm="100000">
                                          <p:val>
                                            <p:strVal val="#ppt_y"/>
                                          </p:val>
                                        </p:tav>
                                      </p:tavLst>
                                    </p:anim>
                                  </p:childTnLst>
                                </p:cTn>
                              </p:par>
                            </p:childTnLst>
                          </p:cTn>
                        </p:par>
                        <p:par>
                          <p:cTn id="119" fill="hold">
                            <p:stCondLst>
                              <p:cond delay="7500"/>
                            </p:stCondLst>
                            <p:childTnLst>
                              <p:par>
                                <p:cTn id="120" presetID="47" presetClass="entr" presetSubtype="0" fill="hold" nodeType="after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anim calcmode="lin" valueType="num">
                                      <p:cBhvr>
                                        <p:cTn id="123" dur="500" fill="hold"/>
                                        <p:tgtEl>
                                          <p:spTgt spid="53"/>
                                        </p:tgtEl>
                                        <p:attrNameLst>
                                          <p:attrName>ppt_x</p:attrName>
                                        </p:attrNameLst>
                                      </p:cBhvr>
                                      <p:tavLst>
                                        <p:tav tm="0">
                                          <p:val>
                                            <p:strVal val="#ppt_x"/>
                                          </p:val>
                                        </p:tav>
                                        <p:tav tm="100000">
                                          <p:val>
                                            <p:strVal val="#ppt_x"/>
                                          </p:val>
                                        </p:tav>
                                      </p:tavLst>
                                    </p:anim>
                                    <p:anim calcmode="lin" valueType="num">
                                      <p:cBhvr>
                                        <p:cTn id="124" dur="500" fill="hold"/>
                                        <p:tgtEl>
                                          <p:spTgt spid="53"/>
                                        </p:tgtEl>
                                        <p:attrNameLst>
                                          <p:attrName>ppt_y</p:attrName>
                                        </p:attrNameLst>
                                      </p:cBhvr>
                                      <p:tavLst>
                                        <p:tav tm="0">
                                          <p:val>
                                            <p:strVal val="#ppt_y-.1"/>
                                          </p:val>
                                        </p:tav>
                                        <p:tav tm="100000">
                                          <p:val>
                                            <p:strVal val="#ppt_y"/>
                                          </p:val>
                                        </p:tav>
                                      </p:tavLst>
                                    </p:anim>
                                  </p:childTnLst>
                                </p:cTn>
                              </p:par>
                            </p:childTnLst>
                          </p:cTn>
                        </p:par>
                        <p:par>
                          <p:cTn id="125" fill="hold">
                            <p:stCondLst>
                              <p:cond delay="8000"/>
                            </p:stCondLst>
                            <p:childTnLst>
                              <p:par>
                                <p:cTn id="126" presetID="47" presetClass="entr" presetSubtype="0" fill="hold" nodeType="after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fade">
                                      <p:cBhvr>
                                        <p:cTn id="128" dur="500"/>
                                        <p:tgtEl>
                                          <p:spTgt spid="54"/>
                                        </p:tgtEl>
                                      </p:cBhvr>
                                    </p:animEffect>
                                    <p:anim calcmode="lin" valueType="num">
                                      <p:cBhvr>
                                        <p:cTn id="129" dur="500" fill="hold"/>
                                        <p:tgtEl>
                                          <p:spTgt spid="54"/>
                                        </p:tgtEl>
                                        <p:attrNameLst>
                                          <p:attrName>ppt_x</p:attrName>
                                        </p:attrNameLst>
                                      </p:cBhvr>
                                      <p:tavLst>
                                        <p:tav tm="0">
                                          <p:val>
                                            <p:strVal val="#ppt_x"/>
                                          </p:val>
                                        </p:tav>
                                        <p:tav tm="100000">
                                          <p:val>
                                            <p:strVal val="#ppt_x"/>
                                          </p:val>
                                        </p:tav>
                                      </p:tavLst>
                                    </p:anim>
                                    <p:anim calcmode="lin" valueType="num">
                                      <p:cBhvr>
                                        <p:cTn id="130" dur="500" fill="hold"/>
                                        <p:tgtEl>
                                          <p:spTgt spid="54"/>
                                        </p:tgtEl>
                                        <p:attrNameLst>
                                          <p:attrName>ppt_y</p:attrName>
                                        </p:attrNameLst>
                                      </p:cBhvr>
                                      <p:tavLst>
                                        <p:tav tm="0">
                                          <p:val>
                                            <p:strVal val="#ppt_y-.1"/>
                                          </p:val>
                                        </p:tav>
                                        <p:tav tm="100000">
                                          <p:val>
                                            <p:strVal val="#ppt_y"/>
                                          </p:val>
                                        </p:tav>
                                      </p:tavLst>
                                    </p:anim>
                                  </p:childTnLst>
                                </p:cTn>
                              </p:par>
                            </p:childTnLst>
                          </p:cTn>
                        </p:par>
                        <p:par>
                          <p:cTn id="131" fill="hold">
                            <p:stCondLst>
                              <p:cond delay="8500"/>
                            </p:stCondLst>
                            <p:childTnLst>
                              <p:par>
                                <p:cTn id="132" presetID="47" presetClass="entr" presetSubtype="0" fill="hold" nodeType="after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500"/>
                                        <p:tgtEl>
                                          <p:spTgt spid="55"/>
                                        </p:tgtEl>
                                      </p:cBhvr>
                                    </p:animEffect>
                                    <p:anim calcmode="lin" valueType="num">
                                      <p:cBhvr>
                                        <p:cTn id="135" dur="500" fill="hold"/>
                                        <p:tgtEl>
                                          <p:spTgt spid="55"/>
                                        </p:tgtEl>
                                        <p:attrNameLst>
                                          <p:attrName>ppt_x</p:attrName>
                                        </p:attrNameLst>
                                      </p:cBhvr>
                                      <p:tavLst>
                                        <p:tav tm="0">
                                          <p:val>
                                            <p:strVal val="#ppt_x"/>
                                          </p:val>
                                        </p:tav>
                                        <p:tav tm="100000">
                                          <p:val>
                                            <p:strVal val="#ppt_x"/>
                                          </p:val>
                                        </p:tav>
                                      </p:tavLst>
                                    </p:anim>
                                    <p:anim calcmode="lin" valueType="num">
                                      <p:cBhvr>
                                        <p:cTn id="136" dur="500" fill="hold"/>
                                        <p:tgtEl>
                                          <p:spTgt spid="55"/>
                                        </p:tgtEl>
                                        <p:attrNameLst>
                                          <p:attrName>ppt_y</p:attrName>
                                        </p:attrNameLst>
                                      </p:cBhvr>
                                      <p:tavLst>
                                        <p:tav tm="0">
                                          <p:val>
                                            <p:strVal val="#ppt_y-.1"/>
                                          </p:val>
                                        </p:tav>
                                        <p:tav tm="100000">
                                          <p:val>
                                            <p:strVal val="#ppt_y"/>
                                          </p:val>
                                        </p:tav>
                                      </p:tavLst>
                                    </p:anim>
                                  </p:childTnLst>
                                </p:cTn>
                              </p:par>
                            </p:childTnLst>
                          </p:cTn>
                        </p:par>
                        <p:par>
                          <p:cTn id="137" fill="hold">
                            <p:stCondLst>
                              <p:cond delay="9000"/>
                            </p:stCondLst>
                            <p:childTnLst>
                              <p:par>
                                <p:cTn id="138" presetID="47" presetClass="entr" presetSubtype="0" fill="hold" nodeType="afterEffect">
                                  <p:stCondLst>
                                    <p:cond delay="0"/>
                                  </p:stCondLst>
                                  <p:childTnLst>
                                    <p:set>
                                      <p:cBhvr>
                                        <p:cTn id="139" dur="1" fill="hold">
                                          <p:stCondLst>
                                            <p:cond delay="0"/>
                                          </p:stCondLst>
                                        </p:cTn>
                                        <p:tgtEl>
                                          <p:spTgt spid="56"/>
                                        </p:tgtEl>
                                        <p:attrNameLst>
                                          <p:attrName>style.visibility</p:attrName>
                                        </p:attrNameLst>
                                      </p:cBhvr>
                                      <p:to>
                                        <p:strVal val="visible"/>
                                      </p:to>
                                    </p:set>
                                    <p:animEffect transition="in" filter="fade">
                                      <p:cBhvr>
                                        <p:cTn id="140" dur="500"/>
                                        <p:tgtEl>
                                          <p:spTgt spid="56"/>
                                        </p:tgtEl>
                                      </p:cBhvr>
                                    </p:animEffect>
                                    <p:anim calcmode="lin" valueType="num">
                                      <p:cBhvr>
                                        <p:cTn id="141" dur="500" fill="hold"/>
                                        <p:tgtEl>
                                          <p:spTgt spid="56"/>
                                        </p:tgtEl>
                                        <p:attrNameLst>
                                          <p:attrName>ppt_x</p:attrName>
                                        </p:attrNameLst>
                                      </p:cBhvr>
                                      <p:tavLst>
                                        <p:tav tm="0">
                                          <p:val>
                                            <p:strVal val="#ppt_x"/>
                                          </p:val>
                                        </p:tav>
                                        <p:tav tm="100000">
                                          <p:val>
                                            <p:strVal val="#ppt_x"/>
                                          </p:val>
                                        </p:tav>
                                      </p:tavLst>
                                    </p:anim>
                                    <p:anim calcmode="lin" valueType="num">
                                      <p:cBhvr>
                                        <p:cTn id="142" dur="500" fill="hold"/>
                                        <p:tgtEl>
                                          <p:spTgt spid="56"/>
                                        </p:tgtEl>
                                        <p:attrNameLst>
                                          <p:attrName>ppt_y</p:attrName>
                                        </p:attrNameLst>
                                      </p:cBhvr>
                                      <p:tavLst>
                                        <p:tav tm="0">
                                          <p:val>
                                            <p:strVal val="#ppt_y-.1"/>
                                          </p:val>
                                        </p:tav>
                                        <p:tav tm="100000">
                                          <p:val>
                                            <p:strVal val="#ppt_y"/>
                                          </p:val>
                                        </p:tav>
                                      </p:tavLst>
                                    </p:anim>
                                  </p:childTnLst>
                                </p:cTn>
                              </p:par>
                            </p:childTnLst>
                          </p:cTn>
                        </p:par>
                        <p:par>
                          <p:cTn id="143" fill="hold">
                            <p:stCondLst>
                              <p:cond delay="9500"/>
                            </p:stCondLst>
                            <p:childTnLst>
                              <p:par>
                                <p:cTn id="144" presetID="47" presetClass="entr" presetSubtype="0" fill="hold" nodeType="after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500"/>
                                        <p:tgtEl>
                                          <p:spTgt spid="57"/>
                                        </p:tgtEl>
                                      </p:cBhvr>
                                    </p:animEffect>
                                    <p:anim calcmode="lin" valueType="num">
                                      <p:cBhvr>
                                        <p:cTn id="147" dur="500" fill="hold"/>
                                        <p:tgtEl>
                                          <p:spTgt spid="57"/>
                                        </p:tgtEl>
                                        <p:attrNameLst>
                                          <p:attrName>ppt_x</p:attrName>
                                        </p:attrNameLst>
                                      </p:cBhvr>
                                      <p:tavLst>
                                        <p:tav tm="0">
                                          <p:val>
                                            <p:strVal val="#ppt_x"/>
                                          </p:val>
                                        </p:tav>
                                        <p:tav tm="100000">
                                          <p:val>
                                            <p:strVal val="#ppt_x"/>
                                          </p:val>
                                        </p:tav>
                                      </p:tavLst>
                                    </p:anim>
                                    <p:anim calcmode="lin" valueType="num">
                                      <p:cBhvr>
                                        <p:cTn id="148" dur="500" fill="hold"/>
                                        <p:tgtEl>
                                          <p:spTgt spid="57"/>
                                        </p:tgtEl>
                                        <p:attrNameLst>
                                          <p:attrName>ppt_y</p:attrName>
                                        </p:attrNameLst>
                                      </p:cBhvr>
                                      <p:tavLst>
                                        <p:tav tm="0">
                                          <p:val>
                                            <p:strVal val="#ppt_y-.1"/>
                                          </p:val>
                                        </p:tav>
                                        <p:tav tm="100000">
                                          <p:val>
                                            <p:strVal val="#ppt_y"/>
                                          </p:val>
                                        </p:tav>
                                      </p:tavLst>
                                    </p:anim>
                                  </p:childTnLst>
                                </p:cTn>
                              </p:par>
                            </p:childTnLst>
                          </p:cTn>
                        </p:par>
                        <p:par>
                          <p:cTn id="149" fill="hold">
                            <p:stCondLst>
                              <p:cond delay="10000"/>
                            </p:stCondLst>
                            <p:childTnLst>
                              <p:par>
                                <p:cTn id="150" presetID="47" presetClass="entr" presetSubtype="0" fill="hold" nodeType="after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fade">
                                      <p:cBhvr>
                                        <p:cTn id="152" dur="500"/>
                                        <p:tgtEl>
                                          <p:spTgt spid="58"/>
                                        </p:tgtEl>
                                      </p:cBhvr>
                                    </p:animEffect>
                                    <p:anim calcmode="lin" valueType="num">
                                      <p:cBhvr>
                                        <p:cTn id="153" dur="500" fill="hold"/>
                                        <p:tgtEl>
                                          <p:spTgt spid="58"/>
                                        </p:tgtEl>
                                        <p:attrNameLst>
                                          <p:attrName>ppt_x</p:attrName>
                                        </p:attrNameLst>
                                      </p:cBhvr>
                                      <p:tavLst>
                                        <p:tav tm="0">
                                          <p:val>
                                            <p:strVal val="#ppt_x"/>
                                          </p:val>
                                        </p:tav>
                                        <p:tav tm="100000">
                                          <p:val>
                                            <p:strVal val="#ppt_x"/>
                                          </p:val>
                                        </p:tav>
                                      </p:tavLst>
                                    </p:anim>
                                    <p:anim calcmode="lin" valueType="num">
                                      <p:cBhvr>
                                        <p:cTn id="154" dur="500" fill="hold"/>
                                        <p:tgtEl>
                                          <p:spTgt spid="58"/>
                                        </p:tgtEl>
                                        <p:attrNameLst>
                                          <p:attrName>ppt_y</p:attrName>
                                        </p:attrNameLst>
                                      </p:cBhvr>
                                      <p:tavLst>
                                        <p:tav tm="0">
                                          <p:val>
                                            <p:strVal val="#ppt_y-.1"/>
                                          </p:val>
                                        </p:tav>
                                        <p:tav tm="100000">
                                          <p:val>
                                            <p:strVal val="#ppt_y"/>
                                          </p:val>
                                        </p:tav>
                                      </p:tavLst>
                                    </p:anim>
                                  </p:childTnLst>
                                </p:cTn>
                              </p:par>
                            </p:childTnLst>
                          </p:cTn>
                        </p:par>
                        <p:par>
                          <p:cTn id="155" fill="hold">
                            <p:stCondLst>
                              <p:cond delay="10500"/>
                            </p:stCondLst>
                            <p:childTnLst>
                              <p:par>
                                <p:cTn id="156" presetID="47" presetClass="entr" presetSubtype="0" fill="hold" nodeType="afterEffect">
                                  <p:stCondLst>
                                    <p:cond delay="0"/>
                                  </p:stCondLst>
                                  <p:childTnLst>
                                    <p:set>
                                      <p:cBhvr>
                                        <p:cTn id="157" dur="1" fill="hold">
                                          <p:stCondLst>
                                            <p:cond delay="0"/>
                                          </p:stCondLst>
                                        </p:cTn>
                                        <p:tgtEl>
                                          <p:spTgt spid="59"/>
                                        </p:tgtEl>
                                        <p:attrNameLst>
                                          <p:attrName>style.visibility</p:attrName>
                                        </p:attrNameLst>
                                      </p:cBhvr>
                                      <p:to>
                                        <p:strVal val="visible"/>
                                      </p:to>
                                    </p:set>
                                    <p:animEffect transition="in" filter="fade">
                                      <p:cBhvr>
                                        <p:cTn id="158" dur="500"/>
                                        <p:tgtEl>
                                          <p:spTgt spid="59"/>
                                        </p:tgtEl>
                                      </p:cBhvr>
                                    </p:animEffect>
                                    <p:anim calcmode="lin" valueType="num">
                                      <p:cBhvr>
                                        <p:cTn id="159" dur="500" fill="hold"/>
                                        <p:tgtEl>
                                          <p:spTgt spid="59"/>
                                        </p:tgtEl>
                                        <p:attrNameLst>
                                          <p:attrName>ppt_x</p:attrName>
                                        </p:attrNameLst>
                                      </p:cBhvr>
                                      <p:tavLst>
                                        <p:tav tm="0">
                                          <p:val>
                                            <p:strVal val="#ppt_x"/>
                                          </p:val>
                                        </p:tav>
                                        <p:tav tm="100000">
                                          <p:val>
                                            <p:strVal val="#ppt_x"/>
                                          </p:val>
                                        </p:tav>
                                      </p:tavLst>
                                    </p:anim>
                                    <p:anim calcmode="lin" valueType="num">
                                      <p:cBhvr>
                                        <p:cTn id="160"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xit" presetSubtype="4" fill="hold" nodeType="clickEffect">
                                  <p:stCondLst>
                                    <p:cond delay="0"/>
                                  </p:stCondLst>
                                  <p:childTnLst>
                                    <p:anim calcmode="lin" valueType="num">
                                      <p:cBhvr additive="base">
                                        <p:cTn id="164" dur="500"/>
                                        <p:tgtEl>
                                          <p:spTgt spid="38"/>
                                        </p:tgtEl>
                                        <p:attrNameLst>
                                          <p:attrName>ppt_x</p:attrName>
                                        </p:attrNameLst>
                                      </p:cBhvr>
                                      <p:tavLst>
                                        <p:tav tm="0">
                                          <p:val>
                                            <p:strVal val="ppt_x"/>
                                          </p:val>
                                        </p:tav>
                                        <p:tav tm="100000">
                                          <p:val>
                                            <p:strVal val="ppt_x"/>
                                          </p:val>
                                        </p:tav>
                                      </p:tavLst>
                                    </p:anim>
                                    <p:anim calcmode="lin" valueType="num">
                                      <p:cBhvr additive="base">
                                        <p:cTn id="165" dur="500"/>
                                        <p:tgtEl>
                                          <p:spTgt spid="38"/>
                                        </p:tgtEl>
                                        <p:attrNameLst>
                                          <p:attrName>ppt_y</p:attrName>
                                        </p:attrNameLst>
                                      </p:cBhvr>
                                      <p:tavLst>
                                        <p:tav tm="0">
                                          <p:val>
                                            <p:strVal val="ppt_y"/>
                                          </p:val>
                                        </p:tav>
                                        <p:tav tm="100000">
                                          <p:val>
                                            <p:strVal val="1+ppt_h/2"/>
                                          </p:val>
                                        </p:tav>
                                      </p:tavLst>
                                    </p:anim>
                                    <p:set>
                                      <p:cBhvr>
                                        <p:cTn id="166" dur="1" fill="hold">
                                          <p:stCondLst>
                                            <p:cond delay="499"/>
                                          </p:stCondLst>
                                        </p:cTn>
                                        <p:tgtEl>
                                          <p:spTgt spid="38"/>
                                        </p:tgtEl>
                                        <p:attrNameLst>
                                          <p:attrName>style.visibility</p:attrName>
                                        </p:attrNameLst>
                                      </p:cBhvr>
                                      <p:to>
                                        <p:strVal val="hidden"/>
                                      </p:to>
                                    </p:set>
                                  </p:childTnLst>
                                </p:cTn>
                              </p:par>
                              <p:par>
                                <p:cTn id="167" presetID="2" presetClass="exit" presetSubtype="4" fill="hold" nodeType="withEffect">
                                  <p:stCondLst>
                                    <p:cond delay="0"/>
                                  </p:stCondLst>
                                  <p:childTnLst>
                                    <p:anim calcmode="lin" valueType="num">
                                      <p:cBhvr additive="base">
                                        <p:cTn id="168" dur="500"/>
                                        <p:tgtEl>
                                          <p:spTgt spid="40"/>
                                        </p:tgtEl>
                                        <p:attrNameLst>
                                          <p:attrName>ppt_x</p:attrName>
                                        </p:attrNameLst>
                                      </p:cBhvr>
                                      <p:tavLst>
                                        <p:tav tm="0">
                                          <p:val>
                                            <p:strVal val="ppt_x"/>
                                          </p:val>
                                        </p:tav>
                                        <p:tav tm="100000">
                                          <p:val>
                                            <p:strVal val="ppt_x"/>
                                          </p:val>
                                        </p:tav>
                                      </p:tavLst>
                                    </p:anim>
                                    <p:anim calcmode="lin" valueType="num">
                                      <p:cBhvr additive="base">
                                        <p:cTn id="169" dur="500"/>
                                        <p:tgtEl>
                                          <p:spTgt spid="40"/>
                                        </p:tgtEl>
                                        <p:attrNameLst>
                                          <p:attrName>ppt_y</p:attrName>
                                        </p:attrNameLst>
                                      </p:cBhvr>
                                      <p:tavLst>
                                        <p:tav tm="0">
                                          <p:val>
                                            <p:strVal val="ppt_y"/>
                                          </p:val>
                                        </p:tav>
                                        <p:tav tm="100000">
                                          <p:val>
                                            <p:strVal val="1+ppt_h/2"/>
                                          </p:val>
                                        </p:tav>
                                      </p:tavLst>
                                    </p:anim>
                                    <p:set>
                                      <p:cBhvr>
                                        <p:cTn id="170" dur="1" fill="hold">
                                          <p:stCondLst>
                                            <p:cond delay="499"/>
                                          </p:stCondLst>
                                        </p:cTn>
                                        <p:tgtEl>
                                          <p:spTgt spid="40"/>
                                        </p:tgtEl>
                                        <p:attrNameLst>
                                          <p:attrName>style.visibility</p:attrName>
                                        </p:attrNameLst>
                                      </p:cBhvr>
                                      <p:to>
                                        <p:strVal val="hidden"/>
                                      </p:to>
                                    </p:set>
                                  </p:childTnLst>
                                </p:cTn>
                              </p:par>
                              <p:par>
                                <p:cTn id="171" presetID="2" presetClass="exit" presetSubtype="4" fill="hold" nodeType="withEffect">
                                  <p:stCondLst>
                                    <p:cond delay="0"/>
                                  </p:stCondLst>
                                  <p:childTnLst>
                                    <p:anim calcmode="lin" valueType="num">
                                      <p:cBhvr additive="base">
                                        <p:cTn id="172" dur="500"/>
                                        <p:tgtEl>
                                          <p:spTgt spid="41"/>
                                        </p:tgtEl>
                                        <p:attrNameLst>
                                          <p:attrName>ppt_x</p:attrName>
                                        </p:attrNameLst>
                                      </p:cBhvr>
                                      <p:tavLst>
                                        <p:tav tm="0">
                                          <p:val>
                                            <p:strVal val="ppt_x"/>
                                          </p:val>
                                        </p:tav>
                                        <p:tav tm="100000">
                                          <p:val>
                                            <p:strVal val="ppt_x"/>
                                          </p:val>
                                        </p:tav>
                                      </p:tavLst>
                                    </p:anim>
                                    <p:anim calcmode="lin" valueType="num">
                                      <p:cBhvr additive="base">
                                        <p:cTn id="173" dur="500"/>
                                        <p:tgtEl>
                                          <p:spTgt spid="41"/>
                                        </p:tgtEl>
                                        <p:attrNameLst>
                                          <p:attrName>ppt_y</p:attrName>
                                        </p:attrNameLst>
                                      </p:cBhvr>
                                      <p:tavLst>
                                        <p:tav tm="0">
                                          <p:val>
                                            <p:strVal val="ppt_y"/>
                                          </p:val>
                                        </p:tav>
                                        <p:tav tm="100000">
                                          <p:val>
                                            <p:strVal val="1+ppt_h/2"/>
                                          </p:val>
                                        </p:tav>
                                      </p:tavLst>
                                    </p:anim>
                                    <p:set>
                                      <p:cBhvr>
                                        <p:cTn id="174" dur="1" fill="hold">
                                          <p:stCondLst>
                                            <p:cond delay="499"/>
                                          </p:stCondLst>
                                        </p:cTn>
                                        <p:tgtEl>
                                          <p:spTgt spid="41"/>
                                        </p:tgtEl>
                                        <p:attrNameLst>
                                          <p:attrName>style.visibility</p:attrName>
                                        </p:attrNameLst>
                                      </p:cBhvr>
                                      <p:to>
                                        <p:strVal val="hidden"/>
                                      </p:to>
                                    </p:set>
                                  </p:childTnLst>
                                </p:cTn>
                              </p:par>
                              <p:par>
                                <p:cTn id="175" presetID="2" presetClass="exit" presetSubtype="4" fill="hold" nodeType="withEffect">
                                  <p:stCondLst>
                                    <p:cond delay="0"/>
                                  </p:stCondLst>
                                  <p:childTnLst>
                                    <p:anim calcmode="lin" valueType="num">
                                      <p:cBhvr additive="base">
                                        <p:cTn id="176" dur="500"/>
                                        <p:tgtEl>
                                          <p:spTgt spid="42"/>
                                        </p:tgtEl>
                                        <p:attrNameLst>
                                          <p:attrName>ppt_x</p:attrName>
                                        </p:attrNameLst>
                                      </p:cBhvr>
                                      <p:tavLst>
                                        <p:tav tm="0">
                                          <p:val>
                                            <p:strVal val="ppt_x"/>
                                          </p:val>
                                        </p:tav>
                                        <p:tav tm="100000">
                                          <p:val>
                                            <p:strVal val="ppt_x"/>
                                          </p:val>
                                        </p:tav>
                                      </p:tavLst>
                                    </p:anim>
                                    <p:anim calcmode="lin" valueType="num">
                                      <p:cBhvr additive="base">
                                        <p:cTn id="177" dur="500"/>
                                        <p:tgtEl>
                                          <p:spTgt spid="42"/>
                                        </p:tgtEl>
                                        <p:attrNameLst>
                                          <p:attrName>ppt_y</p:attrName>
                                        </p:attrNameLst>
                                      </p:cBhvr>
                                      <p:tavLst>
                                        <p:tav tm="0">
                                          <p:val>
                                            <p:strVal val="ppt_y"/>
                                          </p:val>
                                        </p:tav>
                                        <p:tav tm="100000">
                                          <p:val>
                                            <p:strVal val="1+ppt_h/2"/>
                                          </p:val>
                                        </p:tav>
                                      </p:tavLst>
                                    </p:anim>
                                    <p:set>
                                      <p:cBhvr>
                                        <p:cTn id="178" dur="1" fill="hold">
                                          <p:stCondLst>
                                            <p:cond delay="499"/>
                                          </p:stCondLst>
                                        </p:cTn>
                                        <p:tgtEl>
                                          <p:spTgt spid="42"/>
                                        </p:tgtEl>
                                        <p:attrNameLst>
                                          <p:attrName>style.visibility</p:attrName>
                                        </p:attrNameLst>
                                      </p:cBhvr>
                                      <p:to>
                                        <p:strVal val="hidden"/>
                                      </p:to>
                                    </p:set>
                                  </p:childTnLst>
                                </p:cTn>
                              </p:par>
                              <p:par>
                                <p:cTn id="179" presetID="2" presetClass="exit" presetSubtype="4" fill="hold" nodeType="withEffect">
                                  <p:stCondLst>
                                    <p:cond delay="0"/>
                                  </p:stCondLst>
                                  <p:childTnLst>
                                    <p:anim calcmode="lin" valueType="num">
                                      <p:cBhvr additive="base">
                                        <p:cTn id="180" dur="500"/>
                                        <p:tgtEl>
                                          <p:spTgt spid="43"/>
                                        </p:tgtEl>
                                        <p:attrNameLst>
                                          <p:attrName>ppt_x</p:attrName>
                                        </p:attrNameLst>
                                      </p:cBhvr>
                                      <p:tavLst>
                                        <p:tav tm="0">
                                          <p:val>
                                            <p:strVal val="ppt_x"/>
                                          </p:val>
                                        </p:tav>
                                        <p:tav tm="100000">
                                          <p:val>
                                            <p:strVal val="ppt_x"/>
                                          </p:val>
                                        </p:tav>
                                      </p:tavLst>
                                    </p:anim>
                                    <p:anim calcmode="lin" valueType="num">
                                      <p:cBhvr additive="base">
                                        <p:cTn id="181" dur="500"/>
                                        <p:tgtEl>
                                          <p:spTgt spid="43"/>
                                        </p:tgtEl>
                                        <p:attrNameLst>
                                          <p:attrName>ppt_y</p:attrName>
                                        </p:attrNameLst>
                                      </p:cBhvr>
                                      <p:tavLst>
                                        <p:tav tm="0">
                                          <p:val>
                                            <p:strVal val="ppt_y"/>
                                          </p:val>
                                        </p:tav>
                                        <p:tav tm="100000">
                                          <p:val>
                                            <p:strVal val="1+ppt_h/2"/>
                                          </p:val>
                                        </p:tav>
                                      </p:tavLst>
                                    </p:anim>
                                    <p:set>
                                      <p:cBhvr>
                                        <p:cTn id="182" dur="1" fill="hold">
                                          <p:stCondLst>
                                            <p:cond delay="499"/>
                                          </p:stCondLst>
                                        </p:cTn>
                                        <p:tgtEl>
                                          <p:spTgt spid="43"/>
                                        </p:tgtEl>
                                        <p:attrNameLst>
                                          <p:attrName>style.visibility</p:attrName>
                                        </p:attrNameLst>
                                      </p:cBhvr>
                                      <p:to>
                                        <p:strVal val="hidden"/>
                                      </p:to>
                                    </p:set>
                                  </p:childTnLst>
                                </p:cTn>
                              </p:par>
                              <p:par>
                                <p:cTn id="183" presetID="2" presetClass="exit" presetSubtype="4" fill="hold" nodeType="withEffect">
                                  <p:stCondLst>
                                    <p:cond delay="0"/>
                                  </p:stCondLst>
                                  <p:childTnLst>
                                    <p:anim calcmode="lin" valueType="num">
                                      <p:cBhvr additive="base">
                                        <p:cTn id="184" dur="500"/>
                                        <p:tgtEl>
                                          <p:spTgt spid="44"/>
                                        </p:tgtEl>
                                        <p:attrNameLst>
                                          <p:attrName>ppt_x</p:attrName>
                                        </p:attrNameLst>
                                      </p:cBhvr>
                                      <p:tavLst>
                                        <p:tav tm="0">
                                          <p:val>
                                            <p:strVal val="ppt_x"/>
                                          </p:val>
                                        </p:tav>
                                        <p:tav tm="100000">
                                          <p:val>
                                            <p:strVal val="ppt_x"/>
                                          </p:val>
                                        </p:tav>
                                      </p:tavLst>
                                    </p:anim>
                                    <p:anim calcmode="lin" valueType="num">
                                      <p:cBhvr additive="base">
                                        <p:cTn id="185" dur="500"/>
                                        <p:tgtEl>
                                          <p:spTgt spid="44"/>
                                        </p:tgtEl>
                                        <p:attrNameLst>
                                          <p:attrName>ppt_y</p:attrName>
                                        </p:attrNameLst>
                                      </p:cBhvr>
                                      <p:tavLst>
                                        <p:tav tm="0">
                                          <p:val>
                                            <p:strVal val="ppt_y"/>
                                          </p:val>
                                        </p:tav>
                                        <p:tav tm="100000">
                                          <p:val>
                                            <p:strVal val="1+ppt_h/2"/>
                                          </p:val>
                                        </p:tav>
                                      </p:tavLst>
                                    </p:anim>
                                    <p:set>
                                      <p:cBhvr>
                                        <p:cTn id="186" dur="1" fill="hold">
                                          <p:stCondLst>
                                            <p:cond delay="499"/>
                                          </p:stCondLst>
                                        </p:cTn>
                                        <p:tgtEl>
                                          <p:spTgt spid="44"/>
                                        </p:tgtEl>
                                        <p:attrNameLst>
                                          <p:attrName>style.visibility</p:attrName>
                                        </p:attrNameLst>
                                      </p:cBhvr>
                                      <p:to>
                                        <p:strVal val="hidden"/>
                                      </p:to>
                                    </p:set>
                                  </p:childTnLst>
                                </p:cTn>
                              </p:par>
                              <p:par>
                                <p:cTn id="187" presetID="2" presetClass="exit" presetSubtype="4" fill="hold" nodeType="withEffect">
                                  <p:stCondLst>
                                    <p:cond delay="0"/>
                                  </p:stCondLst>
                                  <p:childTnLst>
                                    <p:anim calcmode="lin" valueType="num">
                                      <p:cBhvr additive="base">
                                        <p:cTn id="188" dur="500"/>
                                        <p:tgtEl>
                                          <p:spTgt spid="45"/>
                                        </p:tgtEl>
                                        <p:attrNameLst>
                                          <p:attrName>ppt_x</p:attrName>
                                        </p:attrNameLst>
                                      </p:cBhvr>
                                      <p:tavLst>
                                        <p:tav tm="0">
                                          <p:val>
                                            <p:strVal val="ppt_x"/>
                                          </p:val>
                                        </p:tav>
                                        <p:tav tm="100000">
                                          <p:val>
                                            <p:strVal val="ppt_x"/>
                                          </p:val>
                                        </p:tav>
                                      </p:tavLst>
                                    </p:anim>
                                    <p:anim calcmode="lin" valueType="num">
                                      <p:cBhvr additive="base">
                                        <p:cTn id="189" dur="500"/>
                                        <p:tgtEl>
                                          <p:spTgt spid="45"/>
                                        </p:tgtEl>
                                        <p:attrNameLst>
                                          <p:attrName>ppt_y</p:attrName>
                                        </p:attrNameLst>
                                      </p:cBhvr>
                                      <p:tavLst>
                                        <p:tav tm="0">
                                          <p:val>
                                            <p:strVal val="ppt_y"/>
                                          </p:val>
                                        </p:tav>
                                        <p:tav tm="100000">
                                          <p:val>
                                            <p:strVal val="1+ppt_h/2"/>
                                          </p:val>
                                        </p:tav>
                                      </p:tavLst>
                                    </p:anim>
                                    <p:set>
                                      <p:cBhvr>
                                        <p:cTn id="190" dur="1" fill="hold">
                                          <p:stCondLst>
                                            <p:cond delay="499"/>
                                          </p:stCondLst>
                                        </p:cTn>
                                        <p:tgtEl>
                                          <p:spTgt spid="45"/>
                                        </p:tgtEl>
                                        <p:attrNameLst>
                                          <p:attrName>style.visibility</p:attrName>
                                        </p:attrNameLst>
                                      </p:cBhvr>
                                      <p:to>
                                        <p:strVal val="hidden"/>
                                      </p:to>
                                    </p:set>
                                  </p:childTnLst>
                                </p:cTn>
                              </p:par>
                              <p:par>
                                <p:cTn id="191" presetID="2" presetClass="exit" presetSubtype="4" fill="hold" nodeType="withEffect">
                                  <p:stCondLst>
                                    <p:cond delay="0"/>
                                  </p:stCondLst>
                                  <p:childTnLst>
                                    <p:anim calcmode="lin" valueType="num">
                                      <p:cBhvr additive="base">
                                        <p:cTn id="192" dur="500"/>
                                        <p:tgtEl>
                                          <p:spTgt spid="46"/>
                                        </p:tgtEl>
                                        <p:attrNameLst>
                                          <p:attrName>ppt_x</p:attrName>
                                        </p:attrNameLst>
                                      </p:cBhvr>
                                      <p:tavLst>
                                        <p:tav tm="0">
                                          <p:val>
                                            <p:strVal val="ppt_x"/>
                                          </p:val>
                                        </p:tav>
                                        <p:tav tm="100000">
                                          <p:val>
                                            <p:strVal val="ppt_x"/>
                                          </p:val>
                                        </p:tav>
                                      </p:tavLst>
                                    </p:anim>
                                    <p:anim calcmode="lin" valueType="num">
                                      <p:cBhvr additive="base">
                                        <p:cTn id="193" dur="500"/>
                                        <p:tgtEl>
                                          <p:spTgt spid="46"/>
                                        </p:tgtEl>
                                        <p:attrNameLst>
                                          <p:attrName>ppt_y</p:attrName>
                                        </p:attrNameLst>
                                      </p:cBhvr>
                                      <p:tavLst>
                                        <p:tav tm="0">
                                          <p:val>
                                            <p:strVal val="ppt_y"/>
                                          </p:val>
                                        </p:tav>
                                        <p:tav tm="100000">
                                          <p:val>
                                            <p:strVal val="1+ppt_h/2"/>
                                          </p:val>
                                        </p:tav>
                                      </p:tavLst>
                                    </p:anim>
                                    <p:set>
                                      <p:cBhvr>
                                        <p:cTn id="194" dur="1" fill="hold">
                                          <p:stCondLst>
                                            <p:cond delay="499"/>
                                          </p:stCondLst>
                                        </p:cTn>
                                        <p:tgtEl>
                                          <p:spTgt spid="46"/>
                                        </p:tgtEl>
                                        <p:attrNameLst>
                                          <p:attrName>style.visibility</p:attrName>
                                        </p:attrNameLst>
                                      </p:cBhvr>
                                      <p:to>
                                        <p:strVal val="hidden"/>
                                      </p:to>
                                    </p:set>
                                  </p:childTnLst>
                                </p:cTn>
                              </p:par>
                              <p:par>
                                <p:cTn id="195" presetID="2" presetClass="exit" presetSubtype="4" fill="hold" nodeType="withEffect">
                                  <p:stCondLst>
                                    <p:cond delay="0"/>
                                  </p:stCondLst>
                                  <p:childTnLst>
                                    <p:anim calcmode="lin" valueType="num">
                                      <p:cBhvr additive="base">
                                        <p:cTn id="196" dur="500"/>
                                        <p:tgtEl>
                                          <p:spTgt spid="47"/>
                                        </p:tgtEl>
                                        <p:attrNameLst>
                                          <p:attrName>ppt_x</p:attrName>
                                        </p:attrNameLst>
                                      </p:cBhvr>
                                      <p:tavLst>
                                        <p:tav tm="0">
                                          <p:val>
                                            <p:strVal val="ppt_x"/>
                                          </p:val>
                                        </p:tav>
                                        <p:tav tm="100000">
                                          <p:val>
                                            <p:strVal val="ppt_x"/>
                                          </p:val>
                                        </p:tav>
                                      </p:tavLst>
                                    </p:anim>
                                    <p:anim calcmode="lin" valueType="num">
                                      <p:cBhvr additive="base">
                                        <p:cTn id="197" dur="500"/>
                                        <p:tgtEl>
                                          <p:spTgt spid="47"/>
                                        </p:tgtEl>
                                        <p:attrNameLst>
                                          <p:attrName>ppt_y</p:attrName>
                                        </p:attrNameLst>
                                      </p:cBhvr>
                                      <p:tavLst>
                                        <p:tav tm="0">
                                          <p:val>
                                            <p:strVal val="ppt_y"/>
                                          </p:val>
                                        </p:tav>
                                        <p:tav tm="100000">
                                          <p:val>
                                            <p:strVal val="1+ppt_h/2"/>
                                          </p:val>
                                        </p:tav>
                                      </p:tavLst>
                                    </p:anim>
                                    <p:set>
                                      <p:cBhvr>
                                        <p:cTn id="198" dur="1" fill="hold">
                                          <p:stCondLst>
                                            <p:cond delay="499"/>
                                          </p:stCondLst>
                                        </p:cTn>
                                        <p:tgtEl>
                                          <p:spTgt spid="47"/>
                                        </p:tgtEl>
                                        <p:attrNameLst>
                                          <p:attrName>style.visibility</p:attrName>
                                        </p:attrNameLst>
                                      </p:cBhvr>
                                      <p:to>
                                        <p:strVal val="hidden"/>
                                      </p:to>
                                    </p:set>
                                  </p:childTnLst>
                                </p:cTn>
                              </p:par>
                              <p:par>
                                <p:cTn id="199" presetID="2" presetClass="exit" presetSubtype="4" fill="hold" nodeType="withEffect">
                                  <p:stCondLst>
                                    <p:cond delay="0"/>
                                  </p:stCondLst>
                                  <p:childTnLst>
                                    <p:anim calcmode="lin" valueType="num">
                                      <p:cBhvr additive="base">
                                        <p:cTn id="200" dur="500"/>
                                        <p:tgtEl>
                                          <p:spTgt spid="48"/>
                                        </p:tgtEl>
                                        <p:attrNameLst>
                                          <p:attrName>ppt_x</p:attrName>
                                        </p:attrNameLst>
                                      </p:cBhvr>
                                      <p:tavLst>
                                        <p:tav tm="0">
                                          <p:val>
                                            <p:strVal val="ppt_x"/>
                                          </p:val>
                                        </p:tav>
                                        <p:tav tm="100000">
                                          <p:val>
                                            <p:strVal val="ppt_x"/>
                                          </p:val>
                                        </p:tav>
                                      </p:tavLst>
                                    </p:anim>
                                    <p:anim calcmode="lin" valueType="num">
                                      <p:cBhvr additive="base">
                                        <p:cTn id="201" dur="500"/>
                                        <p:tgtEl>
                                          <p:spTgt spid="48"/>
                                        </p:tgtEl>
                                        <p:attrNameLst>
                                          <p:attrName>ppt_y</p:attrName>
                                        </p:attrNameLst>
                                      </p:cBhvr>
                                      <p:tavLst>
                                        <p:tav tm="0">
                                          <p:val>
                                            <p:strVal val="ppt_y"/>
                                          </p:val>
                                        </p:tav>
                                        <p:tav tm="100000">
                                          <p:val>
                                            <p:strVal val="1+ppt_h/2"/>
                                          </p:val>
                                        </p:tav>
                                      </p:tavLst>
                                    </p:anim>
                                    <p:set>
                                      <p:cBhvr>
                                        <p:cTn id="202" dur="1" fill="hold">
                                          <p:stCondLst>
                                            <p:cond delay="499"/>
                                          </p:stCondLst>
                                        </p:cTn>
                                        <p:tgtEl>
                                          <p:spTgt spid="48"/>
                                        </p:tgtEl>
                                        <p:attrNameLst>
                                          <p:attrName>style.visibility</p:attrName>
                                        </p:attrNameLst>
                                      </p:cBhvr>
                                      <p:to>
                                        <p:strVal val="hidden"/>
                                      </p:to>
                                    </p:set>
                                  </p:childTnLst>
                                </p:cTn>
                              </p:par>
                              <p:par>
                                <p:cTn id="203" presetID="2" presetClass="exit" presetSubtype="4" fill="hold" nodeType="withEffect">
                                  <p:stCondLst>
                                    <p:cond delay="0"/>
                                  </p:stCondLst>
                                  <p:childTnLst>
                                    <p:anim calcmode="lin" valueType="num">
                                      <p:cBhvr additive="base">
                                        <p:cTn id="204" dur="500"/>
                                        <p:tgtEl>
                                          <p:spTgt spid="49"/>
                                        </p:tgtEl>
                                        <p:attrNameLst>
                                          <p:attrName>ppt_x</p:attrName>
                                        </p:attrNameLst>
                                      </p:cBhvr>
                                      <p:tavLst>
                                        <p:tav tm="0">
                                          <p:val>
                                            <p:strVal val="ppt_x"/>
                                          </p:val>
                                        </p:tav>
                                        <p:tav tm="100000">
                                          <p:val>
                                            <p:strVal val="ppt_x"/>
                                          </p:val>
                                        </p:tav>
                                      </p:tavLst>
                                    </p:anim>
                                    <p:anim calcmode="lin" valueType="num">
                                      <p:cBhvr additive="base">
                                        <p:cTn id="205" dur="500"/>
                                        <p:tgtEl>
                                          <p:spTgt spid="49"/>
                                        </p:tgtEl>
                                        <p:attrNameLst>
                                          <p:attrName>ppt_y</p:attrName>
                                        </p:attrNameLst>
                                      </p:cBhvr>
                                      <p:tavLst>
                                        <p:tav tm="0">
                                          <p:val>
                                            <p:strVal val="ppt_y"/>
                                          </p:val>
                                        </p:tav>
                                        <p:tav tm="100000">
                                          <p:val>
                                            <p:strVal val="1+ppt_h/2"/>
                                          </p:val>
                                        </p:tav>
                                      </p:tavLst>
                                    </p:anim>
                                    <p:set>
                                      <p:cBhvr>
                                        <p:cTn id="206" dur="1" fill="hold">
                                          <p:stCondLst>
                                            <p:cond delay="499"/>
                                          </p:stCondLst>
                                        </p:cTn>
                                        <p:tgtEl>
                                          <p:spTgt spid="49"/>
                                        </p:tgtEl>
                                        <p:attrNameLst>
                                          <p:attrName>style.visibility</p:attrName>
                                        </p:attrNameLst>
                                      </p:cBhvr>
                                      <p:to>
                                        <p:strVal val="hidden"/>
                                      </p:to>
                                    </p:set>
                                  </p:childTnLst>
                                </p:cTn>
                              </p:par>
                              <p:par>
                                <p:cTn id="207" presetID="2" presetClass="exit" presetSubtype="4" fill="hold" nodeType="withEffect">
                                  <p:stCondLst>
                                    <p:cond delay="0"/>
                                  </p:stCondLst>
                                  <p:childTnLst>
                                    <p:anim calcmode="lin" valueType="num">
                                      <p:cBhvr additive="base">
                                        <p:cTn id="208" dur="500"/>
                                        <p:tgtEl>
                                          <p:spTgt spid="50"/>
                                        </p:tgtEl>
                                        <p:attrNameLst>
                                          <p:attrName>ppt_x</p:attrName>
                                        </p:attrNameLst>
                                      </p:cBhvr>
                                      <p:tavLst>
                                        <p:tav tm="0">
                                          <p:val>
                                            <p:strVal val="ppt_x"/>
                                          </p:val>
                                        </p:tav>
                                        <p:tav tm="100000">
                                          <p:val>
                                            <p:strVal val="ppt_x"/>
                                          </p:val>
                                        </p:tav>
                                      </p:tavLst>
                                    </p:anim>
                                    <p:anim calcmode="lin" valueType="num">
                                      <p:cBhvr additive="base">
                                        <p:cTn id="209" dur="500"/>
                                        <p:tgtEl>
                                          <p:spTgt spid="50"/>
                                        </p:tgtEl>
                                        <p:attrNameLst>
                                          <p:attrName>ppt_y</p:attrName>
                                        </p:attrNameLst>
                                      </p:cBhvr>
                                      <p:tavLst>
                                        <p:tav tm="0">
                                          <p:val>
                                            <p:strVal val="ppt_y"/>
                                          </p:val>
                                        </p:tav>
                                        <p:tav tm="100000">
                                          <p:val>
                                            <p:strVal val="1+ppt_h/2"/>
                                          </p:val>
                                        </p:tav>
                                      </p:tavLst>
                                    </p:anim>
                                    <p:set>
                                      <p:cBhvr>
                                        <p:cTn id="210" dur="1" fill="hold">
                                          <p:stCondLst>
                                            <p:cond delay="499"/>
                                          </p:stCondLst>
                                        </p:cTn>
                                        <p:tgtEl>
                                          <p:spTgt spid="50"/>
                                        </p:tgtEl>
                                        <p:attrNameLst>
                                          <p:attrName>style.visibility</p:attrName>
                                        </p:attrNameLst>
                                      </p:cBhvr>
                                      <p:to>
                                        <p:strVal val="hidden"/>
                                      </p:to>
                                    </p:set>
                                  </p:childTnLst>
                                </p:cTn>
                              </p:par>
                              <p:par>
                                <p:cTn id="211" presetID="2" presetClass="exit" presetSubtype="4" fill="hold" nodeType="withEffect">
                                  <p:stCondLst>
                                    <p:cond delay="0"/>
                                  </p:stCondLst>
                                  <p:childTnLst>
                                    <p:anim calcmode="lin" valueType="num">
                                      <p:cBhvr additive="base">
                                        <p:cTn id="212" dur="500"/>
                                        <p:tgtEl>
                                          <p:spTgt spid="51"/>
                                        </p:tgtEl>
                                        <p:attrNameLst>
                                          <p:attrName>ppt_x</p:attrName>
                                        </p:attrNameLst>
                                      </p:cBhvr>
                                      <p:tavLst>
                                        <p:tav tm="0">
                                          <p:val>
                                            <p:strVal val="ppt_x"/>
                                          </p:val>
                                        </p:tav>
                                        <p:tav tm="100000">
                                          <p:val>
                                            <p:strVal val="ppt_x"/>
                                          </p:val>
                                        </p:tav>
                                      </p:tavLst>
                                    </p:anim>
                                    <p:anim calcmode="lin" valueType="num">
                                      <p:cBhvr additive="base">
                                        <p:cTn id="213" dur="500"/>
                                        <p:tgtEl>
                                          <p:spTgt spid="51"/>
                                        </p:tgtEl>
                                        <p:attrNameLst>
                                          <p:attrName>ppt_y</p:attrName>
                                        </p:attrNameLst>
                                      </p:cBhvr>
                                      <p:tavLst>
                                        <p:tav tm="0">
                                          <p:val>
                                            <p:strVal val="ppt_y"/>
                                          </p:val>
                                        </p:tav>
                                        <p:tav tm="100000">
                                          <p:val>
                                            <p:strVal val="1+ppt_h/2"/>
                                          </p:val>
                                        </p:tav>
                                      </p:tavLst>
                                    </p:anim>
                                    <p:set>
                                      <p:cBhvr>
                                        <p:cTn id="214" dur="1" fill="hold">
                                          <p:stCondLst>
                                            <p:cond delay="499"/>
                                          </p:stCondLst>
                                        </p:cTn>
                                        <p:tgtEl>
                                          <p:spTgt spid="51"/>
                                        </p:tgtEl>
                                        <p:attrNameLst>
                                          <p:attrName>style.visibility</p:attrName>
                                        </p:attrNameLst>
                                      </p:cBhvr>
                                      <p:to>
                                        <p:strVal val="hidden"/>
                                      </p:to>
                                    </p:set>
                                  </p:childTnLst>
                                </p:cTn>
                              </p:par>
                              <p:par>
                                <p:cTn id="215" presetID="2" presetClass="exit" presetSubtype="4" fill="hold" nodeType="withEffect">
                                  <p:stCondLst>
                                    <p:cond delay="0"/>
                                  </p:stCondLst>
                                  <p:childTnLst>
                                    <p:anim calcmode="lin" valueType="num">
                                      <p:cBhvr additive="base">
                                        <p:cTn id="216" dur="500"/>
                                        <p:tgtEl>
                                          <p:spTgt spid="52"/>
                                        </p:tgtEl>
                                        <p:attrNameLst>
                                          <p:attrName>ppt_x</p:attrName>
                                        </p:attrNameLst>
                                      </p:cBhvr>
                                      <p:tavLst>
                                        <p:tav tm="0">
                                          <p:val>
                                            <p:strVal val="ppt_x"/>
                                          </p:val>
                                        </p:tav>
                                        <p:tav tm="100000">
                                          <p:val>
                                            <p:strVal val="ppt_x"/>
                                          </p:val>
                                        </p:tav>
                                      </p:tavLst>
                                    </p:anim>
                                    <p:anim calcmode="lin" valueType="num">
                                      <p:cBhvr additive="base">
                                        <p:cTn id="217" dur="500"/>
                                        <p:tgtEl>
                                          <p:spTgt spid="52"/>
                                        </p:tgtEl>
                                        <p:attrNameLst>
                                          <p:attrName>ppt_y</p:attrName>
                                        </p:attrNameLst>
                                      </p:cBhvr>
                                      <p:tavLst>
                                        <p:tav tm="0">
                                          <p:val>
                                            <p:strVal val="ppt_y"/>
                                          </p:val>
                                        </p:tav>
                                        <p:tav tm="100000">
                                          <p:val>
                                            <p:strVal val="1+ppt_h/2"/>
                                          </p:val>
                                        </p:tav>
                                      </p:tavLst>
                                    </p:anim>
                                    <p:set>
                                      <p:cBhvr>
                                        <p:cTn id="218" dur="1" fill="hold">
                                          <p:stCondLst>
                                            <p:cond delay="499"/>
                                          </p:stCondLst>
                                        </p:cTn>
                                        <p:tgtEl>
                                          <p:spTgt spid="52"/>
                                        </p:tgtEl>
                                        <p:attrNameLst>
                                          <p:attrName>style.visibility</p:attrName>
                                        </p:attrNameLst>
                                      </p:cBhvr>
                                      <p:to>
                                        <p:strVal val="hidden"/>
                                      </p:to>
                                    </p:set>
                                  </p:childTnLst>
                                </p:cTn>
                              </p:par>
                              <p:par>
                                <p:cTn id="219" presetID="2" presetClass="exit" presetSubtype="4" fill="hold" nodeType="withEffect">
                                  <p:stCondLst>
                                    <p:cond delay="0"/>
                                  </p:stCondLst>
                                  <p:childTnLst>
                                    <p:anim calcmode="lin" valueType="num">
                                      <p:cBhvr additive="base">
                                        <p:cTn id="220" dur="500"/>
                                        <p:tgtEl>
                                          <p:spTgt spid="53"/>
                                        </p:tgtEl>
                                        <p:attrNameLst>
                                          <p:attrName>ppt_x</p:attrName>
                                        </p:attrNameLst>
                                      </p:cBhvr>
                                      <p:tavLst>
                                        <p:tav tm="0">
                                          <p:val>
                                            <p:strVal val="ppt_x"/>
                                          </p:val>
                                        </p:tav>
                                        <p:tav tm="100000">
                                          <p:val>
                                            <p:strVal val="ppt_x"/>
                                          </p:val>
                                        </p:tav>
                                      </p:tavLst>
                                    </p:anim>
                                    <p:anim calcmode="lin" valueType="num">
                                      <p:cBhvr additive="base">
                                        <p:cTn id="221" dur="500"/>
                                        <p:tgtEl>
                                          <p:spTgt spid="53"/>
                                        </p:tgtEl>
                                        <p:attrNameLst>
                                          <p:attrName>ppt_y</p:attrName>
                                        </p:attrNameLst>
                                      </p:cBhvr>
                                      <p:tavLst>
                                        <p:tav tm="0">
                                          <p:val>
                                            <p:strVal val="ppt_y"/>
                                          </p:val>
                                        </p:tav>
                                        <p:tav tm="100000">
                                          <p:val>
                                            <p:strVal val="1+ppt_h/2"/>
                                          </p:val>
                                        </p:tav>
                                      </p:tavLst>
                                    </p:anim>
                                    <p:set>
                                      <p:cBhvr>
                                        <p:cTn id="222" dur="1" fill="hold">
                                          <p:stCondLst>
                                            <p:cond delay="499"/>
                                          </p:stCondLst>
                                        </p:cTn>
                                        <p:tgtEl>
                                          <p:spTgt spid="53"/>
                                        </p:tgtEl>
                                        <p:attrNameLst>
                                          <p:attrName>style.visibility</p:attrName>
                                        </p:attrNameLst>
                                      </p:cBhvr>
                                      <p:to>
                                        <p:strVal val="hidden"/>
                                      </p:to>
                                    </p:set>
                                  </p:childTnLst>
                                </p:cTn>
                              </p:par>
                              <p:par>
                                <p:cTn id="223" presetID="2" presetClass="exit" presetSubtype="4" fill="hold" nodeType="withEffect">
                                  <p:stCondLst>
                                    <p:cond delay="0"/>
                                  </p:stCondLst>
                                  <p:childTnLst>
                                    <p:anim calcmode="lin" valueType="num">
                                      <p:cBhvr additive="base">
                                        <p:cTn id="224" dur="500"/>
                                        <p:tgtEl>
                                          <p:spTgt spid="54"/>
                                        </p:tgtEl>
                                        <p:attrNameLst>
                                          <p:attrName>ppt_x</p:attrName>
                                        </p:attrNameLst>
                                      </p:cBhvr>
                                      <p:tavLst>
                                        <p:tav tm="0">
                                          <p:val>
                                            <p:strVal val="ppt_x"/>
                                          </p:val>
                                        </p:tav>
                                        <p:tav tm="100000">
                                          <p:val>
                                            <p:strVal val="ppt_x"/>
                                          </p:val>
                                        </p:tav>
                                      </p:tavLst>
                                    </p:anim>
                                    <p:anim calcmode="lin" valueType="num">
                                      <p:cBhvr additive="base">
                                        <p:cTn id="225" dur="500"/>
                                        <p:tgtEl>
                                          <p:spTgt spid="54"/>
                                        </p:tgtEl>
                                        <p:attrNameLst>
                                          <p:attrName>ppt_y</p:attrName>
                                        </p:attrNameLst>
                                      </p:cBhvr>
                                      <p:tavLst>
                                        <p:tav tm="0">
                                          <p:val>
                                            <p:strVal val="ppt_y"/>
                                          </p:val>
                                        </p:tav>
                                        <p:tav tm="100000">
                                          <p:val>
                                            <p:strVal val="1+ppt_h/2"/>
                                          </p:val>
                                        </p:tav>
                                      </p:tavLst>
                                    </p:anim>
                                    <p:set>
                                      <p:cBhvr>
                                        <p:cTn id="226" dur="1" fill="hold">
                                          <p:stCondLst>
                                            <p:cond delay="499"/>
                                          </p:stCondLst>
                                        </p:cTn>
                                        <p:tgtEl>
                                          <p:spTgt spid="54"/>
                                        </p:tgtEl>
                                        <p:attrNameLst>
                                          <p:attrName>style.visibility</p:attrName>
                                        </p:attrNameLst>
                                      </p:cBhvr>
                                      <p:to>
                                        <p:strVal val="hidden"/>
                                      </p:to>
                                    </p:set>
                                  </p:childTnLst>
                                </p:cTn>
                              </p:par>
                              <p:par>
                                <p:cTn id="227" presetID="2" presetClass="exit" presetSubtype="4" fill="hold" nodeType="withEffect">
                                  <p:stCondLst>
                                    <p:cond delay="0"/>
                                  </p:stCondLst>
                                  <p:childTnLst>
                                    <p:anim calcmode="lin" valueType="num">
                                      <p:cBhvr additive="base">
                                        <p:cTn id="228" dur="500"/>
                                        <p:tgtEl>
                                          <p:spTgt spid="55"/>
                                        </p:tgtEl>
                                        <p:attrNameLst>
                                          <p:attrName>ppt_x</p:attrName>
                                        </p:attrNameLst>
                                      </p:cBhvr>
                                      <p:tavLst>
                                        <p:tav tm="0">
                                          <p:val>
                                            <p:strVal val="ppt_x"/>
                                          </p:val>
                                        </p:tav>
                                        <p:tav tm="100000">
                                          <p:val>
                                            <p:strVal val="ppt_x"/>
                                          </p:val>
                                        </p:tav>
                                      </p:tavLst>
                                    </p:anim>
                                    <p:anim calcmode="lin" valueType="num">
                                      <p:cBhvr additive="base">
                                        <p:cTn id="229" dur="500"/>
                                        <p:tgtEl>
                                          <p:spTgt spid="55"/>
                                        </p:tgtEl>
                                        <p:attrNameLst>
                                          <p:attrName>ppt_y</p:attrName>
                                        </p:attrNameLst>
                                      </p:cBhvr>
                                      <p:tavLst>
                                        <p:tav tm="0">
                                          <p:val>
                                            <p:strVal val="ppt_y"/>
                                          </p:val>
                                        </p:tav>
                                        <p:tav tm="100000">
                                          <p:val>
                                            <p:strVal val="1+ppt_h/2"/>
                                          </p:val>
                                        </p:tav>
                                      </p:tavLst>
                                    </p:anim>
                                    <p:set>
                                      <p:cBhvr>
                                        <p:cTn id="230" dur="1" fill="hold">
                                          <p:stCondLst>
                                            <p:cond delay="499"/>
                                          </p:stCondLst>
                                        </p:cTn>
                                        <p:tgtEl>
                                          <p:spTgt spid="55"/>
                                        </p:tgtEl>
                                        <p:attrNameLst>
                                          <p:attrName>style.visibility</p:attrName>
                                        </p:attrNameLst>
                                      </p:cBhvr>
                                      <p:to>
                                        <p:strVal val="hidden"/>
                                      </p:to>
                                    </p:set>
                                  </p:childTnLst>
                                </p:cTn>
                              </p:par>
                              <p:par>
                                <p:cTn id="231" presetID="2" presetClass="exit" presetSubtype="4" fill="hold" nodeType="withEffect">
                                  <p:stCondLst>
                                    <p:cond delay="0"/>
                                  </p:stCondLst>
                                  <p:childTnLst>
                                    <p:anim calcmode="lin" valueType="num">
                                      <p:cBhvr additive="base">
                                        <p:cTn id="232" dur="500"/>
                                        <p:tgtEl>
                                          <p:spTgt spid="56"/>
                                        </p:tgtEl>
                                        <p:attrNameLst>
                                          <p:attrName>ppt_x</p:attrName>
                                        </p:attrNameLst>
                                      </p:cBhvr>
                                      <p:tavLst>
                                        <p:tav tm="0">
                                          <p:val>
                                            <p:strVal val="ppt_x"/>
                                          </p:val>
                                        </p:tav>
                                        <p:tav tm="100000">
                                          <p:val>
                                            <p:strVal val="ppt_x"/>
                                          </p:val>
                                        </p:tav>
                                      </p:tavLst>
                                    </p:anim>
                                    <p:anim calcmode="lin" valueType="num">
                                      <p:cBhvr additive="base">
                                        <p:cTn id="233" dur="500"/>
                                        <p:tgtEl>
                                          <p:spTgt spid="56"/>
                                        </p:tgtEl>
                                        <p:attrNameLst>
                                          <p:attrName>ppt_y</p:attrName>
                                        </p:attrNameLst>
                                      </p:cBhvr>
                                      <p:tavLst>
                                        <p:tav tm="0">
                                          <p:val>
                                            <p:strVal val="ppt_y"/>
                                          </p:val>
                                        </p:tav>
                                        <p:tav tm="100000">
                                          <p:val>
                                            <p:strVal val="1+ppt_h/2"/>
                                          </p:val>
                                        </p:tav>
                                      </p:tavLst>
                                    </p:anim>
                                    <p:set>
                                      <p:cBhvr>
                                        <p:cTn id="234" dur="1" fill="hold">
                                          <p:stCondLst>
                                            <p:cond delay="499"/>
                                          </p:stCondLst>
                                        </p:cTn>
                                        <p:tgtEl>
                                          <p:spTgt spid="56"/>
                                        </p:tgtEl>
                                        <p:attrNameLst>
                                          <p:attrName>style.visibility</p:attrName>
                                        </p:attrNameLst>
                                      </p:cBhvr>
                                      <p:to>
                                        <p:strVal val="hidden"/>
                                      </p:to>
                                    </p:set>
                                  </p:childTnLst>
                                </p:cTn>
                              </p:par>
                              <p:par>
                                <p:cTn id="235" presetID="2" presetClass="exit" presetSubtype="4" fill="hold" nodeType="withEffect">
                                  <p:stCondLst>
                                    <p:cond delay="0"/>
                                  </p:stCondLst>
                                  <p:childTnLst>
                                    <p:anim calcmode="lin" valueType="num">
                                      <p:cBhvr additive="base">
                                        <p:cTn id="236" dur="500"/>
                                        <p:tgtEl>
                                          <p:spTgt spid="57"/>
                                        </p:tgtEl>
                                        <p:attrNameLst>
                                          <p:attrName>ppt_x</p:attrName>
                                        </p:attrNameLst>
                                      </p:cBhvr>
                                      <p:tavLst>
                                        <p:tav tm="0">
                                          <p:val>
                                            <p:strVal val="ppt_x"/>
                                          </p:val>
                                        </p:tav>
                                        <p:tav tm="100000">
                                          <p:val>
                                            <p:strVal val="ppt_x"/>
                                          </p:val>
                                        </p:tav>
                                      </p:tavLst>
                                    </p:anim>
                                    <p:anim calcmode="lin" valueType="num">
                                      <p:cBhvr additive="base">
                                        <p:cTn id="237" dur="500"/>
                                        <p:tgtEl>
                                          <p:spTgt spid="57"/>
                                        </p:tgtEl>
                                        <p:attrNameLst>
                                          <p:attrName>ppt_y</p:attrName>
                                        </p:attrNameLst>
                                      </p:cBhvr>
                                      <p:tavLst>
                                        <p:tav tm="0">
                                          <p:val>
                                            <p:strVal val="ppt_y"/>
                                          </p:val>
                                        </p:tav>
                                        <p:tav tm="100000">
                                          <p:val>
                                            <p:strVal val="1+ppt_h/2"/>
                                          </p:val>
                                        </p:tav>
                                      </p:tavLst>
                                    </p:anim>
                                    <p:set>
                                      <p:cBhvr>
                                        <p:cTn id="238" dur="1" fill="hold">
                                          <p:stCondLst>
                                            <p:cond delay="499"/>
                                          </p:stCondLst>
                                        </p:cTn>
                                        <p:tgtEl>
                                          <p:spTgt spid="57"/>
                                        </p:tgtEl>
                                        <p:attrNameLst>
                                          <p:attrName>style.visibility</p:attrName>
                                        </p:attrNameLst>
                                      </p:cBhvr>
                                      <p:to>
                                        <p:strVal val="hidden"/>
                                      </p:to>
                                    </p:set>
                                  </p:childTnLst>
                                </p:cTn>
                              </p:par>
                              <p:par>
                                <p:cTn id="239" presetID="2" presetClass="exit" presetSubtype="4" fill="hold" nodeType="withEffect">
                                  <p:stCondLst>
                                    <p:cond delay="0"/>
                                  </p:stCondLst>
                                  <p:childTnLst>
                                    <p:anim calcmode="lin" valueType="num">
                                      <p:cBhvr additive="base">
                                        <p:cTn id="240" dur="500"/>
                                        <p:tgtEl>
                                          <p:spTgt spid="58"/>
                                        </p:tgtEl>
                                        <p:attrNameLst>
                                          <p:attrName>ppt_x</p:attrName>
                                        </p:attrNameLst>
                                      </p:cBhvr>
                                      <p:tavLst>
                                        <p:tav tm="0">
                                          <p:val>
                                            <p:strVal val="ppt_x"/>
                                          </p:val>
                                        </p:tav>
                                        <p:tav tm="100000">
                                          <p:val>
                                            <p:strVal val="ppt_x"/>
                                          </p:val>
                                        </p:tav>
                                      </p:tavLst>
                                    </p:anim>
                                    <p:anim calcmode="lin" valueType="num">
                                      <p:cBhvr additive="base">
                                        <p:cTn id="241" dur="500"/>
                                        <p:tgtEl>
                                          <p:spTgt spid="58"/>
                                        </p:tgtEl>
                                        <p:attrNameLst>
                                          <p:attrName>ppt_y</p:attrName>
                                        </p:attrNameLst>
                                      </p:cBhvr>
                                      <p:tavLst>
                                        <p:tav tm="0">
                                          <p:val>
                                            <p:strVal val="ppt_y"/>
                                          </p:val>
                                        </p:tav>
                                        <p:tav tm="100000">
                                          <p:val>
                                            <p:strVal val="1+ppt_h/2"/>
                                          </p:val>
                                        </p:tav>
                                      </p:tavLst>
                                    </p:anim>
                                    <p:set>
                                      <p:cBhvr>
                                        <p:cTn id="242" dur="1" fill="hold">
                                          <p:stCondLst>
                                            <p:cond delay="499"/>
                                          </p:stCondLst>
                                        </p:cTn>
                                        <p:tgtEl>
                                          <p:spTgt spid="58"/>
                                        </p:tgtEl>
                                        <p:attrNameLst>
                                          <p:attrName>style.visibility</p:attrName>
                                        </p:attrNameLst>
                                      </p:cBhvr>
                                      <p:to>
                                        <p:strVal val="hidden"/>
                                      </p:to>
                                    </p:set>
                                  </p:childTnLst>
                                </p:cTn>
                              </p:par>
                              <p:par>
                                <p:cTn id="243" presetID="2" presetClass="exit" presetSubtype="4" fill="hold" nodeType="withEffect">
                                  <p:stCondLst>
                                    <p:cond delay="0"/>
                                  </p:stCondLst>
                                  <p:childTnLst>
                                    <p:anim calcmode="lin" valueType="num">
                                      <p:cBhvr additive="base">
                                        <p:cTn id="244" dur="500"/>
                                        <p:tgtEl>
                                          <p:spTgt spid="59"/>
                                        </p:tgtEl>
                                        <p:attrNameLst>
                                          <p:attrName>ppt_x</p:attrName>
                                        </p:attrNameLst>
                                      </p:cBhvr>
                                      <p:tavLst>
                                        <p:tav tm="0">
                                          <p:val>
                                            <p:strVal val="ppt_x"/>
                                          </p:val>
                                        </p:tav>
                                        <p:tav tm="100000">
                                          <p:val>
                                            <p:strVal val="ppt_x"/>
                                          </p:val>
                                        </p:tav>
                                      </p:tavLst>
                                    </p:anim>
                                    <p:anim calcmode="lin" valueType="num">
                                      <p:cBhvr additive="base">
                                        <p:cTn id="245" dur="500"/>
                                        <p:tgtEl>
                                          <p:spTgt spid="59"/>
                                        </p:tgtEl>
                                        <p:attrNameLst>
                                          <p:attrName>ppt_y</p:attrName>
                                        </p:attrNameLst>
                                      </p:cBhvr>
                                      <p:tavLst>
                                        <p:tav tm="0">
                                          <p:val>
                                            <p:strVal val="ppt_y"/>
                                          </p:val>
                                        </p:tav>
                                        <p:tav tm="100000">
                                          <p:val>
                                            <p:strVal val="1+ppt_h/2"/>
                                          </p:val>
                                        </p:tav>
                                      </p:tavLst>
                                    </p:anim>
                                    <p:set>
                                      <p:cBhvr>
                                        <p:cTn id="246" dur="1" fill="hold">
                                          <p:stCondLst>
                                            <p:cond delay="499"/>
                                          </p:stCondLst>
                                        </p:cTn>
                                        <p:tgtEl>
                                          <p:spTgt spid="59"/>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22" presetClass="entr" presetSubtype="4" fill="hold" nodeType="clickEffect">
                                  <p:stCondLst>
                                    <p:cond delay="0"/>
                                  </p:stCondLst>
                                  <p:childTnLst>
                                    <p:set>
                                      <p:cBhvr>
                                        <p:cTn id="250" dur="1" fill="hold">
                                          <p:stCondLst>
                                            <p:cond delay="0"/>
                                          </p:stCondLst>
                                        </p:cTn>
                                        <p:tgtEl>
                                          <p:spTgt spid="81"/>
                                        </p:tgtEl>
                                        <p:attrNameLst>
                                          <p:attrName>style.visibility</p:attrName>
                                        </p:attrNameLst>
                                      </p:cBhvr>
                                      <p:to>
                                        <p:strVal val="visible"/>
                                      </p:to>
                                    </p:set>
                                    <p:animEffect transition="in" filter="wipe(down)">
                                      <p:cBhvr>
                                        <p:cTn id="251" dur="500"/>
                                        <p:tgtEl>
                                          <p:spTgt spid="81"/>
                                        </p:tgtEl>
                                      </p:cBhvr>
                                    </p:animEffect>
                                  </p:childTnLst>
                                </p:cTn>
                              </p:par>
                              <p:par>
                                <p:cTn id="252" presetID="22" presetClass="entr" presetSubtype="4" fill="hold" nodeType="withEffect">
                                  <p:stCondLst>
                                    <p:cond delay="0"/>
                                  </p:stCondLst>
                                  <p:childTnLst>
                                    <p:set>
                                      <p:cBhvr>
                                        <p:cTn id="253" dur="1" fill="hold">
                                          <p:stCondLst>
                                            <p:cond delay="0"/>
                                          </p:stCondLst>
                                        </p:cTn>
                                        <p:tgtEl>
                                          <p:spTgt spid="82"/>
                                        </p:tgtEl>
                                        <p:attrNameLst>
                                          <p:attrName>style.visibility</p:attrName>
                                        </p:attrNameLst>
                                      </p:cBhvr>
                                      <p:to>
                                        <p:strVal val="visible"/>
                                      </p:to>
                                    </p:set>
                                    <p:animEffect transition="in" filter="wipe(down)">
                                      <p:cBhvr>
                                        <p:cTn id="254" dur="500"/>
                                        <p:tgtEl>
                                          <p:spTgt spid="82"/>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500"/>
                                        <p:tgtEl>
                                          <p:spTgt spid="81"/>
                                        </p:tgtEl>
                                      </p:cBhvr>
                                    </p:animEffect>
                                    <p:set>
                                      <p:cBhvr>
                                        <p:cTn id="259" dur="1" fill="hold">
                                          <p:stCondLst>
                                            <p:cond delay="499"/>
                                          </p:stCondLst>
                                        </p:cTn>
                                        <p:tgtEl>
                                          <p:spTgt spid="81"/>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82"/>
                                        </p:tgtEl>
                                      </p:cBhvr>
                                    </p:animEffect>
                                    <p:set>
                                      <p:cBhvr>
                                        <p:cTn id="262"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3058013" y="4701970"/>
            <a:ext cx="2816789" cy="553500"/>
          </a:xfrm>
          <a:custGeom>
            <a:avLst/>
            <a:gdLst>
              <a:gd name="connsiteX0" fmla="*/ 0 w 3755718"/>
              <a:gd name="connsiteY0" fmla="*/ 123002 h 738000"/>
              <a:gd name="connsiteX1" fmla="*/ 123002 w 3755718"/>
              <a:gd name="connsiteY1" fmla="*/ 0 h 738000"/>
              <a:gd name="connsiteX2" fmla="*/ 3632716 w 3755718"/>
              <a:gd name="connsiteY2" fmla="*/ 0 h 738000"/>
              <a:gd name="connsiteX3" fmla="*/ 3755718 w 3755718"/>
              <a:gd name="connsiteY3" fmla="*/ 123002 h 738000"/>
              <a:gd name="connsiteX4" fmla="*/ 3755718 w 3755718"/>
              <a:gd name="connsiteY4" fmla="*/ 614998 h 738000"/>
              <a:gd name="connsiteX5" fmla="*/ 3632716 w 3755718"/>
              <a:gd name="connsiteY5" fmla="*/ 738000 h 738000"/>
              <a:gd name="connsiteX6" fmla="*/ 123002 w 3755718"/>
              <a:gd name="connsiteY6" fmla="*/ 738000 h 738000"/>
              <a:gd name="connsiteX7" fmla="*/ 0 w 3755718"/>
              <a:gd name="connsiteY7" fmla="*/ 614998 h 738000"/>
              <a:gd name="connsiteX8" fmla="*/ 0 w 3755718"/>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718" h="738000">
                <a:moveTo>
                  <a:pt x="0" y="123002"/>
                </a:moveTo>
                <a:cubicBezTo>
                  <a:pt x="0" y="55070"/>
                  <a:pt x="55070" y="0"/>
                  <a:pt x="123002" y="0"/>
                </a:cubicBezTo>
                <a:lnTo>
                  <a:pt x="3632716" y="0"/>
                </a:lnTo>
                <a:cubicBezTo>
                  <a:pt x="3700648" y="0"/>
                  <a:pt x="3755718" y="55070"/>
                  <a:pt x="3755718" y="123002"/>
                </a:cubicBezTo>
                <a:lnTo>
                  <a:pt x="3755718" y="614998"/>
                </a:lnTo>
                <a:cubicBezTo>
                  <a:pt x="3755718" y="682930"/>
                  <a:pt x="3700648" y="738000"/>
                  <a:pt x="3632716" y="738000"/>
                </a:cubicBezTo>
                <a:lnTo>
                  <a:pt x="123002" y="738000"/>
                </a:lnTo>
                <a:cubicBezTo>
                  <a:pt x="55070" y="738000"/>
                  <a:pt x="0" y="682930"/>
                  <a:pt x="0" y="614998"/>
                </a:cubicBezTo>
                <a:lnTo>
                  <a:pt x="0" y="123002"/>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280" tIns="27020" rIns="105280" bIns="27020"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اتصال میان پرلین­ها و سازه اصلی</a:t>
            </a:r>
            <a:endParaRPr lang="en-US" sz="1350" dirty="0">
              <a:solidFill>
                <a:schemeClr val="tx1"/>
              </a:solidFill>
              <a:cs typeface="B Yekan" panose="00000400000000000000" pitchFamily="2" charset="-78"/>
            </a:endParaRPr>
          </a:p>
        </p:txBody>
      </p:sp>
      <p:grpSp>
        <p:nvGrpSpPr>
          <p:cNvPr id="62" name="Group 61"/>
          <p:cNvGrpSpPr/>
          <p:nvPr/>
        </p:nvGrpSpPr>
        <p:grpSpPr>
          <a:xfrm>
            <a:off x="7414954" y="1877042"/>
            <a:ext cx="1191844" cy="972123"/>
            <a:chOff x="8022028" y="3535204"/>
            <a:chExt cx="2006646" cy="1636713"/>
          </a:xfrm>
          <a:effectLst/>
        </p:grpSpPr>
        <p:sp>
          <p:nvSpPr>
            <p:cNvPr id="63" name="Oval 6"/>
            <p:cNvSpPr>
              <a:spLocks noChangeArrowheads="1"/>
            </p:cNvSpPr>
            <p:nvPr/>
          </p:nvSpPr>
          <p:spPr bwMode="gray">
            <a:xfrm>
              <a:off x="8022028" y="4006272"/>
              <a:ext cx="437355" cy="710452"/>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64" name="Group 30"/>
            <p:cNvGrpSpPr>
              <a:grpSpLocks/>
            </p:cNvGrpSpPr>
            <p:nvPr/>
          </p:nvGrpSpPr>
          <p:grpSpPr bwMode="auto">
            <a:xfrm>
              <a:off x="8295078" y="3535204"/>
              <a:ext cx="1636712" cy="1636713"/>
              <a:chOff x="4166" y="1706"/>
              <a:chExt cx="1252" cy="1252"/>
            </a:xfrm>
          </p:grpSpPr>
          <p:sp>
            <p:nvSpPr>
              <p:cNvPr id="66"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67"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68"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69"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5" name="Text Box 40"/>
            <p:cNvSpPr txBox="1">
              <a:spLocks noChangeArrowheads="1"/>
            </p:cNvSpPr>
            <p:nvPr/>
          </p:nvSpPr>
          <p:spPr bwMode="gray">
            <a:xfrm>
              <a:off x="8233370" y="4091820"/>
              <a:ext cx="1795304" cy="699552"/>
            </a:xfrm>
            <a:prstGeom prst="rect">
              <a:avLst/>
            </a:prstGeom>
            <a:noFill/>
            <a:ln w="9525" algn="ctr">
              <a:noFill/>
              <a:miter lim="800000"/>
              <a:headEnd/>
              <a:tailEnd/>
            </a:ln>
            <a:effectLst/>
          </p:spPr>
          <p:txBody>
            <a:bodyPr wrap="none">
              <a:spAutoFit/>
            </a:bodyPr>
            <a:lstStyle/>
            <a:p>
              <a:pPr algn="ctr" eaLnBrk="0" hangingPunct="0"/>
              <a:r>
                <a:rPr lang="fa-IR" sz="2100" dirty="0">
                  <a:cs typeface="B Yekan" panose="00000400000000000000" pitchFamily="2" charset="-78"/>
                </a:rPr>
                <a:t>مدلسازی</a:t>
              </a:r>
              <a:endParaRPr lang="en-US" sz="1500" dirty="0">
                <a:effectLst>
                  <a:outerShdw blurRad="38100" dist="38100" dir="2700000" algn="tl">
                    <a:srgbClr val="000000">
                      <a:alpha val="43137"/>
                    </a:srgbClr>
                  </a:outerShdw>
                </a:effectLst>
                <a:cs typeface="B Yekan" pitchFamily="2" charset="-78"/>
              </a:endParaRPr>
            </a:p>
          </p:txBody>
        </p:sp>
      </p:grpSp>
      <p:sp>
        <p:nvSpPr>
          <p:cNvPr id="74" name="Freeform 73"/>
          <p:cNvSpPr/>
          <p:nvPr/>
        </p:nvSpPr>
        <p:spPr>
          <a:xfrm>
            <a:off x="6318744" y="4861032"/>
            <a:ext cx="1909376" cy="477344"/>
          </a:xfrm>
          <a:custGeom>
            <a:avLst/>
            <a:gdLst>
              <a:gd name="connsiteX0" fmla="*/ 0 w 2545835"/>
              <a:gd name="connsiteY0" fmla="*/ 63646 h 636458"/>
              <a:gd name="connsiteX1" fmla="*/ 63646 w 2545835"/>
              <a:gd name="connsiteY1" fmla="*/ 0 h 636458"/>
              <a:gd name="connsiteX2" fmla="*/ 2482189 w 2545835"/>
              <a:gd name="connsiteY2" fmla="*/ 0 h 636458"/>
              <a:gd name="connsiteX3" fmla="*/ 2545835 w 2545835"/>
              <a:gd name="connsiteY3" fmla="*/ 63646 h 636458"/>
              <a:gd name="connsiteX4" fmla="*/ 2545835 w 2545835"/>
              <a:gd name="connsiteY4" fmla="*/ 572812 h 636458"/>
              <a:gd name="connsiteX5" fmla="*/ 2482189 w 2545835"/>
              <a:gd name="connsiteY5" fmla="*/ 636458 h 636458"/>
              <a:gd name="connsiteX6" fmla="*/ 63646 w 2545835"/>
              <a:gd name="connsiteY6" fmla="*/ 636458 h 636458"/>
              <a:gd name="connsiteX7" fmla="*/ 0 w 2545835"/>
              <a:gd name="connsiteY7" fmla="*/ 572812 h 636458"/>
              <a:gd name="connsiteX8" fmla="*/ 0 w 2545835"/>
              <a:gd name="connsiteY8" fmla="*/ 63646 h 6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835" h="636458">
                <a:moveTo>
                  <a:pt x="0" y="63646"/>
                </a:moveTo>
                <a:cubicBezTo>
                  <a:pt x="0" y="28495"/>
                  <a:pt x="28495" y="0"/>
                  <a:pt x="63646" y="0"/>
                </a:cubicBezTo>
                <a:lnTo>
                  <a:pt x="2482189" y="0"/>
                </a:lnTo>
                <a:cubicBezTo>
                  <a:pt x="2517340" y="0"/>
                  <a:pt x="2545835" y="28495"/>
                  <a:pt x="2545835" y="63646"/>
                </a:cubicBezTo>
                <a:lnTo>
                  <a:pt x="2545835" y="572812"/>
                </a:lnTo>
                <a:cubicBezTo>
                  <a:pt x="2545835" y="607963"/>
                  <a:pt x="2517340" y="636458"/>
                  <a:pt x="2482189" y="636458"/>
                </a:cubicBezTo>
                <a:lnTo>
                  <a:pt x="63646" y="636458"/>
                </a:lnTo>
                <a:cubicBezTo>
                  <a:pt x="28495" y="636458"/>
                  <a:pt x="0" y="607963"/>
                  <a:pt x="0" y="572812"/>
                </a:cubicBezTo>
                <a:lnTo>
                  <a:pt x="0" y="63646"/>
                </a:lnTo>
                <a:close/>
              </a:path>
            </a:pathLst>
          </a:custGeom>
          <a:solidFill>
            <a:srgbClr val="FBFDA5"/>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1131" tIns="71131" rIns="71131" bIns="71131"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اندرکنش سازه اصلی و پرلین ها</a:t>
            </a:r>
            <a:endParaRPr lang="en-US" sz="1500" dirty="0">
              <a:solidFill>
                <a:schemeClr val="tx1"/>
              </a:solidFill>
              <a:cs typeface="B Yekan" panose="00000400000000000000" pitchFamily="2" charset="-78"/>
            </a:endParaRPr>
          </a:p>
        </p:txBody>
      </p:sp>
      <p:pic>
        <p:nvPicPr>
          <p:cNvPr id="25" name="Picture 24"/>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7634" t="1501" r="8105" b="2038"/>
          <a:stretch/>
        </p:blipFill>
        <p:spPr>
          <a:xfrm>
            <a:off x="201573" y="2214757"/>
            <a:ext cx="4114800" cy="2597543"/>
          </a:xfrm>
          <a:prstGeom prst="rect">
            <a:avLst/>
          </a:prstGeom>
        </p:spPr>
      </p:pic>
      <p:sp>
        <p:nvSpPr>
          <p:cNvPr id="26" name="Flowchart: Connector 25"/>
          <p:cNvSpPr/>
          <p:nvPr/>
        </p:nvSpPr>
        <p:spPr>
          <a:xfrm>
            <a:off x="260966" y="4746635"/>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5" name="Flowchart: Connector 74"/>
          <p:cNvSpPr/>
          <p:nvPr/>
        </p:nvSpPr>
        <p:spPr>
          <a:xfrm>
            <a:off x="233589" y="4562762"/>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6" name="Flowchart: Connector 75"/>
          <p:cNvSpPr/>
          <p:nvPr/>
        </p:nvSpPr>
        <p:spPr>
          <a:xfrm>
            <a:off x="2333039" y="3567542"/>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7" name="Flowchart: Connector 76"/>
          <p:cNvSpPr/>
          <p:nvPr/>
        </p:nvSpPr>
        <p:spPr>
          <a:xfrm>
            <a:off x="2139909" y="3458959"/>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8" name="Flowchart: Connector 77"/>
          <p:cNvSpPr/>
          <p:nvPr/>
        </p:nvSpPr>
        <p:spPr>
          <a:xfrm>
            <a:off x="4208363" y="2274592"/>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9" name="Flowchart: Connector 78"/>
          <p:cNvSpPr/>
          <p:nvPr/>
        </p:nvSpPr>
        <p:spPr>
          <a:xfrm>
            <a:off x="4240395" y="2461567"/>
            <a:ext cx="39934" cy="36335"/>
          </a:xfrm>
          <a:prstGeom prst="flowChartConnector">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0" name="TextBox 29"/>
          <p:cNvSpPr txBox="1"/>
          <p:nvPr/>
        </p:nvSpPr>
        <p:spPr>
          <a:xfrm>
            <a:off x="415809" y="2632578"/>
            <a:ext cx="2385496" cy="433965"/>
          </a:xfrm>
          <a:prstGeom prst="rect">
            <a:avLst/>
          </a:prstGeom>
          <a:noFill/>
        </p:spPr>
        <p:txBody>
          <a:bodyPr wrap="square" rtlCol="0">
            <a:spAutoFit/>
          </a:bodyPr>
          <a:lstStyle/>
          <a:p>
            <a:pPr algn="ctr">
              <a:lnSpc>
                <a:spcPct val="90000"/>
              </a:lnSpc>
            </a:pPr>
            <a:r>
              <a:rPr lang="en-US" sz="2400" b="1" dirty="0"/>
              <a:t>Tie Constraint</a:t>
            </a:r>
          </a:p>
        </p:txBody>
      </p:sp>
      <p:sp>
        <p:nvSpPr>
          <p:cNvPr id="60"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18/44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80" name="Diagram 7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395817" y="3454237"/>
            <a:ext cx="4572000" cy="923330"/>
          </a:xfrm>
          <a:prstGeom prst="rect">
            <a:avLst/>
          </a:prstGeom>
        </p:spPr>
        <p:txBody>
          <a:bodyPr>
            <a:spAutoFit/>
          </a:bodyPr>
          <a:lstStyle/>
          <a:p>
            <a:pPr algn="ctr" rtl="1"/>
            <a:r>
              <a:rPr lang="ar-SA" dirty="0">
                <a:latin typeface="Times New Roman" panose="02020603050405020304" pitchFamily="18" charset="0"/>
                <a:ea typeface="Times New Roman" panose="02020603050405020304" pitchFamily="18" charset="0"/>
                <a:cs typeface="B Yekan" panose="00000400000000000000" pitchFamily="2" charset="-78"/>
              </a:rPr>
              <a:t>قید </a:t>
            </a:r>
            <a:r>
              <a:rPr lang="en-US" sz="1500" dirty="0">
                <a:latin typeface="Times New Roman" panose="02020603050405020304" pitchFamily="18" charset="0"/>
                <a:ea typeface="Times New Roman" panose="02020603050405020304" pitchFamily="18" charset="0"/>
                <a:cs typeface="B Yekan" panose="00000400000000000000" pitchFamily="2" charset="-78"/>
              </a:rPr>
              <a:t>Tie</a:t>
            </a:r>
            <a:r>
              <a:rPr lang="ar-SA" dirty="0">
                <a:latin typeface="Times New Roman" panose="02020603050405020304" pitchFamily="18" charset="0"/>
                <a:ea typeface="Times New Roman" panose="02020603050405020304" pitchFamily="18" charset="0"/>
                <a:cs typeface="B Yekan" panose="00000400000000000000" pitchFamily="2" charset="-78"/>
              </a:rPr>
              <a:t> دو سطح جدا ازهم را به‌گونه‌ای به یکدیگر متصل می­نماید که هیچ حرکتی نسبت به یکدیگر نداشته باشند. </a:t>
            </a:r>
            <a:endParaRPr lang="en-US" dirty="0">
              <a:cs typeface="B Yekan" panose="00000400000000000000" pitchFamily="2" charset="-78"/>
            </a:endParaRPr>
          </a:p>
        </p:txBody>
      </p:sp>
      <p:sp>
        <p:nvSpPr>
          <p:cNvPr id="83" name="Freeform 82"/>
          <p:cNvSpPr/>
          <p:nvPr/>
        </p:nvSpPr>
        <p:spPr>
          <a:xfrm>
            <a:off x="3060035" y="2619073"/>
            <a:ext cx="2813756" cy="733442"/>
          </a:xfrm>
          <a:custGeom>
            <a:avLst/>
            <a:gdLst>
              <a:gd name="connsiteX0" fmla="*/ 0 w 3751675"/>
              <a:gd name="connsiteY0" fmla="*/ 162990 h 977923"/>
              <a:gd name="connsiteX1" fmla="*/ 162990 w 3751675"/>
              <a:gd name="connsiteY1" fmla="*/ 0 h 977923"/>
              <a:gd name="connsiteX2" fmla="*/ 3588685 w 3751675"/>
              <a:gd name="connsiteY2" fmla="*/ 0 h 977923"/>
              <a:gd name="connsiteX3" fmla="*/ 3751675 w 3751675"/>
              <a:gd name="connsiteY3" fmla="*/ 162990 h 977923"/>
              <a:gd name="connsiteX4" fmla="*/ 3751675 w 3751675"/>
              <a:gd name="connsiteY4" fmla="*/ 814933 h 977923"/>
              <a:gd name="connsiteX5" fmla="*/ 3588685 w 3751675"/>
              <a:gd name="connsiteY5" fmla="*/ 977923 h 977923"/>
              <a:gd name="connsiteX6" fmla="*/ 162990 w 3751675"/>
              <a:gd name="connsiteY6" fmla="*/ 977923 h 977923"/>
              <a:gd name="connsiteX7" fmla="*/ 0 w 3751675"/>
              <a:gd name="connsiteY7" fmla="*/ 814933 h 977923"/>
              <a:gd name="connsiteX8" fmla="*/ 0 w 3751675"/>
              <a:gd name="connsiteY8" fmla="*/ 162990 h 9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675" h="977923">
                <a:moveTo>
                  <a:pt x="0" y="162990"/>
                </a:moveTo>
                <a:cubicBezTo>
                  <a:pt x="0" y="72973"/>
                  <a:pt x="72973" y="0"/>
                  <a:pt x="162990" y="0"/>
                </a:cubicBezTo>
                <a:lnTo>
                  <a:pt x="3588685" y="0"/>
                </a:lnTo>
                <a:cubicBezTo>
                  <a:pt x="3678702" y="0"/>
                  <a:pt x="3751675" y="72973"/>
                  <a:pt x="3751675" y="162990"/>
                </a:cubicBezTo>
                <a:lnTo>
                  <a:pt x="3751675" y="814933"/>
                </a:lnTo>
                <a:cubicBezTo>
                  <a:pt x="3751675" y="904950"/>
                  <a:pt x="3678702" y="977923"/>
                  <a:pt x="3588685" y="977923"/>
                </a:cubicBezTo>
                <a:lnTo>
                  <a:pt x="162990" y="977923"/>
                </a:lnTo>
                <a:cubicBezTo>
                  <a:pt x="72973" y="977923"/>
                  <a:pt x="0" y="904950"/>
                  <a:pt x="0" y="814933"/>
                </a:cubicBezTo>
                <a:lnTo>
                  <a:pt x="0" y="162990"/>
                </a:lnTo>
                <a:close/>
              </a:path>
            </a:pathLst>
          </a:custGeom>
          <a:solidFill>
            <a:srgbClr val="FFFF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064" tIns="35804" rIns="114064" bIns="35804" numCol="1" spcCol="1270" anchor="ctr" anchorCtr="0">
            <a:noAutofit/>
          </a:bodyPr>
          <a:lstStyle/>
          <a:p>
            <a:pPr algn="ctr" defTabSz="600075" rtl="1">
              <a:lnSpc>
                <a:spcPct val="90000"/>
              </a:lnSpc>
              <a:spcBef>
                <a:spcPct val="0"/>
              </a:spcBef>
              <a:spcAft>
                <a:spcPct val="35000"/>
              </a:spcAft>
            </a:pPr>
            <a:r>
              <a:rPr lang="ar-SA" sz="1350" dirty="0">
                <a:solidFill>
                  <a:schemeClr val="tx1"/>
                </a:solidFill>
                <a:cs typeface="B Yekan" panose="00000400000000000000" pitchFamily="2" charset="-78"/>
              </a:rPr>
              <a:t>سازگاری مش­بندی در المان­های سازه اصلی و پرلین­ها</a:t>
            </a:r>
            <a:endParaRPr lang="en-US" sz="1350" dirty="0">
              <a:solidFill>
                <a:schemeClr val="tx1"/>
              </a:solidFill>
              <a:cs typeface="B Yekan" panose="00000400000000000000" pitchFamily="2" charset="-78"/>
            </a:endParaRPr>
          </a:p>
        </p:txBody>
      </p:sp>
      <p:sp>
        <p:nvSpPr>
          <p:cNvPr id="84" name="Freeform 83"/>
          <p:cNvSpPr/>
          <p:nvPr/>
        </p:nvSpPr>
        <p:spPr>
          <a:xfrm>
            <a:off x="3058716" y="3649514"/>
            <a:ext cx="2811754" cy="755456"/>
          </a:xfrm>
          <a:custGeom>
            <a:avLst/>
            <a:gdLst>
              <a:gd name="connsiteX0" fmla="*/ 0 w 3749005"/>
              <a:gd name="connsiteY0" fmla="*/ 167882 h 1007274"/>
              <a:gd name="connsiteX1" fmla="*/ 167882 w 3749005"/>
              <a:gd name="connsiteY1" fmla="*/ 0 h 1007274"/>
              <a:gd name="connsiteX2" fmla="*/ 3581123 w 3749005"/>
              <a:gd name="connsiteY2" fmla="*/ 0 h 1007274"/>
              <a:gd name="connsiteX3" fmla="*/ 3749005 w 3749005"/>
              <a:gd name="connsiteY3" fmla="*/ 167882 h 1007274"/>
              <a:gd name="connsiteX4" fmla="*/ 3749005 w 3749005"/>
              <a:gd name="connsiteY4" fmla="*/ 839392 h 1007274"/>
              <a:gd name="connsiteX5" fmla="*/ 3581123 w 3749005"/>
              <a:gd name="connsiteY5" fmla="*/ 1007274 h 1007274"/>
              <a:gd name="connsiteX6" fmla="*/ 167882 w 3749005"/>
              <a:gd name="connsiteY6" fmla="*/ 1007274 h 1007274"/>
              <a:gd name="connsiteX7" fmla="*/ 0 w 3749005"/>
              <a:gd name="connsiteY7" fmla="*/ 839392 h 1007274"/>
              <a:gd name="connsiteX8" fmla="*/ 0 w 3749005"/>
              <a:gd name="connsiteY8" fmla="*/ 167882 h 100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9005" h="1007274">
                <a:moveTo>
                  <a:pt x="0" y="167882"/>
                </a:moveTo>
                <a:cubicBezTo>
                  <a:pt x="0" y="75163"/>
                  <a:pt x="75163" y="0"/>
                  <a:pt x="167882" y="0"/>
                </a:cubicBezTo>
                <a:lnTo>
                  <a:pt x="3581123" y="0"/>
                </a:lnTo>
                <a:cubicBezTo>
                  <a:pt x="3673842" y="0"/>
                  <a:pt x="3749005" y="75163"/>
                  <a:pt x="3749005" y="167882"/>
                </a:cubicBezTo>
                <a:lnTo>
                  <a:pt x="3749005" y="839392"/>
                </a:lnTo>
                <a:cubicBezTo>
                  <a:pt x="3749005" y="932111"/>
                  <a:pt x="3673842" y="1007274"/>
                  <a:pt x="3581123" y="1007274"/>
                </a:cubicBezTo>
                <a:lnTo>
                  <a:pt x="167882" y="1007274"/>
                </a:lnTo>
                <a:cubicBezTo>
                  <a:pt x="75163" y="1007274"/>
                  <a:pt x="0" y="932111"/>
                  <a:pt x="0" y="839392"/>
                </a:cubicBezTo>
                <a:lnTo>
                  <a:pt x="0" y="167882"/>
                </a:lnTo>
                <a:close/>
              </a:path>
            </a:pathLst>
          </a:custGeom>
          <a:solidFill>
            <a:srgbClr val="FFFF66"/>
          </a:solidFill>
          <a:ln>
            <a:solidFill>
              <a:srgbClr val="FFFF6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139" tIns="36878" rIns="115139" bIns="36878" numCol="1" spcCol="1270" anchor="ctr" anchorCtr="0">
            <a:noAutofit/>
          </a:bodyPr>
          <a:lstStyle/>
          <a:p>
            <a:pPr algn="ctr" defTabSz="600075" rtl="1">
              <a:lnSpc>
                <a:spcPct val="90000"/>
              </a:lnSpc>
              <a:spcBef>
                <a:spcPct val="0"/>
              </a:spcBef>
              <a:spcAft>
                <a:spcPct val="35000"/>
              </a:spcAft>
            </a:pPr>
            <a:r>
              <a:rPr lang="fa-IR" sz="1350" dirty="0">
                <a:solidFill>
                  <a:schemeClr val="tx1"/>
                </a:solidFill>
                <a:cs typeface="B Yekan" panose="00000400000000000000" pitchFamily="2" charset="-78"/>
              </a:rPr>
              <a:t>نحوه چیدمان پرلین­ها بر روی سازه اصلی</a:t>
            </a:r>
            <a:endParaRPr lang="en-US" sz="1350" dirty="0">
              <a:solidFill>
                <a:schemeClr val="tx1"/>
              </a:solidFill>
              <a:cs typeface="B Yekan" panose="00000400000000000000" pitchFamily="2" charset="-78"/>
            </a:endParaRPr>
          </a:p>
        </p:txBody>
      </p:sp>
    </p:spTree>
    <p:extLst>
      <p:ext uri="{BB962C8B-B14F-4D97-AF65-F5344CB8AC3E}">
        <p14:creationId xmlns:p14="http://schemas.microsoft.com/office/powerpoint/2010/main" val="293427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84"/>
                                        </p:tgtEl>
                                        <p:attrNameLst>
                                          <p:attrName>ppt_x</p:attrName>
                                        </p:attrNameLst>
                                      </p:cBhvr>
                                      <p:tavLst>
                                        <p:tav tm="0">
                                          <p:val>
                                            <p:strVal val="ppt_x"/>
                                          </p:val>
                                        </p:tav>
                                        <p:tav tm="100000">
                                          <p:val>
                                            <p:strVal val="1+ppt_w/2"/>
                                          </p:val>
                                        </p:tav>
                                      </p:tavLst>
                                    </p:anim>
                                    <p:anim calcmode="lin" valueType="num">
                                      <p:cBhvr additive="base">
                                        <p:cTn id="7" dur="500"/>
                                        <p:tgtEl>
                                          <p:spTgt spid="84"/>
                                        </p:tgtEl>
                                        <p:attrNameLst>
                                          <p:attrName>ppt_y</p:attrName>
                                        </p:attrNameLst>
                                      </p:cBhvr>
                                      <p:tavLst>
                                        <p:tav tm="0">
                                          <p:val>
                                            <p:strVal val="ppt_y"/>
                                          </p:val>
                                        </p:tav>
                                        <p:tav tm="100000">
                                          <p:val>
                                            <p:strVal val="ppt_y"/>
                                          </p:val>
                                        </p:tav>
                                      </p:tavLst>
                                    </p:anim>
                                    <p:set>
                                      <p:cBhvr>
                                        <p:cTn id="8" dur="1" fill="hold">
                                          <p:stCondLst>
                                            <p:cond delay="499"/>
                                          </p:stCondLst>
                                        </p:cTn>
                                        <p:tgtEl>
                                          <p:spTgt spid="84"/>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83"/>
                                        </p:tgtEl>
                                        <p:attrNameLst>
                                          <p:attrName>ppt_x</p:attrName>
                                        </p:attrNameLst>
                                      </p:cBhvr>
                                      <p:tavLst>
                                        <p:tav tm="0">
                                          <p:val>
                                            <p:strVal val="ppt_x"/>
                                          </p:val>
                                        </p:tav>
                                        <p:tav tm="100000">
                                          <p:val>
                                            <p:strVal val="1+ppt_w/2"/>
                                          </p:val>
                                        </p:tav>
                                      </p:tavLst>
                                    </p:anim>
                                    <p:anim calcmode="lin" valueType="num">
                                      <p:cBhvr additive="base">
                                        <p:cTn id="11" dur="500"/>
                                        <p:tgtEl>
                                          <p:spTgt spid="83"/>
                                        </p:tgtEl>
                                        <p:attrNameLst>
                                          <p:attrName>ppt_y</p:attrName>
                                        </p:attrNameLst>
                                      </p:cBhvr>
                                      <p:tavLst>
                                        <p:tav tm="0">
                                          <p:val>
                                            <p:strVal val="ppt_y"/>
                                          </p:val>
                                        </p:tav>
                                        <p:tav tm="100000">
                                          <p:val>
                                            <p:strVal val="ppt_y"/>
                                          </p:val>
                                        </p:tav>
                                      </p:tavLst>
                                    </p:anim>
                                    <p:set>
                                      <p:cBhvr>
                                        <p:cTn id="12" dur="1" fill="hold">
                                          <p:stCondLst>
                                            <p:cond delay="499"/>
                                          </p:stCondLst>
                                        </p:cTn>
                                        <p:tgtEl>
                                          <p:spTgt spid="8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down)">
                                      <p:cBhvr>
                                        <p:cTn id="24" dur="500"/>
                                        <p:tgtEl>
                                          <p:spTgt spid="7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down)">
                                      <p:cBhvr>
                                        <p:cTn id="30" dur="500"/>
                                        <p:tgtEl>
                                          <p:spTgt spid="7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wipe(down)">
                                      <p:cBhvr>
                                        <p:cTn id="33" dur="500"/>
                                        <p:tgtEl>
                                          <p:spTgt spid="7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down)">
                                      <p:cBhvr>
                                        <p:cTn id="36" dur="500"/>
                                        <p:tgtEl>
                                          <p:spTgt spid="7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down)">
                                      <p:cBhvr>
                                        <p:cTn id="39" dur="500"/>
                                        <p:tgtEl>
                                          <p:spTgt spid="78"/>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1000" fill="hold"/>
                                        <p:tgtEl>
                                          <p:spTgt spid="30"/>
                                        </p:tgtEl>
                                        <p:attrNameLst>
                                          <p:attrName>ppt_w</p:attrName>
                                        </p:attrNameLst>
                                      </p:cBhvr>
                                      <p:tavLst>
                                        <p:tav tm="0">
                                          <p:val>
                                            <p:fltVal val="0"/>
                                          </p:val>
                                        </p:tav>
                                        <p:tav tm="100000">
                                          <p:val>
                                            <p:strVal val="#ppt_w"/>
                                          </p:val>
                                        </p:tav>
                                      </p:tavLst>
                                    </p:anim>
                                    <p:anim calcmode="lin" valueType="num">
                                      <p:cBhvr>
                                        <p:cTn id="45" dur="1000" fill="hold"/>
                                        <p:tgtEl>
                                          <p:spTgt spid="30"/>
                                        </p:tgtEl>
                                        <p:attrNameLst>
                                          <p:attrName>ppt_h</p:attrName>
                                        </p:attrNameLst>
                                      </p:cBhvr>
                                      <p:tavLst>
                                        <p:tav tm="0">
                                          <p:val>
                                            <p:fltVal val="0"/>
                                          </p:val>
                                        </p:tav>
                                        <p:tav tm="100000">
                                          <p:val>
                                            <p:strVal val="#ppt_h"/>
                                          </p:val>
                                        </p:tav>
                                      </p:tavLst>
                                    </p:anim>
                                    <p:anim calcmode="lin" valueType="num">
                                      <p:cBhvr>
                                        <p:cTn id="46" dur="1000" fill="hold"/>
                                        <p:tgtEl>
                                          <p:spTgt spid="30"/>
                                        </p:tgtEl>
                                        <p:attrNameLst>
                                          <p:attrName>style.rotation</p:attrName>
                                        </p:attrNameLst>
                                      </p:cBhvr>
                                      <p:tavLst>
                                        <p:tav tm="0">
                                          <p:val>
                                            <p:fltVal val="90"/>
                                          </p:val>
                                        </p:tav>
                                        <p:tav tm="100000">
                                          <p:val>
                                            <p:fltVal val="0"/>
                                          </p:val>
                                        </p:tav>
                                      </p:tavLst>
                                    </p:anim>
                                    <p:animEffect transition="in" filter="fade">
                                      <p:cBhvr>
                                        <p:cTn id="47" dur="1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righ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5" grpId="0" animBg="1"/>
      <p:bldP spid="76" grpId="0" animBg="1"/>
      <p:bldP spid="77" grpId="0" animBg="1"/>
      <p:bldP spid="78" grpId="0" animBg="1"/>
      <p:bldP spid="79" grpId="0" animBg="1"/>
      <p:bldP spid="30" grpId="0"/>
      <p:bldP spid="6" grpId="0"/>
      <p:bldP spid="83" grpId="0" animBg="1"/>
      <p:bldP spid="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9502" y="3483865"/>
            <a:ext cx="2467476" cy="1394567"/>
          </a:xfrm>
          <a:prstGeom prst="rect">
            <a:avLst/>
          </a:prstGeom>
          <a:noFill/>
        </p:spPr>
      </p:sp>
      <p:sp>
        <p:nvSpPr>
          <p:cNvPr id="8" name="Freeform 7"/>
          <p:cNvSpPr/>
          <p:nvPr/>
        </p:nvSpPr>
        <p:spPr>
          <a:xfrm>
            <a:off x="6505418" y="3484034"/>
            <a:ext cx="1655644" cy="557690"/>
          </a:xfrm>
          <a:custGeom>
            <a:avLst/>
            <a:gdLst>
              <a:gd name="connsiteX0" fmla="*/ 0 w 2207525"/>
              <a:gd name="connsiteY0" fmla="*/ 74359 h 743587"/>
              <a:gd name="connsiteX1" fmla="*/ 74359 w 2207525"/>
              <a:gd name="connsiteY1" fmla="*/ 0 h 743587"/>
              <a:gd name="connsiteX2" fmla="*/ 2133166 w 2207525"/>
              <a:gd name="connsiteY2" fmla="*/ 0 h 743587"/>
              <a:gd name="connsiteX3" fmla="*/ 2207525 w 2207525"/>
              <a:gd name="connsiteY3" fmla="*/ 74359 h 743587"/>
              <a:gd name="connsiteX4" fmla="*/ 2207525 w 2207525"/>
              <a:gd name="connsiteY4" fmla="*/ 669228 h 743587"/>
              <a:gd name="connsiteX5" fmla="*/ 2133166 w 2207525"/>
              <a:gd name="connsiteY5" fmla="*/ 743587 h 743587"/>
              <a:gd name="connsiteX6" fmla="*/ 74359 w 2207525"/>
              <a:gd name="connsiteY6" fmla="*/ 743587 h 743587"/>
              <a:gd name="connsiteX7" fmla="*/ 0 w 2207525"/>
              <a:gd name="connsiteY7" fmla="*/ 669228 h 743587"/>
              <a:gd name="connsiteX8" fmla="*/ 0 w 2207525"/>
              <a:gd name="connsiteY8" fmla="*/ 74359 h 7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525" h="743587">
                <a:moveTo>
                  <a:pt x="0" y="74359"/>
                </a:moveTo>
                <a:cubicBezTo>
                  <a:pt x="0" y="33292"/>
                  <a:pt x="33292" y="0"/>
                  <a:pt x="74359" y="0"/>
                </a:cubicBezTo>
                <a:lnTo>
                  <a:pt x="2133166" y="0"/>
                </a:lnTo>
                <a:cubicBezTo>
                  <a:pt x="2174233" y="0"/>
                  <a:pt x="2207525" y="33292"/>
                  <a:pt x="2207525" y="74359"/>
                </a:cubicBezTo>
                <a:lnTo>
                  <a:pt x="2207525" y="669228"/>
                </a:lnTo>
                <a:cubicBezTo>
                  <a:pt x="2207525" y="710295"/>
                  <a:pt x="2174233" y="743587"/>
                  <a:pt x="2133166" y="743587"/>
                </a:cubicBezTo>
                <a:lnTo>
                  <a:pt x="74359" y="743587"/>
                </a:lnTo>
                <a:cubicBezTo>
                  <a:pt x="33292" y="743587"/>
                  <a:pt x="0" y="710295"/>
                  <a:pt x="0" y="669228"/>
                </a:cubicBezTo>
                <a:lnTo>
                  <a:pt x="0" y="74359"/>
                </a:lnTo>
                <a:close/>
              </a:path>
            </a:pathLst>
          </a:custGeom>
          <a:solidFill>
            <a:srgbClr val="F8AB3A"/>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3484" tIns="73484" rIns="73484" bIns="73484" numCol="1" spcCol="1270" anchor="ctr" anchorCtr="0">
            <a:noAutofit/>
          </a:bodyPr>
          <a:lstStyle/>
          <a:p>
            <a:pPr algn="ctr" defTabSz="666750">
              <a:lnSpc>
                <a:spcPct val="90000"/>
              </a:lnSpc>
              <a:spcBef>
                <a:spcPct val="0"/>
              </a:spcBef>
              <a:spcAft>
                <a:spcPct val="35000"/>
              </a:spcAft>
            </a:pPr>
            <a:r>
              <a:rPr lang="fa-IR" sz="1500" dirty="0">
                <a:solidFill>
                  <a:schemeClr val="bg1"/>
                </a:solidFill>
                <a:cs typeface="B Yekan" panose="00000400000000000000" pitchFamily="2" charset="-78"/>
              </a:rPr>
              <a:t>مدل های بدون پرلین</a:t>
            </a:r>
            <a:endParaRPr lang="en-US" sz="1500" dirty="0">
              <a:solidFill>
                <a:schemeClr val="bg1"/>
              </a:solidFill>
              <a:cs typeface="B Yekan" panose="00000400000000000000" pitchFamily="2" charset="-78"/>
            </a:endParaRPr>
          </a:p>
        </p:txBody>
      </p:sp>
      <p:sp>
        <p:nvSpPr>
          <p:cNvPr id="9" name="Freeform 8"/>
          <p:cNvSpPr/>
          <p:nvPr/>
        </p:nvSpPr>
        <p:spPr>
          <a:xfrm>
            <a:off x="7207759" y="4076580"/>
            <a:ext cx="250961" cy="209135"/>
          </a:xfrm>
          <a:custGeom>
            <a:avLst/>
            <a:gdLst>
              <a:gd name="connsiteX0" fmla="*/ 0 w 278845"/>
              <a:gd name="connsiteY0" fmla="*/ 66923 h 334614"/>
              <a:gd name="connsiteX1" fmla="*/ 139423 w 278845"/>
              <a:gd name="connsiteY1" fmla="*/ 66923 h 334614"/>
              <a:gd name="connsiteX2" fmla="*/ 139423 w 278845"/>
              <a:gd name="connsiteY2" fmla="*/ 0 h 334614"/>
              <a:gd name="connsiteX3" fmla="*/ 278845 w 278845"/>
              <a:gd name="connsiteY3" fmla="*/ 167307 h 334614"/>
              <a:gd name="connsiteX4" fmla="*/ 139423 w 278845"/>
              <a:gd name="connsiteY4" fmla="*/ 334614 h 334614"/>
              <a:gd name="connsiteX5" fmla="*/ 139423 w 278845"/>
              <a:gd name="connsiteY5" fmla="*/ 267691 h 334614"/>
              <a:gd name="connsiteX6" fmla="*/ 0 w 278845"/>
              <a:gd name="connsiteY6" fmla="*/ 267691 h 334614"/>
              <a:gd name="connsiteX7" fmla="*/ 0 w 278845"/>
              <a:gd name="connsiteY7" fmla="*/ 66923 h 3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45" h="334614">
                <a:moveTo>
                  <a:pt x="223076" y="1"/>
                </a:moveTo>
                <a:lnTo>
                  <a:pt x="223076" y="167308"/>
                </a:lnTo>
                <a:lnTo>
                  <a:pt x="278845" y="167308"/>
                </a:lnTo>
                <a:lnTo>
                  <a:pt x="139423" y="334613"/>
                </a:lnTo>
                <a:lnTo>
                  <a:pt x="0" y="167308"/>
                </a:lnTo>
                <a:lnTo>
                  <a:pt x="55769" y="167308"/>
                </a:lnTo>
                <a:lnTo>
                  <a:pt x="55769" y="1"/>
                </a:lnTo>
                <a:lnTo>
                  <a:pt x="223076" y="1"/>
                </a:lnTo>
                <a:close/>
              </a:path>
            </a:pathLst>
          </a:custGeom>
          <a:solidFill>
            <a:srgbClr val="FBFDB5"/>
          </a:solidFill>
          <a:ln w="19050">
            <a:solidFill>
              <a:srgbClr val="FFC000"/>
            </a:solidFill>
          </a:ln>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txBody>
          <a:bodyPr spcFirstLastPara="0" vert="horz" wrap="square" lIns="50193" tIns="1" rIns="50192" bIns="62740" numCol="1" spcCol="1270" anchor="ctr" anchorCtr="0">
            <a:noAutofit/>
          </a:bodyPr>
          <a:lstStyle/>
          <a:p>
            <a:pPr algn="ctr" defTabSz="666750">
              <a:lnSpc>
                <a:spcPct val="90000"/>
              </a:lnSpc>
              <a:spcBef>
                <a:spcPct val="0"/>
              </a:spcBef>
              <a:spcAft>
                <a:spcPct val="35000"/>
              </a:spcAft>
            </a:pPr>
            <a:endParaRPr lang="en-US" sz="1500">
              <a:solidFill>
                <a:schemeClr val="bg1"/>
              </a:solidFill>
              <a:cs typeface="B Yekan" panose="00000400000000000000" pitchFamily="2" charset="-78"/>
            </a:endParaRPr>
          </a:p>
        </p:txBody>
      </p:sp>
      <p:sp>
        <p:nvSpPr>
          <p:cNvPr id="10" name="Freeform 9"/>
          <p:cNvSpPr/>
          <p:nvPr/>
        </p:nvSpPr>
        <p:spPr>
          <a:xfrm>
            <a:off x="6505418" y="4320571"/>
            <a:ext cx="1655644" cy="557690"/>
          </a:xfrm>
          <a:custGeom>
            <a:avLst/>
            <a:gdLst>
              <a:gd name="connsiteX0" fmla="*/ 0 w 2207525"/>
              <a:gd name="connsiteY0" fmla="*/ 74359 h 743587"/>
              <a:gd name="connsiteX1" fmla="*/ 74359 w 2207525"/>
              <a:gd name="connsiteY1" fmla="*/ 0 h 743587"/>
              <a:gd name="connsiteX2" fmla="*/ 2133166 w 2207525"/>
              <a:gd name="connsiteY2" fmla="*/ 0 h 743587"/>
              <a:gd name="connsiteX3" fmla="*/ 2207525 w 2207525"/>
              <a:gd name="connsiteY3" fmla="*/ 74359 h 743587"/>
              <a:gd name="connsiteX4" fmla="*/ 2207525 w 2207525"/>
              <a:gd name="connsiteY4" fmla="*/ 669228 h 743587"/>
              <a:gd name="connsiteX5" fmla="*/ 2133166 w 2207525"/>
              <a:gd name="connsiteY5" fmla="*/ 743587 h 743587"/>
              <a:gd name="connsiteX6" fmla="*/ 74359 w 2207525"/>
              <a:gd name="connsiteY6" fmla="*/ 743587 h 743587"/>
              <a:gd name="connsiteX7" fmla="*/ 0 w 2207525"/>
              <a:gd name="connsiteY7" fmla="*/ 669228 h 743587"/>
              <a:gd name="connsiteX8" fmla="*/ 0 w 2207525"/>
              <a:gd name="connsiteY8" fmla="*/ 74359 h 7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525" h="743587">
                <a:moveTo>
                  <a:pt x="0" y="74359"/>
                </a:moveTo>
                <a:cubicBezTo>
                  <a:pt x="0" y="33292"/>
                  <a:pt x="33292" y="0"/>
                  <a:pt x="74359" y="0"/>
                </a:cubicBezTo>
                <a:lnTo>
                  <a:pt x="2133166" y="0"/>
                </a:lnTo>
                <a:cubicBezTo>
                  <a:pt x="2174233" y="0"/>
                  <a:pt x="2207525" y="33292"/>
                  <a:pt x="2207525" y="74359"/>
                </a:cubicBezTo>
                <a:lnTo>
                  <a:pt x="2207525" y="669228"/>
                </a:lnTo>
                <a:cubicBezTo>
                  <a:pt x="2207525" y="710295"/>
                  <a:pt x="2174233" y="743587"/>
                  <a:pt x="2133166" y="743587"/>
                </a:cubicBezTo>
                <a:lnTo>
                  <a:pt x="74359" y="743587"/>
                </a:lnTo>
                <a:cubicBezTo>
                  <a:pt x="33292" y="743587"/>
                  <a:pt x="0" y="710295"/>
                  <a:pt x="0" y="669228"/>
                </a:cubicBezTo>
                <a:lnTo>
                  <a:pt x="0" y="74359"/>
                </a:lnTo>
                <a:close/>
              </a:path>
            </a:pathLst>
          </a:custGeom>
          <a:solidFill>
            <a:srgbClr val="F8AB3A"/>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3484" tIns="73484" rIns="73484" bIns="73484" numCol="1" spcCol="1270" anchor="ctr" anchorCtr="0">
            <a:noAutofit/>
          </a:bodyPr>
          <a:lstStyle/>
          <a:p>
            <a:pPr algn="ctr" defTabSz="666750">
              <a:lnSpc>
                <a:spcPct val="90000"/>
              </a:lnSpc>
              <a:spcBef>
                <a:spcPct val="0"/>
              </a:spcBef>
              <a:spcAft>
                <a:spcPct val="35000"/>
              </a:spcAft>
            </a:pPr>
            <a:r>
              <a:rPr lang="fa-IR" sz="1500" dirty="0">
                <a:solidFill>
                  <a:schemeClr val="bg1"/>
                </a:solidFill>
                <a:cs typeface="B Yekan" panose="00000400000000000000" pitchFamily="2" charset="-78"/>
              </a:rPr>
              <a:t>مدل های با پرلین</a:t>
            </a:r>
            <a:endParaRPr lang="en-US" sz="1500" dirty="0">
              <a:solidFill>
                <a:schemeClr val="bg1"/>
              </a:solidFill>
              <a:cs typeface="B Yekan" panose="00000400000000000000" pitchFamily="2" charset="-78"/>
            </a:endParaRPr>
          </a:p>
        </p:txBody>
      </p:sp>
      <p:grpSp>
        <p:nvGrpSpPr>
          <p:cNvPr id="47" name="Group 46"/>
          <p:cNvGrpSpPr/>
          <p:nvPr/>
        </p:nvGrpSpPr>
        <p:grpSpPr>
          <a:xfrm>
            <a:off x="7458723" y="1980459"/>
            <a:ext cx="1245441" cy="1051225"/>
            <a:chOff x="8022028" y="3535204"/>
            <a:chExt cx="1939099" cy="1636713"/>
          </a:xfrm>
          <a:effectLst/>
        </p:grpSpPr>
        <p:sp>
          <p:nvSpPr>
            <p:cNvPr id="48" name="Oval 6"/>
            <p:cNvSpPr>
              <a:spLocks noChangeArrowheads="1"/>
            </p:cNvSpPr>
            <p:nvPr/>
          </p:nvSpPr>
          <p:spPr bwMode="gray">
            <a:xfrm>
              <a:off x="8022028" y="4033002"/>
              <a:ext cx="404445" cy="656993"/>
            </a:xfrm>
            <a:prstGeom prst="ellipse">
              <a:avLst/>
            </a:prstGeom>
            <a:solidFill>
              <a:schemeClr val="accent4">
                <a:lumMod val="60000"/>
                <a:lumOff val="40000"/>
              </a:schemeClr>
            </a:solidFill>
            <a:ln w="38100" algn="ctr">
              <a:noFill/>
              <a:round/>
              <a:headEnd/>
              <a:tailEnd/>
            </a:ln>
            <a:effectLst/>
          </p:spPr>
          <p:txBody>
            <a:bodyPr wrap="none" anchor="ctr">
              <a:spAutoFit/>
            </a:bodyPr>
            <a:lstStyle/>
            <a:p>
              <a:endParaRPr lang="fa-IR" sz="1350"/>
            </a:p>
          </p:txBody>
        </p:sp>
        <p:grpSp>
          <p:nvGrpSpPr>
            <p:cNvPr id="49" name="Group 30"/>
            <p:cNvGrpSpPr>
              <a:grpSpLocks/>
            </p:cNvGrpSpPr>
            <p:nvPr/>
          </p:nvGrpSpPr>
          <p:grpSpPr bwMode="auto">
            <a:xfrm>
              <a:off x="8295078" y="3535204"/>
              <a:ext cx="1636712" cy="1636713"/>
              <a:chOff x="4166" y="1706"/>
              <a:chExt cx="1252" cy="1252"/>
            </a:xfrm>
          </p:grpSpPr>
          <p:sp>
            <p:nvSpPr>
              <p:cNvPr id="51"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52"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53"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54"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50" name="Text Box 40"/>
            <p:cNvSpPr txBox="1">
              <a:spLocks noChangeArrowheads="1"/>
            </p:cNvSpPr>
            <p:nvPr/>
          </p:nvSpPr>
          <p:spPr bwMode="gray">
            <a:xfrm>
              <a:off x="8300913" y="4091820"/>
              <a:ext cx="1660214" cy="646913"/>
            </a:xfrm>
            <a:prstGeom prst="rect">
              <a:avLst/>
            </a:prstGeom>
            <a:noFill/>
            <a:ln w="9525" algn="ctr">
              <a:noFill/>
              <a:miter lim="800000"/>
              <a:headEnd/>
              <a:tailEnd/>
            </a:ln>
            <a:effectLst/>
          </p:spPr>
          <p:txBody>
            <a:bodyPr wrap="none">
              <a:spAutoFit/>
            </a:bodyPr>
            <a:lstStyle/>
            <a:p>
              <a:pPr algn="ctr" eaLnBrk="0" hangingPunct="0"/>
              <a:r>
                <a:rPr lang="fa-IR" sz="2100" dirty="0">
                  <a:solidFill>
                    <a:schemeClr val="bg1"/>
                  </a:solidFill>
                  <a:cs typeface="B Yekan" panose="00000400000000000000" pitchFamily="2" charset="-78"/>
                </a:rPr>
                <a:t>مدلسازی</a:t>
              </a:r>
              <a:endParaRPr lang="en-US" sz="1500" dirty="0">
                <a:solidFill>
                  <a:srgbClr val="000000"/>
                </a:solidFill>
                <a:effectLst>
                  <a:outerShdw blurRad="38100" dist="38100" dir="2700000" algn="tl">
                    <a:srgbClr val="000000">
                      <a:alpha val="43137"/>
                    </a:srgbClr>
                  </a:outerShdw>
                </a:effectLst>
                <a:cs typeface="B Yekan" pitchFamily="2" charset="-78"/>
              </a:endParaRPr>
            </a:p>
          </p:txBody>
        </p:sp>
      </p:grpSp>
      <p:graphicFrame>
        <p:nvGraphicFramePr>
          <p:cNvPr id="55" name="Chart 54"/>
          <p:cNvGraphicFramePr>
            <a:graphicFrameLocks noChangeAspect="1"/>
          </p:cNvGraphicFramePr>
          <p:nvPr>
            <p:extLst/>
          </p:nvPr>
        </p:nvGraphicFramePr>
        <p:xfrm>
          <a:off x="922327" y="2560707"/>
          <a:ext cx="4477373" cy="30742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6" name="Chart 55"/>
          <p:cNvGraphicFramePr>
            <a:graphicFrameLocks noChangeAspect="1"/>
          </p:cNvGraphicFramePr>
          <p:nvPr>
            <p:extLst/>
          </p:nvPr>
        </p:nvGraphicFramePr>
        <p:xfrm>
          <a:off x="923701" y="2560707"/>
          <a:ext cx="4474624" cy="307238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012372" y="1853293"/>
            <a:ext cx="4310743" cy="383182"/>
          </a:xfrm>
          <a:prstGeom prst="rect">
            <a:avLst/>
          </a:prstGeom>
          <a:noFill/>
          <a:ln w="12700" cmpd="thickThin">
            <a:noFill/>
          </a:ln>
        </p:spPr>
        <p:txBody>
          <a:bodyPr wrap="square" rtlCol="0">
            <a:spAutoFit/>
          </a:bodyPr>
          <a:lstStyle/>
          <a:p>
            <a:pPr algn="ctr" rtl="1">
              <a:lnSpc>
                <a:spcPct val="90000"/>
              </a:lnSpc>
            </a:pPr>
            <a:r>
              <a:rPr lang="fa-IR" sz="2100" dirty="0">
                <a:cs typeface="B Yekan" panose="00000400000000000000" pitchFamily="2" charset="-78"/>
              </a:rPr>
              <a:t>مقایسه با نتایج آزمایشگاهی و تئوری عابدی</a:t>
            </a:r>
            <a:endParaRPr lang="en-US" sz="2100" dirty="0">
              <a:cs typeface="B Yekan" panose="00000400000000000000" pitchFamily="2" charset="-78"/>
            </a:endParaRPr>
          </a:p>
        </p:txBody>
      </p:sp>
      <p:sp>
        <p:nvSpPr>
          <p:cNvPr id="3" name="Rectangle 2"/>
          <p:cNvSpPr/>
          <p:nvPr/>
        </p:nvSpPr>
        <p:spPr>
          <a:xfrm>
            <a:off x="2829166" y="5495478"/>
            <a:ext cx="1074333" cy="46166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ar-SA"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rPr>
              <a:t>گنبد </a:t>
            </a:r>
            <a:r>
              <a:rPr lang="fa-I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rPr>
              <a:t>لملا</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2537475" y="5495478"/>
            <a:ext cx="1542410" cy="46166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ar-SA"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rPr>
              <a:t>گنبد </a:t>
            </a:r>
            <a:r>
              <a:rPr lang="fa-I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B Nazanin" panose="00000400000000000000" pitchFamily="2" charset="-78"/>
              </a:rPr>
              <a:t>شبکه ای</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30"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1" name="Diagram 30"/>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Picture 31"/>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002992" y="2668742"/>
            <a:ext cx="2988253" cy="2391251"/>
          </a:xfrm>
          <a:prstGeom prst="rect">
            <a:avLst/>
          </a:prstGeom>
          <a:noFill/>
          <a:ln>
            <a:noFill/>
          </a:ln>
        </p:spPr>
      </p:pic>
      <p:grpSp>
        <p:nvGrpSpPr>
          <p:cNvPr id="39" name="Group 38"/>
          <p:cNvGrpSpPr/>
          <p:nvPr/>
        </p:nvGrpSpPr>
        <p:grpSpPr>
          <a:xfrm>
            <a:off x="7458720" y="1982908"/>
            <a:ext cx="1299505" cy="1042058"/>
            <a:chOff x="2549915" y="3535204"/>
            <a:chExt cx="2041072" cy="1636713"/>
          </a:xfrm>
          <a:effectLst/>
        </p:grpSpPr>
        <p:sp>
          <p:nvSpPr>
            <p:cNvPr id="40" name="Oval 11"/>
            <p:cNvSpPr>
              <a:spLocks noChangeArrowheads="1"/>
            </p:cNvSpPr>
            <p:nvPr/>
          </p:nvSpPr>
          <p:spPr bwMode="gray">
            <a:xfrm>
              <a:off x="2549915" y="4023762"/>
              <a:ext cx="408002" cy="662772"/>
            </a:xfrm>
            <a:prstGeom prst="ellipse">
              <a:avLst/>
            </a:prstGeom>
            <a:solidFill>
              <a:srgbClr val="FFC000"/>
            </a:solidFill>
            <a:ln w="38100" algn="ctr">
              <a:noFill/>
              <a:round/>
              <a:headEnd/>
              <a:tailEnd/>
            </a:ln>
            <a:effectLst/>
          </p:spPr>
          <p:txBody>
            <a:bodyPr wrap="none" anchor="ctr">
              <a:spAutoFit/>
            </a:bodyPr>
            <a:lstStyle/>
            <a:p>
              <a:endParaRPr lang="fa-IR" sz="1350"/>
            </a:p>
          </p:txBody>
        </p:sp>
        <p:grpSp>
          <p:nvGrpSpPr>
            <p:cNvPr id="41" name="Group 15"/>
            <p:cNvGrpSpPr>
              <a:grpSpLocks/>
            </p:cNvGrpSpPr>
            <p:nvPr/>
          </p:nvGrpSpPr>
          <p:grpSpPr bwMode="auto">
            <a:xfrm>
              <a:off x="2811853" y="3535204"/>
              <a:ext cx="1636712" cy="1636713"/>
              <a:chOff x="4166" y="1706"/>
              <a:chExt cx="1252" cy="1252"/>
            </a:xfrm>
          </p:grpSpPr>
          <p:sp>
            <p:nvSpPr>
              <p:cNvPr id="43"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4"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5"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46"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2" name="Text Box 38"/>
            <p:cNvSpPr txBox="1">
              <a:spLocks noChangeArrowheads="1"/>
            </p:cNvSpPr>
            <p:nvPr/>
          </p:nvSpPr>
          <p:spPr bwMode="gray">
            <a:xfrm>
              <a:off x="2669429" y="4086293"/>
              <a:ext cx="1921558" cy="580093"/>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صحت سنجی</a:t>
              </a:r>
              <a:endParaRPr lang="en-US" dirty="0">
                <a:solidFill>
                  <a:srgbClr val="000000"/>
                </a:solidFill>
                <a:effectLst>
                  <a:outerShdw blurRad="38100" dist="38100" dir="2700000" algn="tl">
                    <a:srgbClr val="000000">
                      <a:alpha val="43137"/>
                    </a:srgbClr>
                  </a:outerShdw>
                </a:effectLst>
                <a:cs typeface="B Yekan" pitchFamily="2" charset="-78"/>
              </a:endParaRPr>
            </a:p>
          </p:txBody>
        </p:sp>
      </p:grpSp>
      <p:pic>
        <p:nvPicPr>
          <p:cNvPr id="35" name="Picture 34"/>
          <p:cNvPicPr/>
          <p:nvPr/>
        </p:nvPicPr>
        <p:blipFill>
          <a:blip r:embed="rId11"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bwMode="auto">
          <a:xfrm>
            <a:off x="2203651" y="2773961"/>
            <a:ext cx="2337188" cy="2351018"/>
          </a:xfrm>
          <a:prstGeom prst="rect">
            <a:avLst/>
          </a:prstGeom>
          <a:noFill/>
          <a:ln>
            <a:noFill/>
          </a:ln>
        </p:spPr>
      </p:pic>
    </p:spTree>
    <p:extLst>
      <p:ext uri="{BB962C8B-B14F-4D97-AF65-F5344CB8AC3E}">
        <p14:creationId xmlns:p14="http://schemas.microsoft.com/office/powerpoint/2010/main" val="408178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xit" presetSubtype="2" fill="hold" nodeType="withEffect">
                                  <p:stCondLst>
                                    <p:cond delay="0"/>
                                  </p:stCondLst>
                                  <p:childTnLst>
                                    <p:anim calcmode="lin" valueType="num">
                                      <p:cBhvr additive="base">
                                        <p:cTn id="10" dur="500"/>
                                        <p:tgtEl>
                                          <p:spTgt spid="47"/>
                                        </p:tgtEl>
                                        <p:attrNameLst>
                                          <p:attrName>ppt_x</p:attrName>
                                        </p:attrNameLst>
                                      </p:cBhvr>
                                      <p:tavLst>
                                        <p:tav tm="0">
                                          <p:val>
                                            <p:strVal val="ppt_x"/>
                                          </p:val>
                                        </p:tav>
                                        <p:tav tm="100000">
                                          <p:val>
                                            <p:strVal val="1+ppt_w/2"/>
                                          </p:val>
                                        </p:tav>
                                      </p:tavLst>
                                    </p:anim>
                                    <p:anim calcmode="lin" valueType="num">
                                      <p:cBhvr additive="base">
                                        <p:cTn id="11" dur="500"/>
                                        <p:tgtEl>
                                          <p:spTgt spid="47"/>
                                        </p:tgtEl>
                                        <p:attrNameLst>
                                          <p:attrName>ppt_y</p:attrName>
                                        </p:attrNameLst>
                                      </p:cBhvr>
                                      <p:tavLst>
                                        <p:tav tm="0">
                                          <p:val>
                                            <p:strVal val="ppt_y"/>
                                          </p:val>
                                        </p:tav>
                                        <p:tav tm="100000">
                                          <p:val>
                                            <p:strVal val="ppt_y"/>
                                          </p:val>
                                        </p:tav>
                                      </p:tavLst>
                                    </p:anim>
                                    <p:set>
                                      <p:cBhvr>
                                        <p:cTn id="12" dur="1" fill="hold">
                                          <p:stCondLst>
                                            <p:cond delay="499"/>
                                          </p:stCondLst>
                                        </p:cTn>
                                        <p:tgtEl>
                                          <p:spTgt spid="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2" fill="hold" grpId="1" nodeType="click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1+ppt_w/2"/>
                                          </p:val>
                                        </p:tav>
                                      </p:tavLst>
                                    </p:anim>
                                    <p:anim calcmode="lin" valueType="num">
                                      <p:cBhvr additive="base">
                                        <p:cTn id="36" dur="500"/>
                                        <p:tgtEl>
                                          <p:spTgt spid="9"/>
                                        </p:tgtEl>
                                        <p:attrNameLst>
                                          <p:attrName>ppt_y</p:attrName>
                                        </p:attrNameLst>
                                      </p:cBhvr>
                                      <p:tavLst>
                                        <p:tav tm="0">
                                          <p:val>
                                            <p:strVal val="ppt_y"/>
                                          </p:val>
                                        </p:tav>
                                        <p:tav tm="100000">
                                          <p:val>
                                            <p:strVal val="ppt_y"/>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xit" presetSubtype="2" fill="hold" grpId="1" nodeType="withEffect">
                                  <p:stCondLst>
                                    <p:cond delay="0"/>
                                  </p:stCondLst>
                                  <p:childTnLst>
                                    <p:anim calcmode="lin" valueType="num">
                                      <p:cBhvr additive="base">
                                        <p:cTn id="39" dur="500"/>
                                        <p:tgtEl>
                                          <p:spTgt spid="10"/>
                                        </p:tgtEl>
                                        <p:attrNameLst>
                                          <p:attrName>ppt_x</p:attrName>
                                        </p:attrNameLst>
                                      </p:cBhvr>
                                      <p:tavLst>
                                        <p:tav tm="0">
                                          <p:val>
                                            <p:strVal val="ppt_x"/>
                                          </p:val>
                                        </p:tav>
                                        <p:tav tm="100000">
                                          <p:val>
                                            <p:strVal val="1+ppt_w/2"/>
                                          </p:val>
                                        </p:tav>
                                      </p:tavLst>
                                    </p:anim>
                                    <p:anim calcmode="lin" valueType="num">
                                      <p:cBhvr additive="base">
                                        <p:cTn id="40" dur="500"/>
                                        <p:tgtEl>
                                          <p:spTgt spid="10"/>
                                        </p:tgtEl>
                                        <p:attrNameLst>
                                          <p:attrName>ppt_y</p:attrName>
                                        </p:attrNameLst>
                                      </p:cBhvr>
                                      <p:tavLst>
                                        <p:tav tm="0">
                                          <p:val>
                                            <p:strVal val="ppt_y"/>
                                          </p:val>
                                        </p:tav>
                                        <p:tav tm="100000">
                                          <p:val>
                                            <p:strVal val="ppt_y"/>
                                          </p:val>
                                        </p:tav>
                                      </p:tavLst>
                                    </p:anim>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style.rotation</p:attrName>
                                        </p:attrNameLst>
                                      </p:cBhvr>
                                      <p:tavLst>
                                        <p:tav tm="0">
                                          <p:val>
                                            <p:fltVal val="90"/>
                                          </p:val>
                                        </p:tav>
                                        <p:tav tm="100000">
                                          <p:val>
                                            <p:fltVal val="0"/>
                                          </p:val>
                                        </p:tav>
                                      </p:tavLst>
                                    </p:anim>
                                    <p:animEffect transition="in" filter="fade">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down)">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1000"/>
                                        <p:tgtEl>
                                          <p:spTgt spid="55"/>
                                        </p:tgtEl>
                                      </p:cBhvr>
                                    </p:animEffect>
                                    <p:anim calcmode="lin" valueType="num">
                                      <p:cBhvr>
                                        <p:cTn id="68" dur="1000" fill="hold"/>
                                        <p:tgtEl>
                                          <p:spTgt spid="55"/>
                                        </p:tgtEl>
                                        <p:attrNameLst>
                                          <p:attrName>ppt_x</p:attrName>
                                        </p:attrNameLst>
                                      </p:cBhvr>
                                      <p:tavLst>
                                        <p:tav tm="0">
                                          <p:val>
                                            <p:strVal val="#ppt_x"/>
                                          </p:val>
                                        </p:tav>
                                        <p:tav tm="100000">
                                          <p:val>
                                            <p:strVal val="#ppt_x"/>
                                          </p:val>
                                        </p:tav>
                                      </p:tavLst>
                                    </p:anim>
                                    <p:anim calcmode="lin" valueType="num">
                                      <p:cBhvr>
                                        <p:cTn id="6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55"/>
                                        </p:tgtEl>
                                      </p:cBhvr>
                                    </p:animEffect>
                                    <p:anim calcmode="lin" valueType="num">
                                      <p:cBhvr>
                                        <p:cTn id="74" dur="1000"/>
                                        <p:tgtEl>
                                          <p:spTgt spid="55"/>
                                        </p:tgtEl>
                                        <p:attrNameLst>
                                          <p:attrName>ppt_x</p:attrName>
                                        </p:attrNameLst>
                                      </p:cBhvr>
                                      <p:tavLst>
                                        <p:tav tm="0">
                                          <p:val>
                                            <p:strVal val="ppt_x"/>
                                          </p:val>
                                        </p:tav>
                                        <p:tav tm="100000">
                                          <p:val>
                                            <p:strVal val="ppt_x"/>
                                          </p:val>
                                        </p:tav>
                                      </p:tavLst>
                                    </p:anim>
                                    <p:anim calcmode="lin" valueType="num">
                                      <p:cBhvr>
                                        <p:cTn id="75" dur="1000"/>
                                        <p:tgtEl>
                                          <p:spTgt spid="55"/>
                                        </p:tgtEl>
                                        <p:attrNameLst>
                                          <p:attrName>ppt_y</p:attrName>
                                        </p:attrNameLst>
                                      </p:cBhvr>
                                      <p:tavLst>
                                        <p:tav tm="0">
                                          <p:val>
                                            <p:strVal val="ppt_y"/>
                                          </p:val>
                                        </p:tav>
                                        <p:tav tm="100000">
                                          <p:val>
                                            <p:strVal val="ppt_y-.1"/>
                                          </p:val>
                                        </p:tav>
                                      </p:tavLst>
                                    </p:anim>
                                    <p:set>
                                      <p:cBhvr>
                                        <p:cTn id="76" dur="1" fill="hold">
                                          <p:stCondLst>
                                            <p:cond delay="999"/>
                                          </p:stCondLst>
                                        </p:cTn>
                                        <p:tgtEl>
                                          <p:spTgt spid="5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1000"/>
                                        <p:tgtEl>
                                          <p:spTgt spid="56"/>
                                        </p:tgtEl>
                                      </p:cBhvr>
                                    </p:animEffect>
                                    <p:anim calcmode="lin" valueType="num">
                                      <p:cBhvr>
                                        <p:cTn id="98" dur="1000" fill="hold"/>
                                        <p:tgtEl>
                                          <p:spTgt spid="56"/>
                                        </p:tgtEl>
                                        <p:attrNameLst>
                                          <p:attrName>ppt_x</p:attrName>
                                        </p:attrNameLst>
                                      </p:cBhvr>
                                      <p:tavLst>
                                        <p:tav tm="0">
                                          <p:val>
                                            <p:strVal val="#ppt_x"/>
                                          </p:val>
                                        </p:tav>
                                        <p:tav tm="100000">
                                          <p:val>
                                            <p:strVal val="#ppt_x"/>
                                          </p:val>
                                        </p:tav>
                                      </p:tavLst>
                                    </p:anim>
                                    <p:anim calcmode="lin" valueType="num">
                                      <p:cBhvr>
                                        <p:cTn id="9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56"/>
                                        </p:tgtEl>
                                      </p:cBhvr>
                                    </p:animEffect>
                                    <p:anim calcmode="lin" valueType="num">
                                      <p:cBhvr>
                                        <p:cTn id="104" dur="1000"/>
                                        <p:tgtEl>
                                          <p:spTgt spid="56"/>
                                        </p:tgtEl>
                                        <p:attrNameLst>
                                          <p:attrName>ppt_x</p:attrName>
                                        </p:attrNameLst>
                                      </p:cBhvr>
                                      <p:tavLst>
                                        <p:tav tm="0">
                                          <p:val>
                                            <p:strVal val="ppt_x"/>
                                          </p:val>
                                        </p:tav>
                                        <p:tav tm="100000">
                                          <p:val>
                                            <p:strVal val="ppt_x"/>
                                          </p:val>
                                        </p:tav>
                                      </p:tavLst>
                                    </p:anim>
                                    <p:anim calcmode="lin" valueType="num">
                                      <p:cBhvr>
                                        <p:cTn id="105" dur="1000"/>
                                        <p:tgtEl>
                                          <p:spTgt spid="56"/>
                                        </p:tgtEl>
                                        <p:attrNameLst>
                                          <p:attrName>ppt_y</p:attrName>
                                        </p:attrNameLst>
                                      </p:cBhvr>
                                      <p:tavLst>
                                        <p:tav tm="0">
                                          <p:val>
                                            <p:strVal val="ppt_y"/>
                                          </p:val>
                                        </p:tav>
                                        <p:tav tm="100000">
                                          <p:val>
                                            <p:strVal val="ppt_y+.1"/>
                                          </p:val>
                                        </p:tav>
                                      </p:tavLst>
                                    </p:anim>
                                    <p:set>
                                      <p:cBhvr>
                                        <p:cTn id="106" dur="1" fill="hold">
                                          <p:stCondLst>
                                            <p:cond delay="999"/>
                                          </p:stCondLst>
                                        </p:cTn>
                                        <p:tgtEl>
                                          <p:spTgt spid="5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Graphic spid="55" grpId="0">
        <p:bldAsOne/>
      </p:bldGraphic>
      <p:bldGraphic spid="55" grpId="1">
        <p:bldAsOne/>
      </p:bldGraphic>
      <p:bldGraphic spid="56" grpId="0">
        <p:bldAsOne/>
      </p:bldGraphic>
      <p:bldGraphic spid="56" grpId="1">
        <p:bldAsOne/>
      </p:bldGraphic>
      <p:bldP spid="11" grpId="0"/>
      <p:bldP spid="11" grpId="1"/>
      <p:bldP spid="3" grpId="0" animBg="1"/>
      <p:bldP spid="3" grpId="1" animBg="1"/>
      <p:bldP spid="29" grpId="0" animBg="1"/>
      <p:bldP spid="2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9502" y="3483865"/>
            <a:ext cx="2467476" cy="1394567"/>
          </a:xfrm>
          <a:prstGeom prst="rect">
            <a:avLst/>
          </a:prstGeom>
          <a:noFill/>
        </p:spPr>
      </p:sp>
      <p:grpSp>
        <p:nvGrpSpPr>
          <p:cNvPr id="27" name="Group 26"/>
          <p:cNvGrpSpPr/>
          <p:nvPr/>
        </p:nvGrpSpPr>
        <p:grpSpPr>
          <a:xfrm>
            <a:off x="7350840" y="1930548"/>
            <a:ext cx="1262146" cy="985456"/>
            <a:chOff x="2549915" y="3535204"/>
            <a:chExt cx="2096258" cy="1636713"/>
          </a:xfrm>
          <a:effectLst/>
        </p:grpSpPr>
        <p:sp>
          <p:nvSpPr>
            <p:cNvPr id="28" name="Oval 11"/>
            <p:cNvSpPr>
              <a:spLocks noChangeArrowheads="1"/>
            </p:cNvSpPr>
            <p:nvPr/>
          </p:nvSpPr>
          <p:spPr bwMode="gray">
            <a:xfrm>
              <a:off x="2549915" y="4004728"/>
              <a:ext cx="431437" cy="700840"/>
            </a:xfrm>
            <a:prstGeom prst="ellipse">
              <a:avLst/>
            </a:prstGeom>
            <a:solidFill>
              <a:srgbClr val="FFC000"/>
            </a:solidFill>
            <a:ln w="38100" algn="ctr">
              <a:noFill/>
              <a:round/>
              <a:headEnd/>
              <a:tailEnd/>
            </a:ln>
            <a:effectLst/>
          </p:spPr>
          <p:txBody>
            <a:bodyPr wrap="none" anchor="ctr">
              <a:spAutoFit/>
            </a:bodyPr>
            <a:lstStyle/>
            <a:p>
              <a:endParaRPr lang="fa-IR" sz="1350"/>
            </a:p>
          </p:txBody>
        </p:sp>
        <p:grpSp>
          <p:nvGrpSpPr>
            <p:cNvPr id="29" name="Group 15"/>
            <p:cNvGrpSpPr>
              <a:grpSpLocks/>
            </p:cNvGrpSpPr>
            <p:nvPr/>
          </p:nvGrpSpPr>
          <p:grpSpPr bwMode="auto">
            <a:xfrm>
              <a:off x="2811853" y="3535204"/>
              <a:ext cx="1636712" cy="1636713"/>
              <a:chOff x="4166" y="1706"/>
              <a:chExt cx="1252" cy="1252"/>
            </a:xfrm>
          </p:grpSpPr>
          <p:sp>
            <p:nvSpPr>
              <p:cNvPr id="3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3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3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3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30" name="Text Box 38"/>
            <p:cNvSpPr txBox="1">
              <a:spLocks noChangeArrowheads="1"/>
            </p:cNvSpPr>
            <p:nvPr/>
          </p:nvSpPr>
          <p:spPr bwMode="gray">
            <a:xfrm>
              <a:off x="2614245" y="4086294"/>
              <a:ext cx="2031928" cy="613412"/>
            </a:xfrm>
            <a:prstGeom prst="rect">
              <a:avLst/>
            </a:prstGeom>
            <a:noFill/>
            <a:ln w="9525" algn="ctr">
              <a:noFill/>
              <a:miter lim="800000"/>
              <a:headEnd/>
              <a:tailEnd/>
            </a:ln>
            <a:effectLst/>
          </p:spPr>
          <p:txBody>
            <a:bodyPr wrap="none">
              <a:spAutoFit/>
            </a:bodyPr>
            <a:lstStyle/>
            <a:p>
              <a:pPr algn="ctr" eaLnBrk="0" hangingPunct="0"/>
              <a:r>
                <a:rPr lang="fa-IR" dirty="0">
                  <a:effectLst>
                    <a:outerShdw blurRad="38100" dist="38100" dir="2700000" algn="tl">
                      <a:srgbClr val="000000">
                        <a:alpha val="43137"/>
                      </a:srgbClr>
                    </a:outerShdw>
                  </a:effectLst>
                  <a:cs typeface="B Yekan" pitchFamily="2" charset="-78"/>
                </a:rPr>
                <a:t>صحت سنجی</a:t>
              </a:r>
              <a:endParaRPr lang="en-US" dirty="0">
                <a:effectLst>
                  <a:outerShdw blurRad="38100" dist="38100" dir="2700000" algn="tl">
                    <a:srgbClr val="000000">
                      <a:alpha val="43137"/>
                    </a:srgbClr>
                  </a:outerShdw>
                </a:effectLst>
                <a:cs typeface="B Yekan" pitchFamily="2" charset="-78"/>
              </a:endParaRPr>
            </a:p>
          </p:txBody>
        </p:sp>
      </p:grpSp>
      <p:graphicFrame>
        <p:nvGraphicFramePr>
          <p:cNvPr id="35" name="Chart 34"/>
          <p:cNvGraphicFramePr/>
          <p:nvPr>
            <p:extLst>
              <p:ext uri="{D42A27DB-BD31-4B8C-83A1-F6EECF244321}">
                <p14:modId xmlns:p14="http://schemas.microsoft.com/office/powerpoint/2010/main" val="754960532"/>
              </p:ext>
            </p:extLst>
          </p:nvPr>
        </p:nvGraphicFramePr>
        <p:xfrm>
          <a:off x="834014" y="2749523"/>
          <a:ext cx="4478274" cy="3072384"/>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p:cNvSpPr txBox="1"/>
          <p:nvPr/>
        </p:nvSpPr>
        <p:spPr>
          <a:xfrm>
            <a:off x="920334" y="2022274"/>
            <a:ext cx="4310743" cy="391261"/>
          </a:xfrm>
          <a:prstGeom prst="rect">
            <a:avLst/>
          </a:prstGeom>
          <a:noFill/>
          <a:ln w="12700" cmpd="thickThin">
            <a:noFill/>
          </a:ln>
        </p:spPr>
        <p:txBody>
          <a:bodyPr wrap="square" rtlCol="0">
            <a:spAutoFit/>
          </a:bodyPr>
          <a:lstStyle/>
          <a:p>
            <a:pPr algn="ctr" rtl="1">
              <a:lnSpc>
                <a:spcPct val="90000"/>
              </a:lnSpc>
            </a:pPr>
            <a:r>
              <a:rPr lang="fa-IR" sz="2100" dirty="0">
                <a:cs typeface="B Yekan" panose="00000400000000000000" pitchFamily="2" charset="-78"/>
              </a:rPr>
              <a:t>آنالیز حساسیت</a:t>
            </a:r>
            <a:endParaRPr lang="en-US" sz="2100" dirty="0">
              <a:cs typeface="B Yekan" panose="00000400000000000000" pitchFamily="2" charset="-78"/>
            </a:endParaRPr>
          </a:p>
        </p:txBody>
      </p:sp>
      <p:sp>
        <p:nvSpPr>
          <p:cNvPr id="17"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20/44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8" name="Diagram 17"/>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3197619421"/>
              </p:ext>
            </p:extLst>
          </p:nvPr>
        </p:nvGraphicFramePr>
        <p:xfrm>
          <a:off x="944862" y="2426137"/>
          <a:ext cx="4968149" cy="31565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Freeform 18"/>
          <p:cNvSpPr/>
          <p:nvPr/>
        </p:nvSpPr>
        <p:spPr>
          <a:xfrm>
            <a:off x="6505418" y="4320571"/>
            <a:ext cx="1655644" cy="557690"/>
          </a:xfrm>
          <a:custGeom>
            <a:avLst/>
            <a:gdLst>
              <a:gd name="connsiteX0" fmla="*/ 0 w 2207525"/>
              <a:gd name="connsiteY0" fmla="*/ 74359 h 743587"/>
              <a:gd name="connsiteX1" fmla="*/ 74359 w 2207525"/>
              <a:gd name="connsiteY1" fmla="*/ 0 h 743587"/>
              <a:gd name="connsiteX2" fmla="*/ 2133166 w 2207525"/>
              <a:gd name="connsiteY2" fmla="*/ 0 h 743587"/>
              <a:gd name="connsiteX3" fmla="*/ 2207525 w 2207525"/>
              <a:gd name="connsiteY3" fmla="*/ 74359 h 743587"/>
              <a:gd name="connsiteX4" fmla="*/ 2207525 w 2207525"/>
              <a:gd name="connsiteY4" fmla="*/ 669228 h 743587"/>
              <a:gd name="connsiteX5" fmla="*/ 2133166 w 2207525"/>
              <a:gd name="connsiteY5" fmla="*/ 743587 h 743587"/>
              <a:gd name="connsiteX6" fmla="*/ 74359 w 2207525"/>
              <a:gd name="connsiteY6" fmla="*/ 743587 h 743587"/>
              <a:gd name="connsiteX7" fmla="*/ 0 w 2207525"/>
              <a:gd name="connsiteY7" fmla="*/ 669228 h 743587"/>
              <a:gd name="connsiteX8" fmla="*/ 0 w 2207525"/>
              <a:gd name="connsiteY8" fmla="*/ 74359 h 7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525" h="743587">
                <a:moveTo>
                  <a:pt x="0" y="74359"/>
                </a:moveTo>
                <a:cubicBezTo>
                  <a:pt x="0" y="33292"/>
                  <a:pt x="33292" y="0"/>
                  <a:pt x="74359" y="0"/>
                </a:cubicBezTo>
                <a:lnTo>
                  <a:pt x="2133166" y="0"/>
                </a:lnTo>
                <a:cubicBezTo>
                  <a:pt x="2174233" y="0"/>
                  <a:pt x="2207525" y="33292"/>
                  <a:pt x="2207525" y="74359"/>
                </a:cubicBezTo>
                <a:lnTo>
                  <a:pt x="2207525" y="669228"/>
                </a:lnTo>
                <a:cubicBezTo>
                  <a:pt x="2207525" y="710295"/>
                  <a:pt x="2174233" y="743587"/>
                  <a:pt x="2133166" y="743587"/>
                </a:cubicBezTo>
                <a:lnTo>
                  <a:pt x="74359" y="743587"/>
                </a:lnTo>
                <a:cubicBezTo>
                  <a:pt x="33292" y="743587"/>
                  <a:pt x="0" y="710295"/>
                  <a:pt x="0" y="669228"/>
                </a:cubicBezTo>
                <a:lnTo>
                  <a:pt x="0" y="74359"/>
                </a:lnTo>
                <a:close/>
              </a:path>
            </a:pathLst>
          </a:custGeom>
          <a:solidFill>
            <a:srgbClr val="F8AB3A"/>
          </a:solidFill>
        </p:spPr>
        <p:style>
          <a:lnRef idx="2">
            <a:schemeClr val="lt1">
              <a:hueOff val="0"/>
              <a:satOff val="0"/>
              <a:lumOff val="0"/>
              <a:alphaOff val="0"/>
            </a:schemeClr>
          </a:lnRef>
          <a:fillRef idx="1">
            <a:schemeClr val="accent3">
              <a:shade val="80000"/>
              <a:hueOff val="0"/>
              <a:satOff val="0"/>
              <a:lumOff val="19092"/>
              <a:alphaOff val="0"/>
            </a:schemeClr>
          </a:fillRef>
          <a:effectRef idx="0">
            <a:schemeClr val="accent3">
              <a:shade val="80000"/>
              <a:hueOff val="0"/>
              <a:satOff val="0"/>
              <a:lumOff val="19092"/>
              <a:alphaOff val="0"/>
            </a:schemeClr>
          </a:effectRef>
          <a:fontRef idx="minor">
            <a:schemeClr val="lt1"/>
          </a:fontRef>
        </p:style>
        <p:txBody>
          <a:bodyPr spcFirstLastPara="0" vert="horz" wrap="square" lIns="73484" tIns="73484" rIns="73484" bIns="73484" numCol="1" spcCol="1270" anchor="ctr" anchorCtr="0">
            <a:noAutofit/>
          </a:bodyPr>
          <a:lstStyle/>
          <a:p>
            <a:pPr algn="ctr" defTabSz="666750">
              <a:lnSpc>
                <a:spcPct val="90000"/>
              </a:lnSpc>
              <a:spcBef>
                <a:spcPct val="0"/>
              </a:spcBef>
              <a:spcAft>
                <a:spcPct val="35000"/>
              </a:spcAft>
            </a:pPr>
            <a:r>
              <a:rPr lang="fa-IR" sz="1500" dirty="0">
                <a:solidFill>
                  <a:schemeClr val="tx1"/>
                </a:solidFill>
                <a:cs typeface="B Yekan" panose="00000400000000000000" pitchFamily="2" charset="-78"/>
              </a:rPr>
              <a:t>مدل های با پرلین</a:t>
            </a:r>
            <a:endParaRPr lang="en-US" sz="1500" dirty="0">
              <a:solidFill>
                <a:schemeClr val="tx1"/>
              </a:solidFill>
              <a:cs typeface="B Yekan" panose="00000400000000000000" pitchFamily="2" charset="-78"/>
            </a:endParaRPr>
          </a:p>
        </p:txBody>
      </p:sp>
    </p:spTree>
    <p:extLst>
      <p:ext uri="{BB962C8B-B14F-4D97-AF65-F5344CB8AC3E}">
        <p14:creationId xmlns:p14="http://schemas.microsoft.com/office/powerpoint/2010/main" val="179110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graphicEl>
                                              <a:dgm id="{5FB7ED5B-689E-4918-A73C-16FED5932528}"/>
                                            </p:graphicEl>
                                          </p:spTgt>
                                        </p:tgtEl>
                                        <p:attrNameLst>
                                          <p:attrName>style.visibility</p:attrName>
                                        </p:attrNameLst>
                                      </p:cBhvr>
                                      <p:to>
                                        <p:strVal val="visible"/>
                                      </p:to>
                                    </p:set>
                                    <p:animEffect transition="in" filter="fade">
                                      <p:cBhvr>
                                        <p:cTn id="7" dur="1000"/>
                                        <p:tgtEl>
                                          <p:spTgt spid="3">
                                            <p:graphicEl>
                                              <a:dgm id="{5FB7ED5B-689E-4918-A73C-16FED5932528}"/>
                                            </p:graphicEl>
                                          </p:spTgt>
                                        </p:tgtEl>
                                      </p:cBhvr>
                                    </p:animEffect>
                                    <p:anim calcmode="lin" valueType="num">
                                      <p:cBhvr>
                                        <p:cTn id="8" dur="1000" fill="hold"/>
                                        <p:tgtEl>
                                          <p:spTgt spid="3">
                                            <p:graphicEl>
                                              <a:dgm id="{5FB7ED5B-689E-4918-A73C-16FED5932528}"/>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5FB7ED5B-689E-4918-A73C-16FED593252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graphicEl>
                                              <a:dgm id="{A1C8850D-6092-406B-84EC-B8DF61220642}"/>
                                            </p:graphicEl>
                                          </p:spTgt>
                                        </p:tgtEl>
                                        <p:attrNameLst>
                                          <p:attrName>style.visibility</p:attrName>
                                        </p:attrNameLst>
                                      </p:cBhvr>
                                      <p:to>
                                        <p:strVal val="visible"/>
                                      </p:to>
                                    </p:set>
                                    <p:animEffect transition="in" filter="fade">
                                      <p:cBhvr>
                                        <p:cTn id="14" dur="1000"/>
                                        <p:tgtEl>
                                          <p:spTgt spid="3">
                                            <p:graphicEl>
                                              <a:dgm id="{A1C8850D-6092-406B-84EC-B8DF61220642}"/>
                                            </p:graphicEl>
                                          </p:spTgt>
                                        </p:tgtEl>
                                      </p:cBhvr>
                                    </p:animEffect>
                                    <p:anim calcmode="lin" valueType="num">
                                      <p:cBhvr>
                                        <p:cTn id="15" dur="1000" fill="hold"/>
                                        <p:tgtEl>
                                          <p:spTgt spid="3">
                                            <p:graphicEl>
                                              <a:dgm id="{A1C8850D-6092-406B-84EC-B8DF61220642}"/>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A1C8850D-6092-406B-84EC-B8DF61220642}"/>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
                                            <p:graphicEl>
                                              <a:dgm id="{F379B3AC-62BC-439E-A18B-8B1D8111AAB4}"/>
                                            </p:graphicEl>
                                          </p:spTgt>
                                        </p:tgtEl>
                                        <p:attrNameLst>
                                          <p:attrName>style.visibility</p:attrName>
                                        </p:attrNameLst>
                                      </p:cBhvr>
                                      <p:to>
                                        <p:strVal val="visible"/>
                                      </p:to>
                                    </p:set>
                                    <p:animEffect transition="in" filter="fade">
                                      <p:cBhvr>
                                        <p:cTn id="19" dur="1000"/>
                                        <p:tgtEl>
                                          <p:spTgt spid="3">
                                            <p:graphicEl>
                                              <a:dgm id="{F379B3AC-62BC-439E-A18B-8B1D8111AAB4}"/>
                                            </p:graphicEl>
                                          </p:spTgt>
                                        </p:tgtEl>
                                      </p:cBhvr>
                                    </p:animEffect>
                                    <p:anim calcmode="lin" valueType="num">
                                      <p:cBhvr>
                                        <p:cTn id="20" dur="1000" fill="hold"/>
                                        <p:tgtEl>
                                          <p:spTgt spid="3">
                                            <p:graphicEl>
                                              <a:dgm id="{F379B3AC-62BC-439E-A18B-8B1D8111AAB4}"/>
                                            </p:graphicEl>
                                          </p:spTgt>
                                        </p:tgtEl>
                                        <p:attrNameLst>
                                          <p:attrName>ppt_x</p:attrName>
                                        </p:attrNameLst>
                                      </p:cBhvr>
                                      <p:tavLst>
                                        <p:tav tm="0">
                                          <p:val>
                                            <p:strVal val="#ppt_x"/>
                                          </p:val>
                                        </p:tav>
                                        <p:tav tm="100000">
                                          <p:val>
                                            <p:strVal val="#ppt_x"/>
                                          </p:val>
                                        </p:tav>
                                      </p:tavLst>
                                    </p:anim>
                                    <p:anim calcmode="lin" valueType="num">
                                      <p:cBhvr>
                                        <p:cTn id="21" dur="1000" fill="hold"/>
                                        <p:tgtEl>
                                          <p:spTgt spid="3">
                                            <p:graphicEl>
                                              <a:dgm id="{F379B3AC-62BC-439E-A18B-8B1D8111AAB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
                                            <p:graphicEl>
                                              <a:dgm id="{B66F48E5-8865-432B-9CE4-5E5448092B9B}"/>
                                            </p:graphicEl>
                                          </p:spTgt>
                                        </p:tgtEl>
                                        <p:attrNameLst>
                                          <p:attrName>style.visibility</p:attrName>
                                        </p:attrNameLst>
                                      </p:cBhvr>
                                      <p:to>
                                        <p:strVal val="visible"/>
                                      </p:to>
                                    </p:set>
                                    <p:animEffect transition="in" filter="fade">
                                      <p:cBhvr>
                                        <p:cTn id="26" dur="1000"/>
                                        <p:tgtEl>
                                          <p:spTgt spid="3">
                                            <p:graphicEl>
                                              <a:dgm id="{B66F48E5-8865-432B-9CE4-5E5448092B9B}"/>
                                            </p:graphicEl>
                                          </p:spTgt>
                                        </p:tgtEl>
                                      </p:cBhvr>
                                    </p:animEffect>
                                    <p:anim calcmode="lin" valueType="num">
                                      <p:cBhvr>
                                        <p:cTn id="27" dur="1000" fill="hold"/>
                                        <p:tgtEl>
                                          <p:spTgt spid="3">
                                            <p:graphicEl>
                                              <a:dgm id="{B66F48E5-8865-432B-9CE4-5E5448092B9B}"/>
                                            </p:graphicEl>
                                          </p:spTgt>
                                        </p:tgtEl>
                                        <p:attrNameLst>
                                          <p:attrName>ppt_x</p:attrName>
                                        </p:attrNameLst>
                                      </p:cBhvr>
                                      <p:tavLst>
                                        <p:tav tm="0">
                                          <p:val>
                                            <p:strVal val="#ppt_x"/>
                                          </p:val>
                                        </p:tav>
                                        <p:tav tm="100000">
                                          <p:val>
                                            <p:strVal val="#ppt_x"/>
                                          </p:val>
                                        </p:tav>
                                      </p:tavLst>
                                    </p:anim>
                                    <p:anim calcmode="lin" valueType="num">
                                      <p:cBhvr>
                                        <p:cTn id="28" dur="1000" fill="hold"/>
                                        <p:tgtEl>
                                          <p:spTgt spid="3">
                                            <p:graphicEl>
                                              <a:dgm id="{B66F48E5-8865-432B-9CE4-5E5448092B9B}"/>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3">
                                            <p:graphicEl>
                                              <a:dgm id="{43E3A248-1299-45EE-A43B-6C224942DB57}"/>
                                            </p:graphicEl>
                                          </p:spTgt>
                                        </p:tgtEl>
                                        <p:attrNameLst>
                                          <p:attrName>style.visibility</p:attrName>
                                        </p:attrNameLst>
                                      </p:cBhvr>
                                      <p:to>
                                        <p:strVal val="visible"/>
                                      </p:to>
                                    </p:set>
                                    <p:animEffect transition="in" filter="fade">
                                      <p:cBhvr>
                                        <p:cTn id="31" dur="1000"/>
                                        <p:tgtEl>
                                          <p:spTgt spid="3">
                                            <p:graphicEl>
                                              <a:dgm id="{43E3A248-1299-45EE-A43B-6C224942DB57}"/>
                                            </p:graphicEl>
                                          </p:spTgt>
                                        </p:tgtEl>
                                      </p:cBhvr>
                                    </p:animEffect>
                                    <p:anim calcmode="lin" valueType="num">
                                      <p:cBhvr>
                                        <p:cTn id="32" dur="1000" fill="hold"/>
                                        <p:tgtEl>
                                          <p:spTgt spid="3">
                                            <p:graphicEl>
                                              <a:dgm id="{43E3A248-1299-45EE-A43B-6C224942DB57}"/>
                                            </p:graphicEl>
                                          </p:spTgt>
                                        </p:tgtEl>
                                        <p:attrNameLst>
                                          <p:attrName>ppt_x</p:attrName>
                                        </p:attrNameLst>
                                      </p:cBhvr>
                                      <p:tavLst>
                                        <p:tav tm="0">
                                          <p:val>
                                            <p:strVal val="#ppt_x"/>
                                          </p:val>
                                        </p:tav>
                                        <p:tav tm="100000">
                                          <p:val>
                                            <p:strVal val="#ppt_x"/>
                                          </p:val>
                                        </p:tav>
                                      </p:tavLst>
                                    </p:anim>
                                    <p:anim calcmode="lin" valueType="num">
                                      <p:cBhvr>
                                        <p:cTn id="33" dur="1000" fill="hold"/>
                                        <p:tgtEl>
                                          <p:spTgt spid="3">
                                            <p:graphicEl>
                                              <a:dgm id="{43E3A248-1299-45EE-A43B-6C224942DB5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
                                            <p:graphicEl>
                                              <a:dgm id="{0260567E-9130-48CB-A266-DEE0A7FF7F7D}"/>
                                            </p:graphicEl>
                                          </p:spTgt>
                                        </p:tgtEl>
                                        <p:attrNameLst>
                                          <p:attrName>style.visibility</p:attrName>
                                        </p:attrNameLst>
                                      </p:cBhvr>
                                      <p:to>
                                        <p:strVal val="visible"/>
                                      </p:to>
                                    </p:set>
                                    <p:animEffect transition="in" filter="fade">
                                      <p:cBhvr>
                                        <p:cTn id="38" dur="1000"/>
                                        <p:tgtEl>
                                          <p:spTgt spid="3">
                                            <p:graphicEl>
                                              <a:dgm id="{0260567E-9130-48CB-A266-DEE0A7FF7F7D}"/>
                                            </p:graphicEl>
                                          </p:spTgt>
                                        </p:tgtEl>
                                      </p:cBhvr>
                                    </p:animEffect>
                                    <p:anim calcmode="lin" valueType="num">
                                      <p:cBhvr>
                                        <p:cTn id="39" dur="1000" fill="hold"/>
                                        <p:tgtEl>
                                          <p:spTgt spid="3">
                                            <p:graphicEl>
                                              <a:dgm id="{0260567E-9130-48CB-A266-DEE0A7FF7F7D}"/>
                                            </p:graphicEl>
                                          </p:spTgt>
                                        </p:tgtEl>
                                        <p:attrNameLst>
                                          <p:attrName>ppt_x</p:attrName>
                                        </p:attrNameLst>
                                      </p:cBhvr>
                                      <p:tavLst>
                                        <p:tav tm="0">
                                          <p:val>
                                            <p:strVal val="#ppt_x"/>
                                          </p:val>
                                        </p:tav>
                                        <p:tav tm="100000">
                                          <p:val>
                                            <p:strVal val="#ppt_x"/>
                                          </p:val>
                                        </p:tav>
                                      </p:tavLst>
                                    </p:anim>
                                    <p:anim calcmode="lin" valueType="num">
                                      <p:cBhvr>
                                        <p:cTn id="40" dur="1000" fill="hold"/>
                                        <p:tgtEl>
                                          <p:spTgt spid="3">
                                            <p:graphicEl>
                                              <a:dgm id="{0260567E-9130-48CB-A266-DEE0A7FF7F7D}"/>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3">
                                            <p:graphicEl>
                                              <a:dgm id="{E5F069E9-CF68-43E3-B397-DCE5C3ADE2FA}"/>
                                            </p:graphicEl>
                                          </p:spTgt>
                                        </p:tgtEl>
                                        <p:attrNameLst>
                                          <p:attrName>style.visibility</p:attrName>
                                        </p:attrNameLst>
                                      </p:cBhvr>
                                      <p:to>
                                        <p:strVal val="visible"/>
                                      </p:to>
                                    </p:set>
                                    <p:animEffect transition="in" filter="fade">
                                      <p:cBhvr>
                                        <p:cTn id="43" dur="1000"/>
                                        <p:tgtEl>
                                          <p:spTgt spid="3">
                                            <p:graphicEl>
                                              <a:dgm id="{E5F069E9-CF68-43E3-B397-DCE5C3ADE2FA}"/>
                                            </p:graphicEl>
                                          </p:spTgt>
                                        </p:tgtEl>
                                      </p:cBhvr>
                                    </p:animEffect>
                                    <p:anim calcmode="lin" valueType="num">
                                      <p:cBhvr>
                                        <p:cTn id="44" dur="1000" fill="hold"/>
                                        <p:tgtEl>
                                          <p:spTgt spid="3">
                                            <p:graphicEl>
                                              <a:dgm id="{E5F069E9-CF68-43E3-B397-DCE5C3ADE2FA}"/>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E5F069E9-CF68-43E3-B397-DCE5C3ADE2FA}"/>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
                                            <p:graphicEl>
                                              <a:dgm id="{5FB7ED5B-689E-4918-A73C-16FED5932528}"/>
                                            </p:graphicEl>
                                          </p:spTgt>
                                        </p:tgtEl>
                                      </p:cBhvr>
                                    </p:animEffect>
                                    <p:set>
                                      <p:cBhvr>
                                        <p:cTn id="50" dur="1" fill="hold">
                                          <p:stCondLst>
                                            <p:cond delay="499"/>
                                          </p:stCondLst>
                                        </p:cTn>
                                        <p:tgtEl>
                                          <p:spTgt spid="3">
                                            <p:graphicEl>
                                              <a:dgm id="{5FB7ED5B-689E-4918-A73C-16FED5932528}"/>
                                            </p:graphic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
                                            <p:graphicEl>
                                              <a:dgm id="{A1C8850D-6092-406B-84EC-B8DF61220642}"/>
                                            </p:graphicEl>
                                          </p:spTgt>
                                        </p:tgtEl>
                                      </p:cBhvr>
                                    </p:animEffect>
                                    <p:set>
                                      <p:cBhvr>
                                        <p:cTn id="55" dur="1" fill="hold">
                                          <p:stCondLst>
                                            <p:cond delay="499"/>
                                          </p:stCondLst>
                                        </p:cTn>
                                        <p:tgtEl>
                                          <p:spTgt spid="3">
                                            <p:graphicEl>
                                              <a:dgm id="{A1C8850D-6092-406B-84EC-B8DF61220642}"/>
                                            </p:graphic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
                                            <p:graphicEl>
                                              <a:dgm id="{F379B3AC-62BC-439E-A18B-8B1D8111AAB4}"/>
                                            </p:graphicEl>
                                          </p:spTgt>
                                        </p:tgtEl>
                                      </p:cBhvr>
                                    </p:animEffect>
                                    <p:set>
                                      <p:cBhvr>
                                        <p:cTn id="58" dur="1" fill="hold">
                                          <p:stCondLst>
                                            <p:cond delay="499"/>
                                          </p:stCondLst>
                                        </p:cTn>
                                        <p:tgtEl>
                                          <p:spTgt spid="3">
                                            <p:graphicEl>
                                              <a:dgm id="{F379B3AC-62BC-439E-A18B-8B1D8111AAB4}"/>
                                            </p:graphic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
                                            <p:graphicEl>
                                              <a:dgm id="{B66F48E5-8865-432B-9CE4-5E5448092B9B}"/>
                                            </p:graphicEl>
                                          </p:spTgt>
                                        </p:tgtEl>
                                      </p:cBhvr>
                                    </p:animEffect>
                                    <p:set>
                                      <p:cBhvr>
                                        <p:cTn id="63" dur="1" fill="hold">
                                          <p:stCondLst>
                                            <p:cond delay="499"/>
                                          </p:stCondLst>
                                        </p:cTn>
                                        <p:tgtEl>
                                          <p:spTgt spid="3">
                                            <p:graphicEl>
                                              <a:dgm id="{B66F48E5-8865-432B-9CE4-5E5448092B9B}"/>
                                            </p:graphic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
                                            <p:graphicEl>
                                              <a:dgm id="{43E3A248-1299-45EE-A43B-6C224942DB57}"/>
                                            </p:graphicEl>
                                          </p:spTgt>
                                        </p:tgtEl>
                                      </p:cBhvr>
                                    </p:animEffect>
                                    <p:set>
                                      <p:cBhvr>
                                        <p:cTn id="66" dur="1" fill="hold">
                                          <p:stCondLst>
                                            <p:cond delay="499"/>
                                          </p:stCondLst>
                                        </p:cTn>
                                        <p:tgtEl>
                                          <p:spTgt spid="3">
                                            <p:graphicEl>
                                              <a:dgm id="{43E3A248-1299-45EE-A43B-6C224942DB57}"/>
                                            </p:graphic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graphicEl>
                                              <a:dgm id="{0260567E-9130-48CB-A266-DEE0A7FF7F7D}"/>
                                            </p:graphicEl>
                                          </p:spTgt>
                                        </p:tgtEl>
                                      </p:cBhvr>
                                    </p:animEffect>
                                    <p:set>
                                      <p:cBhvr>
                                        <p:cTn id="71" dur="1" fill="hold">
                                          <p:stCondLst>
                                            <p:cond delay="499"/>
                                          </p:stCondLst>
                                        </p:cTn>
                                        <p:tgtEl>
                                          <p:spTgt spid="3">
                                            <p:graphicEl>
                                              <a:dgm id="{0260567E-9130-48CB-A266-DEE0A7FF7F7D}"/>
                                            </p:graphic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graphicEl>
                                              <a:dgm id="{E5F069E9-CF68-43E3-B397-DCE5C3ADE2FA}"/>
                                            </p:graphicEl>
                                          </p:spTgt>
                                        </p:tgtEl>
                                      </p:cBhvr>
                                    </p:animEffect>
                                    <p:set>
                                      <p:cBhvr>
                                        <p:cTn id="74" dur="1" fill="hold">
                                          <p:stCondLst>
                                            <p:cond delay="499"/>
                                          </p:stCondLst>
                                        </p:cTn>
                                        <p:tgtEl>
                                          <p:spTgt spid="3">
                                            <p:graphicEl>
                                              <a:dgm id="{E5F069E9-CF68-43E3-B397-DCE5C3ADE2FA}"/>
                                            </p:graphic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p:cTn id="79" dur="1000" fill="hold"/>
                                        <p:tgtEl>
                                          <p:spTgt spid="37"/>
                                        </p:tgtEl>
                                        <p:attrNameLst>
                                          <p:attrName>ppt_w</p:attrName>
                                        </p:attrNameLst>
                                      </p:cBhvr>
                                      <p:tavLst>
                                        <p:tav tm="0">
                                          <p:val>
                                            <p:fltVal val="0"/>
                                          </p:val>
                                        </p:tav>
                                        <p:tav tm="100000">
                                          <p:val>
                                            <p:strVal val="#ppt_w"/>
                                          </p:val>
                                        </p:tav>
                                      </p:tavLst>
                                    </p:anim>
                                    <p:anim calcmode="lin" valueType="num">
                                      <p:cBhvr>
                                        <p:cTn id="80" dur="1000" fill="hold"/>
                                        <p:tgtEl>
                                          <p:spTgt spid="37"/>
                                        </p:tgtEl>
                                        <p:attrNameLst>
                                          <p:attrName>ppt_h</p:attrName>
                                        </p:attrNameLst>
                                      </p:cBhvr>
                                      <p:tavLst>
                                        <p:tav tm="0">
                                          <p:val>
                                            <p:fltVal val="0"/>
                                          </p:val>
                                        </p:tav>
                                        <p:tav tm="100000">
                                          <p:val>
                                            <p:strVal val="#ppt_h"/>
                                          </p:val>
                                        </p:tav>
                                      </p:tavLst>
                                    </p:anim>
                                    <p:anim calcmode="lin" valueType="num">
                                      <p:cBhvr>
                                        <p:cTn id="81" dur="1000" fill="hold"/>
                                        <p:tgtEl>
                                          <p:spTgt spid="37"/>
                                        </p:tgtEl>
                                        <p:attrNameLst>
                                          <p:attrName>style.rotation</p:attrName>
                                        </p:attrNameLst>
                                      </p:cBhvr>
                                      <p:tavLst>
                                        <p:tav tm="0">
                                          <p:val>
                                            <p:fltVal val="90"/>
                                          </p:val>
                                        </p:tav>
                                        <p:tav tm="100000">
                                          <p:val>
                                            <p:fltVal val="0"/>
                                          </p:val>
                                        </p:tav>
                                      </p:tavLst>
                                    </p:anim>
                                    <p:animEffect transition="in" filter="fade">
                                      <p:cBhvr>
                                        <p:cTn id="82" dur="1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5">
                                            <p:graphicEl>
                                              <a:chart seriesIdx="-3" categoryIdx="-3" bldStep="gridLegend"/>
                                            </p:graphicEl>
                                          </p:spTgt>
                                        </p:tgtEl>
                                        <p:attrNameLst>
                                          <p:attrName>style.visibility</p:attrName>
                                        </p:attrNameLst>
                                      </p:cBhvr>
                                      <p:to>
                                        <p:strVal val="visible"/>
                                      </p:to>
                                    </p:set>
                                    <p:animEffect transition="in" filter="fade">
                                      <p:cBhvr>
                                        <p:cTn id="87" dur="1000"/>
                                        <p:tgtEl>
                                          <p:spTgt spid="35">
                                            <p:graphicEl>
                                              <a:chart seriesIdx="-3" categoryIdx="-3" bldStep="gridLegend"/>
                                            </p:graphicEl>
                                          </p:spTgt>
                                        </p:tgtEl>
                                      </p:cBhvr>
                                    </p:animEffect>
                                    <p:anim calcmode="lin" valueType="num">
                                      <p:cBhvr>
                                        <p:cTn id="88" dur="1000" fill="hold"/>
                                        <p:tgtEl>
                                          <p:spTgt spid="3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89" dur="1000" fill="hold"/>
                                        <p:tgtEl>
                                          <p:spTgt spid="35">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5">
                                            <p:graphicEl>
                                              <a:chart seriesIdx="-4" categoryIdx="0" bldStep="category"/>
                                            </p:graphicEl>
                                          </p:spTgt>
                                        </p:tgtEl>
                                        <p:attrNameLst>
                                          <p:attrName>style.visibility</p:attrName>
                                        </p:attrNameLst>
                                      </p:cBhvr>
                                      <p:to>
                                        <p:strVal val="visible"/>
                                      </p:to>
                                    </p:set>
                                    <p:animEffect transition="in" filter="fade">
                                      <p:cBhvr>
                                        <p:cTn id="94" dur="1000"/>
                                        <p:tgtEl>
                                          <p:spTgt spid="35">
                                            <p:graphicEl>
                                              <a:chart seriesIdx="-4" categoryIdx="0" bldStep="category"/>
                                            </p:graphicEl>
                                          </p:spTgt>
                                        </p:tgtEl>
                                      </p:cBhvr>
                                    </p:animEffect>
                                    <p:anim calcmode="lin" valueType="num">
                                      <p:cBhvr>
                                        <p:cTn id="95" dur="1000" fill="hold"/>
                                        <p:tgtEl>
                                          <p:spTgt spid="3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96" dur="1000" fill="hold"/>
                                        <p:tgtEl>
                                          <p:spTgt spid="35">
                                            <p:graphicEl>
                                              <a:chart seriesIdx="-4" categoryIdx="0"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graphicEl>
                                              <a:chart seriesIdx="-4" categoryIdx="1" bldStep="category"/>
                                            </p:graphicEl>
                                          </p:spTgt>
                                        </p:tgtEl>
                                        <p:attrNameLst>
                                          <p:attrName>style.visibility</p:attrName>
                                        </p:attrNameLst>
                                      </p:cBhvr>
                                      <p:to>
                                        <p:strVal val="visible"/>
                                      </p:to>
                                    </p:set>
                                    <p:animEffect transition="in" filter="fade">
                                      <p:cBhvr>
                                        <p:cTn id="101" dur="1000"/>
                                        <p:tgtEl>
                                          <p:spTgt spid="35">
                                            <p:graphicEl>
                                              <a:chart seriesIdx="-4" categoryIdx="1" bldStep="category"/>
                                            </p:graphicEl>
                                          </p:spTgt>
                                        </p:tgtEl>
                                      </p:cBhvr>
                                    </p:animEffect>
                                    <p:anim calcmode="lin" valueType="num">
                                      <p:cBhvr>
                                        <p:cTn id="102" dur="1000" fill="hold"/>
                                        <p:tgtEl>
                                          <p:spTgt spid="3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103" dur="1000" fill="hold"/>
                                        <p:tgtEl>
                                          <p:spTgt spid="35">
                                            <p:graphicEl>
                                              <a:chart seriesIdx="-4" categoryIdx="1"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5">
                                            <p:graphicEl>
                                              <a:chart seriesIdx="-4" categoryIdx="2" bldStep="category"/>
                                            </p:graphicEl>
                                          </p:spTgt>
                                        </p:tgtEl>
                                        <p:attrNameLst>
                                          <p:attrName>style.visibility</p:attrName>
                                        </p:attrNameLst>
                                      </p:cBhvr>
                                      <p:to>
                                        <p:strVal val="visible"/>
                                      </p:to>
                                    </p:set>
                                    <p:animEffect transition="in" filter="fade">
                                      <p:cBhvr>
                                        <p:cTn id="108" dur="1000"/>
                                        <p:tgtEl>
                                          <p:spTgt spid="35">
                                            <p:graphicEl>
                                              <a:chart seriesIdx="-4" categoryIdx="2" bldStep="category"/>
                                            </p:graphicEl>
                                          </p:spTgt>
                                        </p:tgtEl>
                                      </p:cBhvr>
                                    </p:animEffect>
                                    <p:anim calcmode="lin" valueType="num">
                                      <p:cBhvr>
                                        <p:cTn id="109" dur="1000" fill="hold"/>
                                        <p:tgtEl>
                                          <p:spTgt spid="3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110" dur="1000" fill="hold"/>
                                        <p:tgtEl>
                                          <p:spTgt spid="35">
                                            <p:graphicEl>
                                              <a:chart seriesIdx="-4" categoryIdx="2"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35">
                                            <p:graphicEl>
                                              <a:chart seriesIdx="-4" categoryIdx="3" bldStep="category"/>
                                            </p:graphicEl>
                                          </p:spTgt>
                                        </p:tgtEl>
                                        <p:attrNameLst>
                                          <p:attrName>style.visibility</p:attrName>
                                        </p:attrNameLst>
                                      </p:cBhvr>
                                      <p:to>
                                        <p:strVal val="visible"/>
                                      </p:to>
                                    </p:set>
                                    <p:animEffect transition="in" filter="fade">
                                      <p:cBhvr>
                                        <p:cTn id="115" dur="1000"/>
                                        <p:tgtEl>
                                          <p:spTgt spid="35">
                                            <p:graphicEl>
                                              <a:chart seriesIdx="-4" categoryIdx="3" bldStep="category"/>
                                            </p:graphicEl>
                                          </p:spTgt>
                                        </p:tgtEl>
                                      </p:cBhvr>
                                    </p:animEffect>
                                    <p:anim calcmode="lin" valueType="num">
                                      <p:cBhvr>
                                        <p:cTn id="116" dur="1000" fill="hold"/>
                                        <p:tgtEl>
                                          <p:spTgt spid="3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117" dur="1000" fill="hold"/>
                                        <p:tgtEl>
                                          <p:spTgt spid="35">
                                            <p:graphicEl>
                                              <a:chart seriesIdx="-4" categoryIdx="3"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Sub>
          <a:bldChart bld="category"/>
        </p:bldSub>
      </p:bldGraphic>
      <p:bldP spid="37" grpId="0"/>
      <p:bldP spid="37" grpId="1"/>
      <p:bldGraphic spid="3" grpId="0">
        <p:bldSub>
          <a:bldDgm bld="one"/>
        </p:bldSub>
      </p:bldGraphic>
      <p:bldGraphic spid="3" grpId="1">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3243961" y="2988428"/>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schemeClr val="tx1"/>
                </a:solidFill>
                <a:cs typeface="B Yekan" panose="00000400000000000000" pitchFamily="2" charset="-78"/>
              </a:rPr>
              <a:t>طراحی </a:t>
            </a:r>
            <a:r>
              <a:rPr lang="ar-SA" sz="2400" b="1" dirty="0">
                <a:solidFill>
                  <a:schemeClr val="tx1"/>
                </a:solidFill>
                <a:cs typeface="B Yekan" panose="00000400000000000000" pitchFamily="2" charset="-78"/>
              </a:rPr>
              <a:t>مدل­ها</a:t>
            </a:r>
            <a:endParaRPr lang="fa-IR" sz="2400" b="1" dirty="0">
              <a:solidFill>
                <a:schemeClr val="tx1"/>
              </a:solidFill>
              <a:cs typeface="B Yekan" panose="00000400000000000000" pitchFamily="2" charset="-78"/>
            </a:endParaRPr>
          </a:p>
        </p:txBody>
      </p:sp>
      <p:sp>
        <p:nvSpPr>
          <p:cNvPr id="53" name="Rounded Rectangle 52"/>
          <p:cNvSpPr/>
          <p:nvPr/>
        </p:nvSpPr>
        <p:spPr>
          <a:xfrm>
            <a:off x="3243961" y="2099641"/>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solidFill>
                <a:cs typeface="B Yekan" panose="00000400000000000000" pitchFamily="2" charset="-78"/>
              </a:rPr>
              <a:t>مدل­های </a:t>
            </a:r>
            <a:r>
              <a:rPr lang="fa-IR" sz="2400" b="1" dirty="0">
                <a:solidFill>
                  <a:schemeClr val="tx1"/>
                </a:solidFill>
                <a:cs typeface="B Yekan" panose="00000400000000000000" pitchFamily="2" charset="-78"/>
              </a:rPr>
              <a:t>مورد بررسی</a:t>
            </a:r>
          </a:p>
        </p:txBody>
      </p:sp>
      <p:sp>
        <p:nvSpPr>
          <p:cNvPr id="59" name="Rounded Rectangle 58"/>
          <p:cNvSpPr/>
          <p:nvPr/>
        </p:nvSpPr>
        <p:spPr>
          <a:xfrm>
            <a:off x="3216151" y="4777017"/>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schemeClr val="tx1"/>
                </a:solidFill>
                <a:cs typeface="B Yekan" panose="00000400000000000000" pitchFamily="2" charset="-78"/>
              </a:rPr>
              <a:t>نتایج تحلیل پایداری</a:t>
            </a:r>
          </a:p>
        </p:txBody>
      </p:sp>
      <p:sp>
        <p:nvSpPr>
          <p:cNvPr id="85" name="Freeform 7"/>
          <p:cNvSpPr>
            <a:spLocks/>
          </p:cNvSpPr>
          <p:nvPr/>
        </p:nvSpPr>
        <p:spPr bwMode="gray">
          <a:xfrm>
            <a:off x="4209097" y="1704402"/>
            <a:ext cx="428626" cy="449124"/>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70C0"/>
          </a:solidFill>
          <a:ln w="22225">
            <a:solidFill>
              <a:schemeClr val="tx1"/>
            </a:solidFill>
            <a:prstDash val="solid"/>
            <a:round/>
            <a:headEnd/>
            <a:tailEnd/>
          </a:ln>
          <a:effectLst/>
        </p:spPr>
        <p:txBody>
          <a:bodyPr/>
          <a:lstStyle/>
          <a:p>
            <a:endParaRPr lang="fa-IR" sz="1350"/>
          </a:p>
        </p:txBody>
      </p:sp>
      <p:sp>
        <p:nvSpPr>
          <p:cNvPr id="2" name="TextBox 1"/>
          <p:cNvSpPr txBox="1"/>
          <p:nvPr/>
        </p:nvSpPr>
        <p:spPr>
          <a:xfrm>
            <a:off x="6087749" y="2348729"/>
            <a:ext cx="2802835" cy="766364"/>
          </a:xfrm>
          <a:prstGeom prst="rect">
            <a:avLst/>
          </a:prstGeom>
          <a:noFill/>
        </p:spPr>
        <p:txBody>
          <a:bodyPr wrap="square" rtlCol="1">
            <a:spAutoFit/>
          </a:bodyPr>
          <a:lstStyle/>
          <a:p>
            <a:pPr>
              <a:lnSpc>
                <a:spcPct val="90000"/>
              </a:lnSpc>
            </a:pPr>
            <a:r>
              <a:rPr lang="ar-SA" sz="2400" dirty="0">
                <a:cs typeface="B Yekan" panose="00000400000000000000" pitchFamily="2" charset="-78"/>
              </a:rPr>
              <a:t>مدل­سازی </a:t>
            </a:r>
            <a:r>
              <a:rPr lang="fa-IR" sz="2400" dirty="0">
                <a:cs typeface="B Yekan" panose="00000400000000000000" pitchFamily="2" charset="-78"/>
              </a:rPr>
              <a:t>هندسی تاشه</a:t>
            </a:r>
          </a:p>
        </p:txBody>
      </p:sp>
      <p:sp>
        <p:nvSpPr>
          <p:cNvPr id="86" name="Rectangle 85"/>
          <p:cNvSpPr/>
          <p:nvPr/>
        </p:nvSpPr>
        <p:spPr>
          <a:xfrm>
            <a:off x="731965" y="1842406"/>
            <a:ext cx="2936125" cy="969496"/>
          </a:xfrm>
          <a:prstGeom prst="rect">
            <a:avLst/>
          </a:prstGeom>
        </p:spPr>
        <p:txBody>
          <a:bodyPr wrap="none">
            <a:spAutoFit/>
          </a:bodyPr>
          <a:lstStyle/>
          <a:p>
            <a:r>
              <a:rPr lang="ar-SA" sz="2400" b="1" dirty="0">
                <a:latin typeface="Times New Roman" panose="02020603050405020304" pitchFamily="18" charset="0"/>
                <a:ea typeface="Times New Roman" panose="02020603050405020304" pitchFamily="18" charset="0"/>
                <a:cs typeface="B Yekan" panose="00000400000000000000" pitchFamily="2" charset="-78"/>
              </a:rPr>
              <a:t>استفاده از جبر فرمکسی</a:t>
            </a:r>
            <a:endParaRPr lang="fa-IR" sz="2400" b="1" dirty="0">
              <a:latin typeface="Times New Roman" panose="02020603050405020304" pitchFamily="18" charset="0"/>
              <a:ea typeface="Times New Roman" panose="02020603050405020304" pitchFamily="18" charset="0"/>
              <a:cs typeface="B Yekan" panose="00000400000000000000" pitchFamily="2" charset="-78"/>
            </a:endParaRPr>
          </a:p>
          <a:p>
            <a:pPr lvl="0" algn="ctr" rtl="1">
              <a:lnSpc>
                <a:spcPct val="150000"/>
              </a:lnSpc>
            </a:pPr>
            <a:r>
              <a:rPr lang="fa-IR" sz="2400" b="1" dirty="0">
                <a:cs typeface="B Yekan" panose="00000400000000000000" pitchFamily="2" charset="-78"/>
              </a:rPr>
              <a:t>نرم افزار </a:t>
            </a:r>
            <a:r>
              <a:rPr lang="en-US" sz="2400" b="1" dirty="0">
                <a:latin typeface="Times New Roman" panose="02020603050405020304" pitchFamily="18" charset="0"/>
                <a:cs typeface="Times New Roman" panose="02020603050405020304" pitchFamily="18" charset="0"/>
              </a:rPr>
              <a:t>FORMIAN</a:t>
            </a:r>
          </a:p>
        </p:txBody>
      </p:sp>
      <p:pic>
        <p:nvPicPr>
          <p:cNvPr id="87" name="Picture 86" descr="C:\Users\Ehsan\Desktop\fhtnrge.jpg"/>
          <p:cNvPicPr/>
          <p:nvPr/>
        </p:nvPicPr>
        <p:blipFill>
          <a:blip r:embed="rId3"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253323" y="2757229"/>
            <a:ext cx="6264914" cy="2900600"/>
          </a:xfrm>
          <a:prstGeom prst="rect">
            <a:avLst/>
          </a:prstGeom>
          <a:noFill/>
          <a:ln>
            <a:noFill/>
          </a:ln>
        </p:spPr>
      </p:pic>
      <p:pic>
        <p:nvPicPr>
          <p:cNvPr id="88" name="Picture 87" descr="C:\Users\Ehsan\Desktop\botjjhkhkj.jpg"/>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57147" y="2866817"/>
            <a:ext cx="2759515" cy="2591643"/>
          </a:xfrm>
          <a:prstGeom prst="rect">
            <a:avLst/>
          </a:prstGeom>
          <a:noFill/>
          <a:ln>
            <a:noFill/>
          </a:ln>
        </p:spPr>
      </p:pic>
      <p:sp>
        <p:nvSpPr>
          <p:cNvPr id="4" name="TextBox 3"/>
          <p:cNvSpPr txBox="1"/>
          <p:nvPr/>
        </p:nvSpPr>
        <p:spPr>
          <a:xfrm>
            <a:off x="6692923" y="5477779"/>
            <a:ext cx="1087961" cy="682110"/>
          </a:xfrm>
          <a:prstGeom prst="rect">
            <a:avLst/>
          </a:prstGeom>
          <a:noFill/>
        </p:spPr>
        <p:txBody>
          <a:bodyPr wrap="square" rtlCol="1">
            <a:spAutoFit/>
          </a:bodyPr>
          <a:lstStyle/>
          <a:p>
            <a:pPr>
              <a:lnSpc>
                <a:spcPct val="90000"/>
              </a:lnSpc>
            </a:pPr>
            <a:r>
              <a:rPr lang="fa-IR" sz="2100" dirty="0">
                <a:cs typeface="B Yekan" panose="00000400000000000000" pitchFamily="2" charset="-78"/>
              </a:rPr>
              <a:t>لایه پایین</a:t>
            </a:r>
          </a:p>
        </p:txBody>
      </p:sp>
      <p:pic>
        <p:nvPicPr>
          <p:cNvPr id="89" name="Picture 88" descr="C:\Users\Ehsan\Desktop\webjjlkkl.jpg"/>
          <p:cNvPicPr/>
          <p:nvPr/>
        </p:nvPicPr>
        <p:blipFill>
          <a:blip r:embed="rId5">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086942" y="2878858"/>
            <a:ext cx="2726885" cy="2579603"/>
          </a:xfrm>
          <a:prstGeom prst="rect">
            <a:avLst/>
          </a:prstGeom>
          <a:noFill/>
          <a:ln>
            <a:noFill/>
          </a:ln>
        </p:spPr>
      </p:pic>
      <p:sp>
        <p:nvSpPr>
          <p:cNvPr id="90" name="TextBox 89"/>
          <p:cNvSpPr txBox="1"/>
          <p:nvPr/>
        </p:nvSpPr>
        <p:spPr>
          <a:xfrm>
            <a:off x="3611676" y="5454639"/>
            <a:ext cx="1677417" cy="391261"/>
          </a:xfrm>
          <a:prstGeom prst="rect">
            <a:avLst/>
          </a:prstGeom>
          <a:noFill/>
        </p:spPr>
        <p:txBody>
          <a:bodyPr wrap="square" rtlCol="1">
            <a:spAutoFit/>
          </a:bodyPr>
          <a:lstStyle/>
          <a:p>
            <a:pPr>
              <a:lnSpc>
                <a:spcPct val="90000"/>
              </a:lnSpc>
            </a:pPr>
            <a:r>
              <a:rPr lang="fa-IR" sz="2100" dirty="0">
                <a:cs typeface="B Yekan" panose="00000400000000000000" pitchFamily="2" charset="-78"/>
              </a:rPr>
              <a:t>لایه میانی(جان)</a:t>
            </a:r>
          </a:p>
        </p:txBody>
      </p:sp>
      <p:pic>
        <p:nvPicPr>
          <p:cNvPr id="91" name="Picture 90" descr="C:\Users\Ehsan\Desktop\topfhkkk.jpg"/>
          <p:cNvPicPr/>
          <p:nvPr/>
        </p:nvPicPr>
        <p:blipFill>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53681" y="2885787"/>
            <a:ext cx="2689941" cy="2568852"/>
          </a:xfrm>
          <a:prstGeom prst="rect">
            <a:avLst/>
          </a:prstGeom>
          <a:noFill/>
          <a:ln>
            <a:noFill/>
          </a:ln>
        </p:spPr>
      </p:pic>
      <p:sp>
        <p:nvSpPr>
          <p:cNvPr id="92" name="TextBox 91"/>
          <p:cNvSpPr txBox="1"/>
          <p:nvPr/>
        </p:nvSpPr>
        <p:spPr>
          <a:xfrm>
            <a:off x="1232977" y="5477779"/>
            <a:ext cx="855236" cy="682110"/>
          </a:xfrm>
          <a:prstGeom prst="rect">
            <a:avLst/>
          </a:prstGeom>
          <a:noFill/>
        </p:spPr>
        <p:txBody>
          <a:bodyPr wrap="square" rtlCol="1">
            <a:spAutoFit/>
          </a:bodyPr>
          <a:lstStyle/>
          <a:p>
            <a:pPr>
              <a:lnSpc>
                <a:spcPct val="90000"/>
              </a:lnSpc>
            </a:pPr>
            <a:r>
              <a:rPr lang="fa-IR" sz="2100" dirty="0">
                <a:cs typeface="B Yekan" panose="00000400000000000000" pitchFamily="2" charset="-78"/>
              </a:rPr>
              <a:t>لایه بالا</a:t>
            </a:r>
          </a:p>
        </p:txBody>
      </p:sp>
      <p:sp>
        <p:nvSpPr>
          <p:cNvPr id="19" name="Rounded Rectangle 18"/>
          <p:cNvSpPr/>
          <p:nvPr/>
        </p:nvSpPr>
        <p:spPr>
          <a:xfrm>
            <a:off x="3216151" y="3888231"/>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schemeClr val="tx1"/>
                </a:solidFill>
                <a:cs typeface="B Yekan" panose="00000400000000000000" pitchFamily="2" charset="-78"/>
              </a:rPr>
              <a:t>رفتار فشاری اعضا</a:t>
            </a:r>
          </a:p>
        </p:txBody>
      </p:sp>
      <p:graphicFrame>
        <p:nvGraphicFramePr>
          <p:cNvPr id="20" name="Diagram 1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986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85"/>
                                        </p:tgtEl>
                                      </p:cBhvr>
                                    </p:animEffect>
                                    <p:set>
                                      <p:cBhvr>
                                        <p:cTn id="10" dur="1" fill="hold">
                                          <p:stCondLst>
                                            <p:cond delay="499"/>
                                          </p:stCondLst>
                                        </p:cTn>
                                        <p:tgtEl>
                                          <p:spTgt spid="8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4.79167E-6 -2.22222E-6 L 0.30977 -0.24282 " pathEditMode="relative" rAng="0" ptsTypes="AA">
                                      <p:cBhvr>
                                        <p:cTn id="20" dur="2000" fill="hold"/>
                                        <p:tgtEl>
                                          <p:spTgt spid="45"/>
                                        </p:tgtEl>
                                        <p:attrNameLst>
                                          <p:attrName>ppt_x</p:attrName>
                                          <p:attrName>ppt_y</p:attrName>
                                        </p:attrNameLst>
                                      </p:cBhvr>
                                      <p:rCtr x="15482" y="-12153"/>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barn(inVertical)">
                                      <p:cBhvr>
                                        <p:cTn id="31" dur="500"/>
                                        <p:tgtEl>
                                          <p:spTgt spid="8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wipe(down)">
                                      <p:cBhvr>
                                        <p:cTn id="36" dur="500"/>
                                        <p:tgtEl>
                                          <p:spTgt spid="8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87"/>
                                        </p:tgtEl>
                                      </p:cBhvr>
                                    </p:animEffect>
                                    <p:set>
                                      <p:cBhvr>
                                        <p:cTn id="41" dur="1" fill="hold">
                                          <p:stCondLst>
                                            <p:cond delay="499"/>
                                          </p:stCondLst>
                                        </p:cTn>
                                        <p:tgtEl>
                                          <p:spTgt spid="8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anim calcmode="lin" valueType="num">
                                      <p:cBhvr>
                                        <p:cTn id="47" dur="1000" fill="hold"/>
                                        <p:tgtEl>
                                          <p:spTgt spid="88"/>
                                        </p:tgtEl>
                                        <p:attrNameLst>
                                          <p:attrName>ppt_x</p:attrName>
                                        </p:attrNameLst>
                                      </p:cBhvr>
                                      <p:tavLst>
                                        <p:tav tm="0">
                                          <p:val>
                                            <p:strVal val="#ppt_x"/>
                                          </p:val>
                                        </p:tav>
                                        <p:tav tm="100000">
                                          <p:val>
                                            <p:strVal val="#ppt_x"/>
                                          </p:val>
                                        </p:tav>
                                      </p:tavLst>
                                    </p:anim>
                                    <p:anim calcmode="lin" valueType="num">
                                      <p:cBhvr>
                                        <p:cTn id="48" dur="1000" fill="hold"/>
                                        <p:tgtEl>
                                          <p:spTgt spid="8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1000"/>
                                        <p:tgtEl>
                                          <p:spTgt spid="89"/>
                                        </p:tgtEl>
                                      </p:cBhvr>
                                    </p:animEffect>
                                    <p:anim calcmode="lin" valueType="num">
                                      <p:cBhvr>
                                        <p:cTn id="52" dur="1000" fill="hold"/>
                                        <p:tgtEl>
                                          <p:spTgt spid="89"/>
                                        </p:tgtEl>
                                        <p:attrNameLst>
                                          <p:attrName>ppt_x</p:attrName>
                                        </p:attrNameLst>
                                      </p:cBhvr>
                                      <p:tavLst>
                                        <p:tav tm="0">
                                          <p:val>
                                            <p:strVal val="#ppt_x"/>
                                          </p:val>
                                        </p:tav>
                                        <p:tav tm="100000">
                                          <p:val>
                                            <p:strVal val="#ppt_x"/>
                                          </p:val>
                                        </p:tav>
                                      </p:tavLst>
                                    </p:anim>
                                    <p:anim calcmode="lin" valueType="num">
                                      <p:cBhvr>
                                        <p:cTn id="53" dur="1000" fill="hold"/>
                                        <p:tgtEl>
                                          <p:spTgt spid="8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1000"/>
                                        <p:tgtEl>
                                          <p:spTgt spid="91"/>
                                        </p:tgtEl>
                                      </p:cBhvr>
                                    </p:animEffect>
                                    <p:anim calcmode="lin" valueType="num">
                                      <p:cBhvr>
                                        <p:cTn id="57" dur="1000" fill="hold"/>
                                        <p:tgtEl>
                                          <p:spTgt spid="91"/>
                                        </p:tgtEl>
                                        <p:attrNameLst>
                                          <p:attrName>ppt_x</p:attrName>
                                        </p:attrNameLst>
                                      </p:cBhvr>
                                      <p:tavLst>
                                        <p:tav tm="0">
                                          <p:val>
                                            <p:strVal val="#ppt_x"/>
                                          </p:val>
                                        </p:tav>
                                        <p:tav tm="100000">
                                          <p:val>
                                            <p:strVal val="#ppt_x"/>
                                          </p:val>
                                        </p:tav>
                                      </p:tavLst>
                                    </p:anim>
                                    <p:anim calcmode="lin" valueType="num">
                                      <p:cBhvr>
                                        <p:cTn id="58" dur="1000" fill="hold"/>
                                        <p:tgtEl>
                                          <p:spTgt spid="9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1000"/>
                                        <p:tgtEl>
                                          <p:spTgt spid="90"/>
                                        </p:tgtEl>
                                      </p:cBhvr>
                                    </p:animEffect>
                                    <p:anim calcmode="lin" valueType="num">
                                      <p:cBhvr>
                                        <p:cTn id="67" dur="1000" fill="hold"/>
                                        <p:tgtEl>
                                          <p:spTgt spid="90"/>
                                        </p:tgtEl>
                                        <p:attrNameLst>
                                          <p:attrName>ppt_x</p:attrName>
                                        </p:attrNameLst>
                                      </p:cBhvr>
                                      <p:tavLst>
                                        <p:tav tm="0">
                                          <p:val>
                                            <p:strVal val="#ppt_x"/>
                                          </p:val>
                                        </p:tav>
                                        <p:tav tm="100000">
                                          <p:val>
                                            <p:strVal val="#ppt_x"/>
                                          </p:val>
                                        </p:tav>
                                      </p:tavLst>
                                    </p:anim>
                                    <p:anim calcmode="lin" valueType="num">
                                      <p:cBhvr>
                                        <p:cTn id="68" dur="1000" fill="hold"/>
                                        <p:tgtEl>
                                          <p:spTgt spid="9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fade">
                                      <p:cBhvr>
                                        <p:cTn id="71" dur="1000"/>
                                        <p:tgtEl>
                                          <p:spTgt spid="92"/>
                                        </p:tgtEl>
                                      </p:cBhvr>
                                    </p:animEffect>
                                    <p:anim calcmode="lin" valueType="num">
                                      <p:cBhvr>
                                        <p:cTn id="72" dur="1000" fill="hold"/>
                                        <p:tgtEl>
                                          <p:spTgt spid="92"/>
                                        </p:tgtEl>
                                        <p:attrNameLst>
                                          <p:attrName>ppt_x</p:attrName>
                                        </p:attrNameLst>
                                      </p:cBhvr>
                                      <p:tavLst>
                                        <p:tav tm="0">
                                          <p:val>
                                            <p:strVal val="#ppt_x"/>
                                          </p:val>
                                        </p:tav>
                                        <p:tav tm="100000">
                                          <p:val>
                                            <p:strVal val="#ppt_x"/>
                                          </p:val>
                                        </p:tav>
                                      </p:tavLst>
                                    </p:anim>
                                    <p:anim calcmode="lin" valueType="num">
                                      <p:cBhvr>
                                        <p:cTn id="73"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
                                        </p:tgtEl>
                                      </p:cBhvr>
                                    </p:animEffect>
                                    <p:set>
                                      <p:cBhvr>
                                        <p:cTn id="78" dur="1" fill="hold">
                                          <p:stCondLst>
                                            <p:cond delay="499"/>
                                          </p:stCondLst>
                                        </p:cTn>
                                        <p:tgtEl>
                                          <p:spTgt spid="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86"/>
                                        </p:tgtEl>
                                      </p:cBhvr>
                                    </p:animEffect>
                                    <p:set>
                                      <p:cBhvr>
                                        <p:cTn id="81" dur="1" fill="hold">
                                          <p:stCondLst>
                                            <p:cond delay="499"/>
                                          </p:stCondLst>
                                        </p:cTn>
                                        <p:tgtEl>
                                          <p:spTgt spid="8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88"/>
                                        </p:tgtEl>
                                      </p:cBhvr>
                                    </p:animEffect>
                                    <p:set>
                                      <p:cBhvr>
                                        <p:cTn id="84" dur="1" fill="hold">
                                          <p:stCondLst>
                                            <p:cond delay="499"/>
                                          </p:stCondLst>
                                        </p:cTn>
                                        <p:tgtEl>
                                          <p:spTgt spid="8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89"/>
                                        </p:tgtEl>
                                      </p:cBhvr>
                                    </p:animEffect>
                                    <p:set>
                                      <p:cBhvr>
                                        <p:cTn id="87" dur="1" fill="hold">
                                          <p:stCondLst>
                                            <p:cond delay="499"/>
                                          </p:stCondLst>
                                        </p:cTn>
                                        <p:tgtEl>
                                          <p:spTgt spid="8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91"/>
                                        </p:tgtEl>
                                      </p:cBhvr>
                                    </p:animEffect>
                                    <p:set>
                                      <p:cBhvr>
                                        <p:cTn id="90" dur="1" fill="hold">
                                          <p:stCondLst>
                                            <p:cond delay="499"/>
                                          </p:stCondLst>
                                        </p:cTn>
                                        <p:tgtEl>
                                          <p:spTgt spid="9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90"/>
                                        </p:tgtEl>
                                      </p:cBhvr>
                                    </p:animEffect>
                                    <p:set>
                                      <p:cBhvr>
                                        <p:cTn id="96" dur="1" fill="hold">
                                          <p:stCondLst>
                                            <p:cond delay="499"/>
                                          </p:stCondLst>
                                        </p:cTn>
                                        <p:tgtEl>
                                          <p:spTgt spid="9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92"/>
                                        </p:tgtEl>
                                      </p:cBhvr>
                                    </p:animEffect>
                                    <p:set>
                                      <p:cBhvr>
                                        <p:cTn id="99" dur="1" fill="hold">
                                          <p:stCondLst>
                                            <p:cond delay="49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3" grpId="0" animBg="1"/>
      <p:bldP spid="59" grpId="0" animBg="1"/>
      <p:bldP spid="85" grpId="0" animBg="1"/>
      <p:bldP spid="2" grpId="0"/>
      <p:bldP spid="2" grpId="1"/>
      <p:bldP spid="86" grpId="0"/>
      <p:bldP spid="86" grpId="1"/>
      <p:bldP spid="4" grpId="0"/>
      <p:bldP spid="4" grpId="1"/>
      <p:bldP spid="90" grpId="0"/>
      <p:bldP spid="90" grpId="1"/>
      <p:bldP spid="92" grpId="0"/>
      <p:bldP spid="92" grpId="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7"/>
          <p:cNvSpPr>
            <a:spLocks/>
          </p:cNvSpPr>
          <p:nvPr/>
        </p:nvSpPr>
        <p:spPr bwMode="gray">
          <a:xfrm>
            <a:off x="1696271" y="1643568"/>
            <a:ext cx="677466"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66CCFF"/>
          </a:solidFill>
          <a:ln w="0">
            <a:noFill/>
            <a:prstDash val="solid"/>
            <a:round/>
            <a:headEnd/>
            <a:tailEnd/>
          </a:ln>
          <a:effectLst/>
        </p:spPr>
        <p:txBody>
          <a:bodyPr/>
          <a:lstStyle/>
          <a:p>
            <a:endParaRPr lang="fa-IR" sz="1350"/>
          </a:p>
        </p:txBody>
      </p:sp>
      <p:grpSp>
        <p:nvGrpSpPr>
          <p:cNvPr id="19" name="Group 18"/>
          <p:cNvGrpSpPr/>
          <p:nvPr/>
        </p:nvGrpSpPr>
        <p:grpSpPr>
          <a:xfrm>
            <a:off x="104175" y="2035027"/>
            <a:ext cx="1077137" cy="883175"/>
            <a:chOff x="2549915" y="3535204"/>
            <a:chExt cx="1996166" cy="1636713"/>
          </a:xfrm>
          <a:effectLst/>
        </p:grpSpPr>
        <p:sp>
          <p:nvSpPr>
            <p:cNvPr id="20" name="Oval 11"/>
            <p:cNvSpPr>
              <a:spLocks noChangeArrowheads="1"/>
            </p:cNvSpPr>
            <p:nvPr/>
          </p:nvSpPr>
          <p:spPr bwMode="gray">
            <a:xfrm>
              <a:off x="2549915" y="3964147"/>
              <a:ext cx="481402" cy="782005"/>
            </a:xfrm>
            <a:prstGeom prst="ellipse">
              <a:avLst/>
            </a:prstGeom>
            <a:solidFill>
              <a:schemeClr val="accent5">
                <a:lumMod val="75000"/>
              </a:schemeClr>
            </a:solidFill>
            <a:ln w="38100" algn="ctr">
              <a:noFill/>
              <a:round/>
              <a:headEnd/>
              <a:tailEnd/>
            </a:ln>
            <a:effectLst/>
          </p:spPr>
          <p:txBody>
            <a:bodyPr wrap="none" anchor="ctr">
              <a:spAutoFit/>
            </a:bodyPr>
            <a:lstStyle/>
            <a:p>
              <a:endParaRPr lang="fa-IR" sz="1350"/>
            </a:p>
          </p:txBody>
        </p:sp>
        <p:grpSp>
          <p:nvGrpSpPr>
            <p:cNvPr id="21" name="Group 15"/>
            <p:cNvGrpSpPr>
              <a:grpSpLocks/>
            </p:cNvGrpSpPr>
            <p:nvPr/>
          </p:nvGrpSpPr>
          <p:grpSpPr bwMode="auto">
            <a:xfrm>
              <a:off x="2811853" y="3535204"/>
              <a:ext cx="1636712" cy="1636713"/>
              <a:chOff x="4166" y="1706"/>
              <a:chExt cx="1252" cy="1252"/>
            </a:xfrm>
          </p:grpSpPr>
          <p:sp>
            <p:nvSpPr>
              <p:cNvPr id="23"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4"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5"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6"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2" name="Text Box 38"/>
            <p:cNvSpPr txBox="1">
              <a:spLocks noChangeArrowheads="1"/>
            </p:cNvSpPr>
            <p:nvPr/>
          </p:nvSpPr>
          <p:spPr bwMode="gray">
            <a:xfrm>
              <a:off x="2694736" y="3874177"/>
              <a:ext cx="1851345"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مدل های </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مورد مطالعه</a:t>
              </a:r>
              <a:endParaRPr lang="en-US" sz="150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36" name="Group 35"/>
          <p:cNvGrpSpPr>
            <a:grpSpLocks noChangeAspect="1"/>
          </p:cNvGrpSpPr>
          <p:nvPr/>
        </p:nvGrpSpPr>
        <p:grpSpPr>
          <a:xfrm>
            <a:off x="92890" y="3367574"/>
            <a:ext cx="1024517" cy="883175"/>
            <a:chOff x="5286765" y="3535204"/>
            <a:chExt cx="1898650" cy="1636713"/>
          </a:xfrm>
          <a:effectLst/>
        </p:grpSpPr>
        <p:sp>
          <p:nvSpPr>
            <p:cNvPr id="38" name="Oval 21"/>
            <p:cNvSpPr>
              <a:spLocks noChangeArrowheads="1"/>
            </p:cNvSpPr>
            <p:nvPr/>
          </p:nvSpPr>
          <p:spPr bwMode="gray">
            <a:xfrm>
              <a:off x="5286765" y="3970496"/>
              <a:ext cx="481402" cy="782005"/>
            </a:xfrm>
            <a:prstGeom prst="ellipse">
              <a:avLst/>
            </a:prstGeom>
            <a:solidFill>
              <a:schemeClr val="accent5">
                <a:lumMod val="60000"/>
                <a:lumOff val="40000"/>
              </a:schemeClr>
            </a:solidFill>
            <a:ln w="38100" algn="ctr">
              <a:noFill/>
              <a:round/>
              <a:headEnd/>
              <a:tailEnd/>
            </a:ln>
            <a:effectLst/>
          </p:spPr>
          <p:txBody>
            <a:bodyPr wrap="none" anchor="ctr">
              <a:spAutoFit/>
            </a:bodyPr>
            <a:lstStyle/>
            <a:p>
              <a:endParaRPr lang="fa-IR" sz="1350"/>
            </a:p>
          </p:txBody>
        </p:sp>
        <p:grpSp>
          <p:nvGrpSpPr>
            <p:cNvPr id="39" name="Group 25"/>
            <p:cNvGrpSpPr>
              <a:grpSpLocks/>
            </p:cNvGrpSpPr>
            <p:nvPr/>
          </p:nvGrpSpPr>
          <p:grpSpPr bwMode="auto">
            <a:xfrm>
              <a:off x="5548703" y="3535204"/>
              <a:ext cx="1636712" cy="1636713"/>
              <a:chOff x="4166" y="1706"/>
              <a:chExt cx="1252" cy="1252"/>
            </a:xfrm>
          </p:grpSpPr>
          <p:sp>
            <p:nvSpPr>
              <p:cNvPr id="41"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2"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3"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44"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0" name="Text Box 39"/>
            <p:cNvSpPr txBox="1">
              <a:spLocks noChangeArrowheads="1"/>
            </p:cNvSpPr>
            <p:nvPr/>
          </p:nvSpPr>
          <p:spPr bwMode="gray">
            <a:xfrm>
              <a:off x="5612927" y="3815032"/>
              <a:ext cx="1485950" cy="1197790"/>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طراحی</a:t>
              </a:r>
            </a:p>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مدل ها</a:t>
              </a:r>
              <a:endParaRPr lang="en-US" sz="135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45" name="Group 44"/>
          <p:cNvGrpSpPr>
            <a:grpSpLocks noChangeAspect="1"/>
          </p:cNvGrpSpPr>
          <p:nvPr/>
        </p:nvGrpSpPr>
        <p:grpSpPr>
          <a:xfrm>
            <a:off x="104173" y="4703548"/>
            <a:ext cx="1079606" cy="883175"/>
            <a:chOff x="8022028" y="3535204"/>
            <a:chExt cx="2000740" cy="1636713"/>
          </a:xfrm>
          <a:effectLst/>
        </p:grpSpPr>
        <p:sp>
          <p:nvSpPr>
            <p:cNvPr id="46"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47" name="Group 30"/>
            <p:cNvGrpSpPr>
              <a:grpSpLocks/>
            </p:cNvGrpSpPr>
            <p:nvPr/>
          </p:nvGrpSpPr>
          <p:grpSpPr bwMode="auto">
            <a:xfrm>
              <a:off x="8295078" y="3535204"/>
              <a:ext cx="1636712" cy="1636713"/>
              <a:chOff x="4166" y="1706"/>
              <a:chExt cx="1252" cy="1252"/>
            </a:xfrm>
          </p:grpSpPr>
          <p:sp>
            <p:nvSpPr>
              <p:cNvPr id="49"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50"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51"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52"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8"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4" name="Rectangle 3"/>
          <p:cNvSpPr/>
          <p:nvPr/>
        </p:nvSpPr>
        <p:spPr>
          <a:xfrm>
            <a:off x="2434828" y="1726589"/>
            <a:ext cx="4271963" cy="4143375"/>
          </a:xfrm>
          <a:prstGeom prst="rect">
            <a:avLst/>
          </a:prstGeom>
          <a:noFill/>
        </p:spPr>
      </p:sp>
      <p:sp>
        <p:nvSpPr>
          <p:cNvPr id="6" name="Freeform 5"/>
          <p:cNvSpPr/>
          <p:nvPr/>
        </p:nvSpPr>
        <p:spPr>
          <a:xfrm>
            <a:off x="3705391" y="2792028"/>
            <a:ext cx="202679" cy="2252180"/>
          </a:xfrm>
          <a:custGeom>
            <a:avLst/>
            <a:gdLst/>
            <a:ahLst/>
            <a:cxnLst/>
            <a:rect l="0" t="0" r="0" b="0"/>
            <a:pathLst>
              <a:path>
                <a:moveTo>
                  <a:pt x="0" y="0"/>
                </a:moveTo>
                <a:lnTo>
                  <a:pt x="0" y="3002906"/>
                </a:lnTo>
                <a:lnTo>
                  <a:pt x="270238" y="3002906"/>
                </a:lnTo>
              </a:path>
            </a:pathLst>
          </a:custGeom>
        </p:spPr>
        <p:style>
          <a:lnRef idx="1">
            <a:schemeClr val="accent5"/>
          </a:lnRef>
          <a:fillRef idx="0">
            <a:schemeClr val="accent5"/>
          </a:fillRef>
          <a:effectRef idx="0">
            <a:schemeClr val="accent5"/>
          </a:effectRef>
          <a:fontRef idx="minor">
            <a:schemeClr val="tx1"/>
          </a:fontRef>
        </p:style>
      </p:sp>
      <p:sp>
        <p:nvSpPr>
          <p:cNvPr id="11" name="Freeform 10"/>
          <p:cNvSpPr/>
          <p:nvPr/>
        </p:nvSpPr>
        <p:spPr>
          <a:xfrm>
            <a:off x="3705391" y="2792028"/>
            <a:ext cx="202679" cy="1634787"/>
          </a:xfrm>
          <a:custGeom>
            <a:avLst/>
            <a:gdLst/>
            <a:ahLst/>
            <a:cxnLst/>
            <a:rect l="0" t="0" r="0" b="0"/>
            <a:pathLst>
              <a:path>
                <a:moveTo>
                  <a:pt x="0" y="0"/>
                </a:moveTo>
                <a:lnTo>
                  <a:pt x="0" y="2179716"/>
                </a:lnTo>
                <a:lnTo>
                  <a:pt x="270238" y="2179716"/>
                </a:lnTo>
              </a:path>
            </a:pathLst>
          </a:custGeom>
        </p:spPr>
        <p:style>
          <a:lnRef idx="1">
            <a:schemeClr val="accent5"/>
          </a:lnRef>
          <a:fillRef idx="0">
            <a:schemeClr val="accent5"/>
          </a:fillRef>
          <a:effectRef idx="0">
            <a:schemeClr val="accent5"/>
          </a:effectRef>
          <a:fontRef idx="minor">
            <a:schemeClr val="tx1"/>
          </a:fontRef>
        </p:style>
      </p:sp>
      <p:sp>
        <p:nvSpPr>
          <p:cNvPr id="12" name="Freeform 11"/>
          <p:cNvSpPr/>
          <p:nvPr/>
        </p:nvSpPr>
        <p:spPr>
          <a:xfrm>
            <a:off x="3705391" y="2792028"/>
            <a:ext cx="202679" cy="1017394"/>
          </a:xfrm>
          <a:custGeom>
            <a:avLst/>
            <a:gdLst/>
            <a:ahLst/>
            <a:cxnLst/>
            <a:rect l="0" t="0" r="0" b="0"/>
            <a:pathLst>
              <a:path>
                <a:moveTo>
                  <a:pt x="0" y="0"/>
                </a:moveTo>
                <a:lnTo>
                  <a:pt x="0" y="1356525"/>
                </a:lnTo>
                <a:lnTo>
                  <a:pt x="270238" y="1356525"/>
                </a:lnTo>
              </a:path>
            </a:pathLst>
          </a:custGeom>
        </p:spPr>
        <p:style>
          <a:lnRef idx="1">
            <a:schemeClr val="accent5"/>
          </a:lnRef>
          <a:fillRef idx="0">
            <a:schemeClr val="accent5"/>
          </a:fillRef>
          <a:effectRef idx="0">
            <a:schemeClr val="accent5"/>
          </a:effectRef>
          <a:fontRef idx="minor">
            <a:schemeClr val="tx1"/>
          </a:fontRef>
        </p:style>
      </p:sp>
      <p:sp>
        <p:nvSpPr>
          <p:cNvPr id="13" name="Freeform 12"/>
          <p:cNvSpPr/>
          <p:nvPr/>
        </p:nvSpPr>
        <p:spPr>
          <a:xfrm>
            <a:off x="3705391" y="2792028"/>
            <a:ext cx="202679" cy="400001"/>
          </a:xfrm>
          <a:custGeom>
            <a:avLst/>
            <a:gdLst/>
            <a:ahLst/>
            <a:cxnLst/>
            <a:rect l="0" t="0" r="0" b="0"/>
            <a:pathLst>
              <a:path>
                <a:moveTo>
                  <a:pt x="0" y="0"/>
                </a:moveTo>
                <a:lnTo>
                  <a:pt x="0" y="533334"/>
                </a:lnTo>
                <a:lnTo>
                  <a:pt x="270238" y="533334"/>
                </a:lnTo>
              </a:path>
            </a:pathLst>
          </a:custGeom>
        </p:spPr>
        <p:style>
          <a:lnRef idx="1">
            <a:schemeClr val="accent5"/>
          </a:lnRef>
          <a:fillRef idx="0">
            <a:schemeClr val="accent5"/>
          </a:fillRef>
          <a:effectRef idx="0">
            <a:schemeClr val="accent5"/>
          </a:effectRef>
          <a:fontRef idx="minor">
            <a:schemeClr val="tx1"/>
          </a:fontRef>
        </p:style>
      </p:sp>
      <p:sp>
        <p:nvSpPr>
          <p:cNvPr id="15" name="Freeform 14"/>
          <p:cNvSpPr/>
          <p:nvPr/>
        </p:nvSpPr>
        <p:spPr>
          <a:xfrm>
            <a:off x="5095403" y="2792028"/>
            <a:ext cx="68580" cy="1634787"/>
          </a:xfrm>
          <a:custGeom>
            <a:avLst/>
            <a:gdLst/>
            <a:ahLst/>
            <a:cxnLst/>
            <a:rect l="0" t="0" r="0" b="0"/>
            <a:pathLst>
              <a:path>
                <a:moveTo>
                  <a:pt x="45720" y="0"/>
                </a:moveTo>
                <a:lnTo>
                  <a:pt x="45720" y="2179716"/>
                </a:lnTo>
                <a:lnTo>
                  <a:pt x="96896" y="2179716"/>
                </a:lnTo>
              </a:path>
            </a:pathLst>
          </a:custGeom>
        </p:spPr>
        <p:style>
          <a:lnRef idx="1">
            <a:schemeClr val="accent5"/>
          </a:lnRef>
          <a:fillRef idx="0">
            <a:schemeClr val="accent5"/>
          </a:fillRef>
          <a:effectRef idx="0">
            <a:schemeClr val="accent5"/>
          </a:effectRef>
          <a:fontRef idx="minor">
            <a:schemeClr val="tx1"/>
          </a:fontRef>
        </p:style>
      </p:sp>
      <p:sp>
        <p:nvSpPr>
          <p:cNvPr id="16" name="Freeform 15"/>
          <p:cNvSpPr/>
          <p:nvPr/>
        </p:nvSpPr>
        <p:spPr>
          <a:xfrm>
            <a:off x="5095403" y="2792028"/>
            <a:ext cx="68580" cy="1017394"/>
          </a:xfrm>
          <a:custGeom>
            <a:avLst/>
            <a:gdLst/>
            <a:ahLst/>
            <a:cxnLst/>
            <a:rect l="0" t="0" r="0" b="0"/>
            <a:pathLst>
              <a:path>
                <a:moveTo>
                  <a:pt x="45720" y="0"/>
                </a:moveTo>
                <a:lnTo>
                  <a:pt x="45720" y="1356525"/>
                </a:lnTo>
                <a:lnTo>
                  <a:pt x="96896" y="1356525"/>
                </a:lnTo>
              </a:path>
            </a:pathLst>
          </a:custGeom>
        </p:spPr>
        <p:style>
          <a:lnRef idx="1">
            <a:schemeClr val="accent5"/>
          </a:lnRef>
          <a:fillRef idx="0">
            <a:schemeClr val="accent5"/>
          </a:fillRef>
          <a:effectRef idx="0">
            <a:schemeClr val="accent5"/>
          </a:effectRef>
          <a:fontRef idx="minor">
            <a:schemeClr val="tx1"/>
          </a:fontRef>
        </p:style>
      </p:sp>
      <p:sp>
        <p:nvSpPr>
          <p:cNvPr id="59" name="Freeform 58"/>
          <p:cNvSpPr/>
          <p:nvPr/>
        </p:nvSpPr>
        <p:spPr>
          <a:xfrm>
            <a:off x="5095403" y="2792028"/>
            <a:ext cx="68580" cy="400001"/>
          </a:xfrm>
          <a:custGeom>
            <a:avLst/>
            <a:gdLst/>
            <a:ahLst/>
            <a:cxnLst/>
            <a:rect l="0" t="0" r="0" b="0"/>
            <a:pathLst>
              <a:path>
                <a:moveTo>
                  <a:pt x="45720" y="0"/>
                </a:moveTo>
                <a:lnTo>
                  <a:pt x="45720" y="533334"/>
                </a:lnTo>
                <a:lnTo>
                  <a:pt x="96896" y="533334"/>
                </a:lnTo>
              </a:path>
            </a:pathLst>
          </a:custGeom>
        </p:spPr>
        <p:style>
          <a:lnRef idx="1">
            <a:schemeClr val="accent5"/>
          </a:lnRef>
          <a:fillRef idx="0">
            <a:schemeClr val="accent5"/>
          </a:fillRef>
          <a:effectRef idx="0">
            <a:schemeClr val="accent5"/>
          </a:effectRef>
          <a:fontRef idx="minor">
            <a:schemeClr val="tx1"/>
          </a:fontRef>
        </p:style>
      </p:sp>
      <p:sp>
        <p:nvSpPr>
          <p:cNvPr id="61" name="Freeform 60"/>
          <p:cNvSpPr/>
          <p:nvPr/>
        </p:nvSpPr>
        <p:spPr>
          <a:xfrm>
            <a:off x="6166506" y="2792028"/>
            <a:ext cx="130435" cy="1634787"/>
          </a:xfrm>
          <a:custGeom>
            <a:avLst/>
            <a:gdLst/>
            <a:ahLst/>
            <a:cxnLst/>
            <a:rect l="0" t="0" r="0" b="0"/>
            <a:pathLst>
              <a:path>
                <a:moveTo>
                  <a:pt x="0" y="0"/>
                </a:moveTo>
                <a:lnTo>
                  <a:pt x="0" y="2179716"/>
                </a:lnTo>
                <a:lnTo>
                  <a:pt x="173913" y="2179716"/>
                </a:lnTo>
              </a:path>
            </a:pathLst>
          </a:custGeom>
        </p:spPr>
        <p:style>
          <a:lnRef idx="1">
            <a:schemeClr val="accent5"/>
          </a:lnRef>
          <a:fillRef idx="0">
            <a:schemeClr val="accent5"/>
          </a:fillRef>
          <a:effectRef idx="0">
            <a:schemeClr val="accent5"/>
          </a:effectRef>
          <a:fontRef idx="minor">
            <a:schemeClr val="tx1"/>
          </a:fontRef>
        </p:style>
      </p:sp>
      <p:sp>
        <p:nvSpPr>
          <p:cNvPr id="62" name="Freeform 61"/>
          <p:cNvSpPr/>
          <p:nvPr/>
        </p:nvSpPr>
        <p:spPr>
          <a:xfrm>
            <a:off x="6166506" y="2792028"/>
            <a:ext cx="130435" cy="1017394"/>
          </a:xfrm>
          <a:custGeom>
            <a:avLst/>
            <a:gdLst/>
            <a:ahLst/>
            <a:cxnLst/>
            <a:rect l="0" t="0" r="0" b="0"/>
            <a:pathLst>
              <a:path>
                <a:moveTo>
                  <a:pt x="0" y="0"/>
                </a:moveTo>
                <a:lnTo>
                  <a:pt x="0" y="1356525"/>
                </a:lnTo>
                <a:lnTo>
                  <a:pt x="173913" y="1356525"/>
                </a:lnTo>
              </a:path>
            </a:pathLst>
          </a:custGeom>
        </p:spPr>
        <p:style>
          <a:lnRef idx="1">
            <a:schemeClr val="accent5"/>
          </a:lnRef>
          <a:fillRef idx="0">
            <a:schemeClr val="accent5"/>
          </a:fillRef>
          <a:effectRef idx="0">
            <a:schemeClr val="accent5"/>
          </a:effectRef>
          <a:fontRef idx="minor">
            <a:schemeClr val="tx1"/>
          </a:fontRef>
        </p:style>
      </p:sp>
      <p:sp>
        <p:nvSpPr>
          <p:cNvPr id="63" name="Freeform 62"/>
          <p:cNvSpPr/>
          <p:nvPr/>
        </p:nvSpPr>
        <p:spPr>
          <a:xfrm>
            <a:off x="6166506" y="2792028"/>
            <a:ext cx="130435" cy="400001"/>
          </a:xfrm>
          <a:custGeom>
            <a:avLst/>
            <a:gdLst/>
            <a:ahLst/>
            <a:cxnLst/>
            <a:rect l="0" t="0" r="0" b="0"/>
            <a:pathLst>
              <a:path>
                <a:moveTo>
                  <a:pt x="0" y="0"/>
                </a:moveTo>
                <a:lnTo>
                  <a:pt x="0" y="533334"/>
                </a:lnTo>
                <a:lnTo>
                  <a:pt x="173913" y="533334"/>
                </a:lnTo>
              </a:path>
            </a:pathLst>
          </a:custGeom>
        </p:spPr>
        <p:style>
          <a:lnRef idx="1">
            <a:schemeClr val="accent5"/>
          </a:lnRef>
          <a:fillRef idx="0">
            <a:schemeClr val="accent5"/>
          </a:fillRef>
          <a:effectRef idx="0">
            <a:schemeClr val="accent5"/>
          </a:effectRef>
          <a:fontRef idx="minor">
            <a:schemeClr val="tx1"/>
          </a:fontRef>
        </p:style>
      </p:sp>
      <p:sp>
        <p:nvSpPr>
          <p:cNvPr id="66" name="Freeform 65"/>
          <p:cNvSpPr/>
          <p:nvPr/>
        </p:nvSpPr>
        <p:spPr>
          <a:xfrm>
            <a:off x="6079549" y="2357245"/>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fa-IR" sz="1200" b="1" dirty="0">
                <a:solidFill>
                  <a:schemeClr val="tx1"/>
                </a:solidFill>
                <a:cs typeface="B Yekan" panose="00000400000000000000" pitchFamily="2" charset="-78"/>
              </a:rPr>
              <a:t>نوع بارگذاری</a:t>
            </a:r>
            <a:endParaRPr lang="en-US" sz="1200" b="1" dirty="0">
              <a:solidFill>
                <a:schemeClr val="tx1"/>
              </a:solidFill>
              <a:cs typeface="B Yekan" panose="00000400000000000000" pitchFamily="2" charset="-78"/>
            </a:endParaRPr>
          </a:p>
        </p:txBody>
      </p:sp>
      <p:sp>
        <p:nvSpPr>
          <p:cNvPr id="67" name="Freeform 66"/>
          <p:cNvSpPr/>
          <p:nvPr/>
        </p:nvSpPr>
        <p:spPr>
          <a:xfrm>
            <a:off x="6296941" y="2974638"/>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dirty="0">
                <a:cs typeface="B Yekan" panose="00000400000000000000" pitchFamily="2" charset="-78"/>
              </a:rPr>
              <a:t>کل سازه (متقارن)</a:t>
            </a:r>
            <a:endParaRPr lang="en-US" sz="1200" dirty="0">
              <a:cs typeface="B Yekan" panose="00000400000000000000" pitchFamily="2" charset="-78"/>
            </a:endParaRPr>
          </a:p>
        </p:txBody>
      </p:sp>
      <p:sp>
        <p:nvSpPr>
          <p:cNvPr id="68" name="Freeform 67"/>
          <p:cNvSpPr/>
          <p:nvPr/>
        </p:nvSpPr>
        <p:spPr>
          <a:xfrm>
            <a:off x="6296941" y="3592031"/>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dirty="0">
                <a:cs typeface="B Yekan" panose="00000400000000000000" pitchFamily="2" charset="-78"/>
              </a:rPr>
              <a:t>نامتقارن </a:t>
            </a:r>
            <a:endParaRPr lang="en-US" sz="1200" dirty="0">
              <a:cs typeface="B Yekan" panose="00000400000000000000" pitchFamily="2" charset="-78"/>
            </a:endParaRPr>
          </a:p>
        </p:txBody>
      </p:sp>
      <p:sp>
        <p:nvSpPr>
          <p:cNvPr id="69" name="Freeform 68"/>
          <p:cNvSpPr/>
          <p:nvPr/>
        </p:nvSpPr>
        <p:spPr>
          <a:xfrm>
            <a:off x="6296941" y="4209424"/>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dirty="0">
                <a:cs typeface="B Yekan" panose="00000400000000000000" pitchFamily="2" charset="-78"/>
              </a:rPr>
              <a:t>گره مرکز</a:t>
            </a:r>
            <a:endParaRPr lang="en-US" sz="1200" dirty="0">
              <a:cs typeface="B Yekan" panose="00000400000000000000" pitchFamily="2" charset="-78"/>
            </a:endParaRPr>
          </a:p>
        </p:txBody>
      </p:sp>
      <p:sp>
        <p:nvSpPr>
          <p:cNvPr id="70" name="Freeform 69"/>
          <p:cNvSpPr/>
          <p:nvPr/>
        </p:nvSpPr>
        <p:spPr>
          <a:xfrm>
            <a:off x="5042737" y="2357245"/>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fa-IR" sz="1200" b="1" dirty="0">
                <a:solidFill>
                  <a:schemeClr val="tx1"/>
                </a:solidFill>
                <a:cs typeface="B Yekan" panose="00000400000000000000" pitchFamily="2" charset="-78"/>
              </a:rPr>
              <a:t>مقدار بار برف</a:t>
            </a:r>
            <a:endParaRPr lang="en-US" sz="1200" b="1" dirty="0">
              <a:solidFill>
                <a:schemeClr val="tx1"/>
              </a:solidFill>
              <a:cs typeface="B Yekan" panose="00000400000000000000" pitchFamily="2" charset="-78"/>
            </a:endParaRPr>
          </a:p>
        </p:txBody>
      </p:sp>
      <p:sp>
        <p:nvSpPr>
          <p:cNvPr id="71" name="Freeform 70"/>
          <p:cNvSpPr/>
          <p:nvPr/>
        </p:nvSpPr>
        <p:spPr>
          <a:xfrm>
            <a:off x="5168077" y="2974638"/>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a:cs typeface="B Yekan" panose="00000400000000000000" pitchFamily="2" charset="-78"/>
              </a:rPr>
              <a:t>نادر</a:t>
            </a:r>
            <a:endParaRPr lang="en-US" sz="1200">
              <a:cs typeface="B Yekan" panose="00000400000000000000" pitchFamily="2" charset="-78"/>
            </a:endParaRPr>
          </a:p>
        </p:txBody>
      </p:sp>
      <p:sp>
        <p:nvSpPr>
          <p:cNvPr id="72" name="Freeform 71"/>
          <p:cNvSpPr/>
          <p:nvPr/>
        </p:nvSpPr>
        <p:spPr>
          <a:xfrm>
            <a:off x="5168077" y="3592031"/>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a:cs typeface="B Yekan" panose="00000400000000000000" pitchFamily="2" charset="-78"/>
              </a:rPr>
              <a:t>متوسط</a:t>
            </a:r>
            <a:endParaRPr lang="en-US" sz="1200">
              <a:cs typeface="B Yekan" panose="00000400000000000000" pitchFamily="2" charset="-78"/>
            </a:endParaRPr>
          </a:p>
        </p:txBody>
      </p:sp>
      <p:sp>
        <p:nvSpPr>
          <p:cNvPr id="73" name="Freeform 72"/>
          <p:cNvSpPr/>
          <p:nvPr/>
        </p:nvSpPr>
        <p:spPr>
          <a:xfrm>
            <a:off x="5168077" y="4209424"/>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a:cs typeface="B Yekan" panose="00000400000000000000" pitchFamily="2" charset="-78"/>
              </a:rPr>
              <a:t>فوق سنگین</a:t>
            </a:r>
            <a:endParaRPr lang="en-US" sz="1200">
              <a:cs typeface="B Yekan" panose="00000400000000000000" pitchFamily="2" charset="-78"/>
            </a:endParaRPr>
          </a:p>
        </p:txBody>
      </p:sp>
      <p:sp>
        <p:nvSpPr>
          <p:cNvPr id="74" name="Freeform 73"/>
          <p:cNvSpPr/>
          <p:nvPr/>
        </p:nvSpPr>
        <p:spPr>
          <a:xfrm>
            <a:off x="3570273" y="2357245"/>
            <a:ext cx="1351195" cy="434783"/>
          </a:xfrm>
          <a:custGeom>
            <a:avLst/>
            <a:gdLst>
              <a:gd name="connsiteX0" fmla="*/ 0 w 1801593"/>
              <a:gd name="connsiteY0" fmla="*/ 0 h 579711"/>
              <a:gd name="connsiteX1" fmla="*/ 1801593 w 1801593"/>
              <a:gd name="connsiteY1" fmla="*/ 0 h 579711"/>
              <a:gd name="connsiteX2" fmla="*/ 1801593 w 1801593"/>
              <a:gd name="connsiteY2" fmla="*/ 579711 h 579711"/>
              <a:gd name="connsiteX3" fmla="*/ 0 w 1801593"/>
              <a:gd name="connsiteY3" fmla="*/ 579711 h 579711"/>
              <a:gd name="connsiteX4" fmla="*/ 0 w 180159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593" h="579711">
                <a:moveTo>
                  <a:pt x="0" y="0"/>
                </a:moveTo>
                <a:lnTo>
                  <a:pt x="1801593" y="0"/>
                </a:lnTo>
                <a:lnTo>
                  <a:pt x="1801593" y="579711"/>
                </a:lnTo>
                <a:lnTo>
                  <a:pt x="0" y="579711"/>
                </a:lnTo>
                <a:lnTo>
                  <a:pt x="0" y="0"/>
                </a:lnTo>
                <a:close/>
              </a:path>
            </a:pathLst>
          </a:custGeom>
          <a:solidFill>
            <a:schemeClr val="accent5">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rtl="1">
              <a:lnSpc>
                <a:spcPct val="90000"/>
              </a:lnSpc>
              <a:spcBef>
                <a:spcPct val="0"/>
              </a:spcBef>
              <a:spcAft>
                <a:spcPct val="35000"/>
              </a:spcAft>
            </a:pPr>
            <a:r>
              <a:rPr lang="fa-IR" sz="1200" b="1" dirty="0">
                <a:solidFill>
                  <a:schemeClr val="tx1"/>
                </a:solidFill>
                <a:cs typeface="B Yekan" panose="00000400000000000000" pitchFamily="2" charset="-78"/>
              </a:rPr>
              <a:t>نسبت های ارتفاع به دهانه</a:t>
            </a:r>
            <a:endParaRPr lang="en-US" sz="1200" b="1" dirty="0">
              <a:solidFill>
                <a:schemeClr val="tx1"/>
              </a:solidFill>
              <a:cs typeface="B Yekan" panose="00000400000000000000" pitchFamily="2" charset="-78"/>
            </a:endParaRPr>
          </a:p>
        </p:txBody>
      </p:sp>
      <p:sp>
        <p:nvSpPr>
          <p:cNvPr id="75" name="Freeform 74"/>
          <p:cNvSpPr/>
          <p:nvPr/>
        </p:nvSpPr>
        <p:spPr>
          <a:xfrm>
            <a:off x="3908071" y="2974638"/>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20000"/>
              <a:lumOff val="80000"/>
            </a:schemeClr>
          </a:solidFill>
          <a:ln>
            <a:solidFill>
              <a:schemeClr val="accent5">
                <a:lumMod val="50000"/>
              </a:schemeClr>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rtl="1">
              <a:lnSpc>
                <a:spcPct val="90000"/>
              </a:lnSpc>
              <a:spcBef>
                <a:spcPct val="0"/>
              </a:spcBef>
              <a:spcAft>
                <a:spcPct val="35000"/>
              </a:spcAft>
            </a:pPr>
            <a:r>
              <a:rPr lang="fa-IR" sz="1200" dirty="0">
                <a:cs typeface="B Yekan" panose="00000400000000000000" pitchFamily="2" charset="-78"/>
              </a:rPr>
              <a:t>0/1</a:t>
            </a:r>
            <a:endParaRPr lang="en-US" sz="1200" dirty="0">
              <a:cs typeface="B Yekan" panose="00000400000000000000" pitchFamily="2" charset="-78"/>
            </a:endParaRPr>
          </a:p>
        </p:txBody>
      </p:sp>
      <p:sp>
        <p:nvSpPr>
          <p:cNvPr id="76" name="Freeform 75"/>
          <p:cNvSpPr/>
          <p:nvPr/>
        </p:nvSpPr>
        <p:spPr>
          <a:xfrm>
            <a:off x="3908071" y="3592031"/>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dirty="0">
                <a:cs typeface="B Yekan" panose="00000400000000000000" pitchFamily="2" charset="-78"/>
              </a:rPr>
              <a:t>0/2</a:t>
            </a:r>
            <a:endParaRPr lang="en-US" sz="1200" dirty="0">
              <a:cs typeface="B Yekan" panose="00000400000000000000" pitchFamily="2" charset="-78"/>
            </a:endParaRPr>
          </a:p>
        </p:txBody>
      </p:sp>
      <p:sp>
        <p:nvSpPr>
          <p:cNvPr id="77" name="Freeform 76"/>
          <p:cNvSpPr/>
          <p:nvPr/>
        </p:nvSpPr>
        <p:spPr>
          <a:xfrm>
            <a:off x="3908071" y="4209424"/>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dirty="0">
                <a:cs typeface="B Yekan" panose="00000400000000000000" pitchFamily="2" charset="-78"/>
              </a:rPr>
              <a:t>0/3</a:t>
            </a:r>
            <a:endParaRPr lang="en-US" sz="1200" dirty="0">
              <a:cs typeface="B Yekan" panose="00000400000000000000" pitchFamily="2" charset="-78"/>
            </a:endParaRPr>
          </a:p>
        </p:txBody>
      </p:sp>
      <p:sp>
        <p:nvSpPr>
          <p:cNvPr id="78" name="Freeform 77"/>
          <p:cNvSpPr/>
          <p:nvPr/>
        </p:nvSpPr>
        <p:spPr>
          <a:xfrm>
            <a:off x="3908071" y="4826817"/>
            <a:ext cx="869567" cy="434783"/>
          </a:xfrm>
          <a:custGeom>
            <a:avLst/>
            <a:gdLst>
              <a:gd name="connsiteX0" fmla="*/ 0 w 1159423"/>
              <a:gd name="connsiteY0" fmla="*/ 0 h 579711"/>
              <a:gd name="connsiteX1" fmla="*/ 1159423 w 1159423"/>
              <a:gd name="connsiteY1" fmla="*/ 0 h 579711"/>
              <a:gd name="connsiteX2" fmla="*/ 1159423 w 1159423"/>
              <a:gd name="connsiteY2" fmla="*/ 579711 h 579711"/>
              <a:gd name="connsiteX3" fmla="*/ 0 w 1159423"/>
              <a:gd name="connsiteY3" fmla="*/ 579711 h 579711"/>
              <a:gd name="connsiteX4" fmla="*/ 0 w 1159423"/>
              <a:gd name="connsiteY4" fmla="*/ 0 h 57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423" h="579711">
                <a:moveTo>
                  <a:pt x="0" y="0"/>
                </a:moveTo>
                <a:lnTo>
                  <a:pt x="1159423" y="0"/>
                </a:lnTo>
                <a:lnTo>
                  <a:pt x="1159423" y="579711"/>
                </a:lnTo>
                <a:lnTo>
                  <a:pt x="0" y="579711"/>
                </a:lnTo>
                <a:lnTo>
                  <a:pt x="0" y="0"/>
                </a:lnTo>
                <a:close/>
              </a:path>
            </a:pathLst>
          </a:custGeom>
          <a:solidFill>
            <a:schemeClr val="accent5">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fa-IR" sz="1200">
                <a:cs typeface="B Yekan" panose="00000400000000000000" pitchFamily="2" charset="-78"/>
              </a:rPr>
              <a:t>0/4</a:t>
            </a:r>
            <a:endParaRPr lang="en-US" sz="1200">
              <a:cs typeface="B Yekan" panose="00000400000000000000" pitchFamily="2" charset="-78"/>
            </a:endParaRPr>
          </a:p>
        </p:txBody>
      </p:sp>
      <p:pic>
        <p:nvPicPr>
          <p:cNvPr id="54" name="Picture 53"/>
          <p:cNvPicPr>
            <a:picLocks noChangeAspect="1"/>
          </p:cNvPicPr>
          <p:nvPr/>
        </p:nvPicPr>
        <p:blipFill>
          <a:blip r:embed="rId2"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92158" y="2119860"/>
            <a:ext cx="2384372" cy="1708799"/>
          </a:xfrm>
          <a:prstGeom prst="rect">
            <a:avLst/>
          </a:prstGeom>
        </p:spPr>
      </p:pic>
      <p:pic>
        <p:nvPicPr>
          <p:cNvPr id="55" name="Picture 54"/>
          <p:cNvPicPr>
            <a:picLocks noChangeAspect="1"/>
          </p:cNvPicPr>
          <p:nvPr/>
        </p:nvPicPr>
        <p:blipFill>
          <a:blip r:embed="rId3"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77280" y="2631911"/>
            <a:ext cx="2532611" cy="1920240"/>
          </a:xfrm>
          <a:prstGeom prst="rect">
            <a:avLst/>
          </a:prstGeom>
        </p:spPr>
      </p:pic>
      <p:pic>
        <p:nvPicPr>
          <p:cNvPr id="56" name="Picture 55"/>
          <p:cNvPicPr>
            <a:picLocks noChangeAspect="1"/>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29052" y="3487691"/>
            <a:ext cx="2295650" cy="1847135"/>
          </a:xfrm>
          <a:prstGeom prst="rect">
            <a:avLst/>
          </a:prstGeom>
        </p:spPr>
      </p:pic>
      <p:pic>
        <p:nvPicPr>
          <p:cNvPr id="57" name="Picture 56"/>
          <p:cNvPicPr>
            <a:picLocks noChangeAspect="1"/>
          </p:cNvPicPr>
          <p:nvPr/>
        </p:nvPicPr>
        <p:blipFill>
          <a:blip r:embed="rId5"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80461" y="3978068"/>
            <a:ext cx="2263805" cy="1915734"/>
          </a:xfrm>
          <a:prstGeom prst="rect">
            <a:avLst/>
          </a:prstGeom>
        </p:spPr>
      </p:pic>
      <p:sp>
        <p:nvSpPr>
          <p:cNvPr id="58"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21/44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60" name="Diagram 5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p:cNvSpPr txBox="1"/>
          <p:nvPr/>
        </p:nvSpPr>
        <p:spPr>
          <a:xfrm>
            <a:off x="4955855" y="4901657"/>
            <a:ext cx="3624054" cy="674031"/>
          </a:xfrm>
          <a:prstGeom prst="rect">
            <a:avLst/>
          </a:prstGeom>
          <a:noFill/>
        </p:spPr>
        <p:txBody>
          <a:bodyPr wrap="square" rtlCol="0">
            <a:spAutoFit/>
          </a:bodyPr>
          <a:lstStyle/>
          <a:p>
            <a:pPr algn="ctr" rtl="1">
              <a:lnSpc>
                <a:spcPct val="90000"/>
              </a:lnSpc>
            </a:pPr>
            <a:r>
              <a:rPr lang="fa-IR" sz="2100" dirty="0">
                <a:cs typeface="B Yekan" panose="00000400000000000000" pitchFamily="2" charset="-78"/>
              </a:rPr>
              <a:t>36 مدل بدون پرلین و 36 مدل با پرلین در مجموع 72 مدل</a:t>
            </a:r>
            <a:endParaRPr lang="en-US" sz="2100" dirty="0">
              <a:cs typeface="B Yekan" panose="00000400000000000000" pitchFamily="2" charset="-78"/>
            </a:endParaRPr>
          </a:p>
        </p:txBody>
      </p:sp>
    </p:spTree>
    <p:extLst>
      <p:ext uri="{BB962C8B-B14F-4D97-AF65-F5344CB8AC3E}">
        <p14:creationId xmlns:p14="http://schemas.microsoft.com/office/powerpoint/2010/main" val="65486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0-#ppt_w/2"/>
                                          </p:val>
                                        </p:tav>
                                        <p:tav tm="100000">
                                          <p:val>
                                            <p:strVal val="#ppt_x"/>
                                          </p:val>
                                        </p:tav>
                                      </p:tavLst>
                                    </p:anim>
                                    <p:anim calcmode="lin" valueType="num">
                                      <p:cBhvr additive="base">
                                        <p:cTn id="1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0-#ppt_w/2"/>
                                          </p:val>
                                        </p:tav>
                                        <p:tav tm="100000">
                                          <p:val>
                                            <p:strVal val="#ppt_x"/>
                                          </p:val>
                                        </p:tav>
                                      </p:tavLst>
                                    </p:anim>
                                    <p:anim calcmode="lin" valueType="num">
                                      <p:cBhvr additive="base">
                                        <p:cTn id="21"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8" fill="hold" nodeType="clickEffect">
                                  <p:stCondLst>
                                    <p:cond delay="0"/>
                                  </p:stCondLst>
                                  <p:childTnLst>
                                    <p:anim calcmode="lin" valueType="num">
                                      <p:cBhvr additive="base">
                                        <p:cTn id="31" dur="500"/>
                                        <p:tgtEl>
                                          <p:spTgt spid="36"/>
                                        </p:tgtEl>
                                        <p:attrNameLst>
                                          <p:attrName>ppt_x</p:attrName>
                                        </p:attrNameLst>
                                      </p:cBhvr>
                                      <p:tavLst>
                                        <p:tav tm="0">
                                          <p:val>
                                            <p:strVal val="ppt_x"/>
                                          </p:val>
                                        </p:tav>
                                        <p:tav tm="100000">
                                          <p:val>
                                            <p:strVal val="0-ppt_w/2"/>
                                          </p:val>
                                        </p:tav>
                                      </p:tavLst>
                                    </p:anim>
                                    <p:anim calcmode="lin" valueType="num">
                                      <p:cBhvr additive="base">
                                        <p:cTn id="32" dur="500"/>
                                        <p:tgtEl>
                                          <p:spTgt spid="36"/>
                                        </p:tgtEl>
                                        <p:attrNameLst>
                                          <p:attrName>ppt_y</p:attrName>
                                        </p:attrNameLst>
                                      </p:cBhvr>
                                      <p:tavLst>
                                        <p:tav tm="0">
                                          <p:val>
                                            <p:strVal val="ppt_y"/>
                                          </p:val>
                                        </p:tav>
                                        <p:tav tm="100000">
                                          <p:val>
                                            <p:strVal val="ppt_y"/>
                                          </p:val>
                                        </p:tav>
                                      </p:tavLst>
                                    </p:anim>
                                    <p:set>
                                      <p:cBhvr>
                                        <p:cTn id="33" dur="1" fill="hold">
                                          <p:stCondLst>
                                            <p:cond delay="499"/>
                                          </p:stCondLst>
                                        </p:cTn>
                                        <p:tgtEl>
                                          <p:spTgt spid="36"/>
                                        </p:tgtEl>
                                        <p:attrNameLst>
                                          <p:attrName>style.visibility</p:attrName>
                                        </p:attrNameLst>
                                      </p:cBhvr>
                                      <p:to>
                                        <p:strVal val="hidden"/>
                                      </p:to>
                                    </p:set>
                                  </p:childTnLst>
                                </p:cTn>
                              </p:par>
                              <p:par>
                                <p:cTn id="34" presetID="2" presetClass="exit" presetSubtype="8" fill="hold" grpId="1" nodeType="withEffect">
                                  <p:stCondLst>
                                    <p:cond delay="0"/>
                                  </p:stCondLst>
                                  <p:childTnLst>
                                    <p:anim calcmode="lin" valueType="num">
                                      <p:cBhvr additive="base">
                                        <p:cTn id="35" dur="500"/>
                                        <p:tgtEl>
                                          <p:spTgt spid="17"/>
                                        </p:tgtEl>
                                        <p:attrNameLst>
                                          <p:attrName>ppt_x</p:attrName>
                                        </p:attrNameLst>
                                      </p:cBhvr>
                                      <p:tavLst>
                                        <p:tav tm="0">
                                          <p:val>
                                            <p:strVal val="ppt_x"/>
                                          </p:val>
                                        </p:tav>
                                        <p:tav tm="100000">
                                          <p:val>
                                            <p:strVal val="0-ppt_w/2"/>
                                          </p:val>
                                        </p:tav>
                                      </p:tavLst>
                                    </p:anim>
                                    <p:anim calcmode="lin" valueType="num">
                                      <p:cBhvr additive="base">
                                        <p:cTn id="36" dur="500"/>
                                        <p:tgtEl>
                                          <p:spTgt spid="17"/>
                                        </p:tgtEl>
                                        <p:attrNameLst>
                                          <p:attrName>ppt_y</p:attrName>
                                        </p:attrNameLst>
                                      </p:cBhvr>
                                      <p:tavLst>
                                        <p:tav tm="0">
                                          <p:val>
                                            <p:strVal val="ppt_y"/>
                                          </p:val>
                                        </p:tav>
                                        <p:tav tm="100000">
                                          <p:val>
                                            <p:strVal val="ppt_y"/>
                                          </p:val>
                                        </p:tav>
                                      </p:tavLst>
                                    </p:anim>
                                    <p:set>
                                      <p:cBhvr>
                                        <p:cTn id="37" dur="1" fill="hold">
                                          <p:stCondLst>
                                            <p:cond delay="499"/>
                                          </p:stCondLst>
                                        </p:cTn>
                                        <p:tgtEl>
                                          <p:spTgt spid="17"/>
                                        </p:tgtEl>
                                        <p:attrNameLst>
                                          <p:attrName>style.visibility</p:attrName>
                                        </p:attrNameLst>
                                      </p:cBhvr>
                                      <p:to>
                                        <p:strVal val="hidden"/>
                                      </p:to>
                                    </p:set>
                                  </p:childTnLst>
                                </p:cTn>
                              </p:par>
                              <p:par>
                                <p:cTn id="38" presetID="2" presetClass="exit" presetSubtype="8" fill="hold" nodeType="withEffect">
                                  <p:stCondLst>
                                    <p:cond delay="0"/>
                                  </p:stCondLst>
                                  <p:childTnLst>
                                    <p:anim calcmode="lin" valueType="num">
                                      <p:cBhvr additive="base">
                                        <p:cTn id="39" dur="500"/>
                                        <p:tgtEl>
                                          <p:spTgt spid="45"/>
                                        </p:tgtEl>
                                        <p:attrNameLst>
                                          <p:attrName>ppt_x</p:attrName>
                                        </p:attrNameLst>
                                      </p:cBhvr>
                                      <p:tavLst>
                                        <p:tav tm="0">
                                          <p:val>
                                            <p:strVal val="ppt_x"/>
                                          </p:val>
                                        </p:tav>
                                        <p:tav tm="100000">
                                          <p:val>
                                            <p:strVal val="0-ppt_w/2"/>
                                          </p:val>
                                        </p:tav>
                                      </p:tavLst>
                                    </p:anim>
                                    <p:anim calcmode="lin" valueType="num">
                                      <p:cBhvr additive="base">
                                        <p:cTn id="40" dur="500"/>
                                        <p:tgtEl>
                                          <p:spTgt spid="45"/>
                                        </p:tgtEl>
                                        <p:attrNameLst>
                                          <p:attrName>ppt_y</p:attrName>
                                        </p:attrNameLst>
                                      </p:cBhvr>
                                      <p:tavLst>
                                        <p:tav tm="0">
                                          <p:val>
                                            <p:strVal val="ppt_y"/>
                                          </p:val>
                                        </p:tav>
                                        <p:tav tm="100000">
                                          <p:val>
                                            <p:strVal val="ppt_y"/>
                                          </p:val>
                                        </p:tav>
                                      </p:tavLst>
                                    </p:anim>
                                    <p:set>
                                      <p:cBhvr>
                                        <p:cTn id="41" dur="1" fill="hold">
                                          <p:stCondLst>
                                            <p:cond delay="499"/>
                                          </p:stCondLst>
                                        </p:cTn>
                                        <p:tgtEl>
                                          <p:spTgt spid="4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7 -4.81481E-6 L 0.84701 -0.01898 " pathEditMode="relative" rAng="0" ptsTypes="AA">
                                      <p:cBhvr>
                                        <p:cTn id="45" dur="2000" fill="hold"/>
                                        <p:tgtEl>
                                          <p:spTgt spid="19"/>
                                        </p:tgtEl>
                                        <p:attrNameLst>
                                          <p:attrName>ppt_x</p:attrName>
                                          <p:attrName>ppt_y</p:attrName>
                                        </p:attrNameLst>
                                      </p:cBhvr>
                                      <p:rCtr x="42344" y="-949"/>
                                    </p:animMotion>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1000"/>
                                        <p:tgtEl>
                                          <p:spTgt spid="74"/>
                                        </p:tgtEl>
                                      </p:cBhvr>
                                    </p:animEffect>
                                    <p:anim calcmode="lin" valueType="num">
                                      <p:cBhvr>
                                        <p:cTn id="51" dur="1000" fill="hold"/>
                                        <p:tgtEl>
                                          <p:spTgt spid="74"/>
                                        </p:tgtEl>
                                        <p:attrNameLst>
                                          <p:attrName>ppt_x</p:attrName>
                                        </p:attrNameLst>
                                      </p:cBhvr>
                                      <p:tavLst>
                                        <p:tav tm="0">
                                          <p:val>
                                            <p:strVal val="#ppt_x"/>
                                          </p:val>
                                        </p:tav>
                                        <p:tav tm="100000">
                                          <p:val>
                                            <p:strVal val="#ppt_x"/>
                                          </p:val>
                                        </p:tav>
                                      </p:tavLst>
                                    </p:anim>
                                    <p:anim calcmode="lin" valueType="num">
                                      <p:cBhvr>
                                        <p:cTn id="5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1000"/>
                                        <p:tgtEl>
                                          <p:spTgt spid="75"/>
                                        </p:tgtEl>
                                      </p:cBhvr>
                                    </p:animEffect>
                                    <p:anim calcmode="lin" valueType="num">
                                      <p:cBhvr>
                                        <p:cTn id="63" dur="1000" fill="hold"/>
                                        <p:tgtEl>
                                          <p:spTgt spid="75"/>
                                        </p:tgtEl>
                                        <p:attrNameLst>
                                          <p:attrName>ppt_x</p:attrName>
                                        </p:attrNameLst>
                                      </p:cBhvr>
                                      <p:tavLst>
                                        <p:tav tm="0">
                                          <p:val>
                                            <p:strVal val="#ppt_x"/>
                                          </p:val>
                                        </p:tav>
                                        <p:tav tm="100000">
                                          <p:val>
                                            <p:strVal val="#ppt_x"/>
                                          </p:val>
                                        </p:tav>
                                      </p:tavLst>
                                    </p:anim>
                                    <p:anim calcmode="lin" valueType="num">
                                      <p:cBhvr>
                                        <p:cTn id="6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nodeType="clickEffect">
                                  <p:stCondLst>
                                    <p:cond delay="0"/>
                                  </p:stCondLst>
                                  <p:childTnLst>
                                    <p:animEffect transition="out" filter="wipe(down)">
                                      <p:cBhvr>
                                        <p:cTn id="73" dur="500"/>
                                        <p:tgtEl>
                                          <p:spTgt spid="54"/>
                                        </p:tgtEl>
                                      </p:cBhvr>
                                    </p:animEffect>
                                    <p:set>
                                      <p:cBhvr>
                                        <p:cTn id="74" dur="1" fill="hold">
                                          <p:stCondLst>
                                            <p:cond delay="499"/>
                                          </p:stCondLst>
                                        </p:cTn>
                                        <p:tgtEl>
                                          <p:spTgt spid="5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1000"/>
                                        <p:tgtEl>
                                          <p:spTgt spid="76"/>
                                        </p:tgtEl>
                                      </p:cBhvr>
                                    </p:animEffect>
                                    <p:anim calcmode="lin" valueType="num">
                                      <p:cBhvr>
                                        <p:cTn id="85" dur="1000" fill="hold"/>
                                        <p:tgtEl>
                                          <p:spTgt spid="76"/>
                                        </p:tgtEl>
                                        <p:attrNameLst>
                                          <p:attrName>ppt_x</p:attrName>
                                        </p:attrNameLst>
                                      </p:cBhvr>
                                      <p:tavLst>
                                        <p:tav tm="0">
                                          <p:val>
                                            <p:strVal val="#ppt_x"/>
                                          </p:val>
                                        </p:tav>
                                        <p:tav tm="100000">
                                          <p:val>
                                            <p:strVal val="#ppt_x"/>
                                          </p:val>
                                        </p:tav>
                                      </p:tavLst>
                                    </p:anim>
                                    <p:anim calcmode="lin" valueType="num">
                                      <p:cBhvr>
                                        <p:cTn id="8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down)">
                                      <p:cBhvr>
                                        <p:cTn id="91" dur="500"/>
                                        <p:tgtEl>
                                          <p:spTgt spid="5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xit" presetSubtype="4" fill="hold" nodeType="clickEffect">
                                  <p:stCondLst>
                                    <p:cond delay="0"/>
                                  </p:stCondLst>
                                  <p:childTnLst>
                                    <p:animEffect transition="out" filter="wipe(down)">
                                      <p:cBhvr>
                                        <p:cTn id="95" dur="500"/>
                                        <p:tgtEl>
                                          <p:spTgt spid="55"/>
                                        </p:tgtEl>
                                      </p:cBhvr>
                                    </p:animEffect>
                                    <p:set>
                                      <p:cBhvr>
                                        <p:cTn id="96" dur="1" fill="hold">
                                          <p:stCondLst>
                                            <p:cond delay="499"/>
                                          </p:stCondLst>
                                        </p:cTn>
                                        <p:tgtEl>
                                          <p:spTgt spid="5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1000"/>
                                        <p:tgtEl>
                                          <p:spTgt spid="11"/>
                                        </p:tgtEl>
                                      </p:cBhvr>
                                    </p:animEffect>
                                    <p:anim calcmode="lin" valueType="num">
                                      <p:cBhvr>
                                        <p:cTn id="102" dur="1000" fill="hold"/>
                                        <p:tgtEl>
                                          <p:spTgt spid="11"/>
                                        </p:tgtEl>
                                        <p:attrNameLst>
                                          <p:attrName>ppt_x</p:attrName>
                                        </p:attrNameLst>
                                      </p:cBhvr>
                                      <p:tavLst>
                                        <p:tav tm="0">
                                          <p:val>
                                            <p:strVal val="#ppt_x"/>
                                          </p:val>
                                        </p:tav>
                                        <p:tav tm="100000">
                                          <p:val>
                                            <p:strVal val="#ppt_x"/>
                                          </p:val>
                                        </p:tav>
                                      </p:tavLst>
                                    </p:anim>
                                    <p:anim calcmode="lin" valueType="num">
                                      <p:cBhvr>
                                        <p:cTn id="103" dur="1000" fill="hold"/>
                                        <p:tgtEl>
                                          <p:spTgt spid="11"/>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1000"/>
                                        <p:tgtEl>
                                          <p:spTgt spid="77"/>
                                        </p:tgtEl>
                                      </p:cBhvr>
                                    </p:animEffect>
                                    <p:anim calcmode="lin" valueType="num">
                                      <p:cBhvr>
                                        <p:cTn id="107" dur="1000" fill="hold"/>
                                        <p:tgtEl>
                                          <p:spTgt spid="77"/>
                                        </p:tgtEl>
                                        <p:attrNameLst>
                                          <p:attrName>ppt_x</p:attrName>
                                        </p:attrNameLst>
                                      </p:cBhvr>
                                      <p:tavLst>
                                        <p:tav tm="0">
                                          <p:val>
                                            <p:strVal val="#ppt_x"/>
                                          </p:val>
                                        </p:tav>
                                        <p:tav tm="100000">
                                          <p:val>
                                            <p:strVal val="#ppt_x"/>
                                          </p:val>
                                        </p:tav>
                                      </p:tavLst>
                                    </p:anim>
                                    <p:anim calcmode="lin" valueType="num">
                                      <p:cBhvr>
                                        <p:cTn id="108"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wipe(down)">
                                      <p:cBhvr>
                                        <p:cTn id="113" dur="500"/>
                                        <p:tgtEl>
                                          <p:spTgt spid="5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xit" presetSubtype="4" fill="hold" nodeType="clickEffect">
                                  <p:stCondLst>
                                    <p:cond delay="0"/>
                                  </p:stCondLst>
                                  <p:childTnLst>
                                    <p:animEffect transition="out" filter="wipe(down)">
                                      <p:cBhvr>
                                        <p:cTn id="117" dur="500"/>
                                        <p:tgtEl>
                                          <p:spTgt spid="56"/>
                                        </p:tgtEl>
                                      </p:cBhvr>
                                    </p:animEffect>
                                    <p:set>
                                      <p:cBhvr>
                                        <p:cTn id="118" dur="1" fill="hold">
                                          <p:stCondLst>
                                            <p:cond delay="499"/>
                                          </p:stCondLst>
                                        </p:cTn>
                                        <p:tgtEl>
                                          <p:spTgt spid="5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fade">
                                      <p:cBhvr>
                                        <p:cTn id="123" dur="1000"/>
                                        <p:tgtEl>
                                          <p:spTgt spid="6"/>
                                        </p:tgtEl>
                                      </p:cBhvr>
                                    </p:animEffect>
                                    <p:anim calcmode="lin" valueType="num">
                                      <p:cBhvr>
                                        <p:cTn id="124" dur="1000" fill="hold"/>
                                        <p:tgtEl>
                                          <p:spTgt spid="6"/>
                                        </p:tgtEl>
                                        <p:attrNameLst>
                                          <p:attrName>ppt_x</p:attrName>
                                        </p:attrNameLst>
                                      </p:cBhvr>
                                      <p:tavLst>
                                        <p:tav tm="0">
                                          <p:val>
                                            <p:strVal val="#ppt_x"/>
                                          </p:val>
                                        </p:tav>
                                        <p:tav tm="100000">
                                          <p:val>
                                            <p:strVal val="#ppt_x"/>
                                          </p:val>
                                        </p:tav>
                                      </p:tavLst>
                                    </p:anim>
                                    <p:anim calcmode="lin" valueType="num">
                                      <p:cBhvr>
                                        <p:cTn id="125" dur="1000" fill="hold"/>
                                        <p:tgtEl>
                                          <p:spTgt spid="6"/>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1000"/>
                                        <p:tgtEl>
                                          <p:spTgt spid="78"/>
                                        </p:tgtEl>
                                      </p:cBhvr>
                                    </p:animEffect>
                                    <p:anim calcmode="lin" valueType="num">
                                      <p:cBhvr>
                                        <p:cTn id="129" dur="1000" fill="hold"/>
                                        <p:tgtEl>
                                          <p:spTgt spid="78"/>
                                        </p:tgtEl>
                                        <p:attrNameLst>
                                          <p:attrName>ppt_x</p:attrName>
                                        </p:attrNameLst>
                                      </p:cBhvr>
                                      <p:tavLst>
                                        <p:tav tm="0">
                                          <p:val>
                                            <p:strVal val="#ppt_x"/>
                                          </p:val>
                                        </p:tav>
                                        <p:tav tm="100000">
                                          <p:val>
                                            <p:strVal val="#ppt_x"/>
                                          </p:val>
                                        </p:tav>
                                      </p:tavLst>
                                    </p:anim>
                                    <p:anim calcmode="lin" valueType="num">
                                      <p:cBhvr>
                                        <p:cTn id="1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wipe(down)">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nodeType="clickEffect">
                                  <p:stCondLst>
                                    <p:cond delay="0"/>
                                  </p:stCondLst>
                                  <p:childTnLst>
                                    <p:animEffect transition="out" filter="wipe(down)">
                                      <p:cBhvr>
                                        <p:cTn id="139" dur="500"/>
                                        <p:tgtEl>
                                          <p:spTgt spid="57"/>
                                        </p:tgtEl>
                                      </p:cBhvr>
                                    </p:animEffect>
                                    <p:set>
                                      <p:cBhvr>
                                        <p:cTn id="140" dur="1" fill="hold">
                                          <p:stCondLst>
                                            <p:cond delay="499"/>
                                          </p:stCondLst>
                                        </p:cTn>
                                        <p:tgtEl>
                                          <p:spTgt spid="5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0"/>
                                        </p:tgtEl>
                                        <p:attrNameLst>
                                          <p:attrName>style.visibility</p:attrName>
                                        </p:attrNameLst>
                                      </p:cBhvr>
                                      <p:to>
                                        <p:strVal val="visible"/>
                                      </p:to>
                                    </p:set>
                                    <p:animEffect transition="in" filter="fade">
                                      <p:cBhvr>
                                        <p:cTn id="145" dur="1000"/>
                                        <p:tgtEl>
                                          <p:spTgt spid="70"/>
                                        </p:tgtEl>
                                      </p:cBhvr>
                                    </p:animEffect>
                                    <p:anim calcmode="lin" valueType="num">
                                      <p:cBhvr>
                                        <p:cTn id="146" dur="1000" fill="hold"/>
                                        <p:tgtEl>
                                          <p:spTgt spid="70"/>
                                        </p:tgtEl>
                                        <p:attrNameLst>
                                          <p:attrName>ppt_x</p:attrName>
                                        </p:attrNameLst>
                                      </p:cBhvr>
                                      <p:tavLst>
                                        <p:tav tm="0">
                                          <p:val>
                                            <p:strVal val="#ppt_x"/>
                                          </p:val>
                                        </p:tav>
                                        <p:tav tm="100000">
                                          <p:val>
                                            <p:strVal val="#ppt_x"/>
                                          </p:val>
                                        </p:tav>
                                      </p:tavLst>
                                    </p:anim>
                                    <p:anim calcmode="lin" valueType="num">
                                      <p:cBhvr>
                                        <p:cTn id="14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nodeType="click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1000"/>
                                        <p:tgtEl>
                                          <p:spTgt spid="59"/>
                                        </p:tgtEl>
                                      </p:cBhvr>
                                    </p:animEffect>
                                    <p:anim calcmode="lin" valueType="num">
                                      <p:cBhvr>
                                        <p:cTn id="153" dur="1000" fill="hold"/>
                                        <p:tgtEl>
                                          <p:spTgt spid="59"/>
                                        </p:tgtEl>
                                        <p:attrNameLst>
                                          <p:attrName>ppt_x</p:attrName>
                                        </p:attrNameLst>
                                      </p:cBhvr>
                                      <p:tavLst>
                                        <p:tav tm="0">
                                          <p:val>
                                            <p:strVal val="#ppt_x"/>
                                          </p:val>
                                        </p:tav>
                                        <p:tav tm="100000">
                                          <p:val>
                                            <p:strVal val="#ppt_x"/>
                                          </p:val>
                                        </p:tav>
                                      </p:tavLst>
                                    </p:anim>
                                    <p:anim calcmode="lin" valueType="num">
                                      <p:cBhvr>
                                        <p:cTn id="154" dur="1000" fill="hold"/>
                                        <p:tgtEl>
                                          <p:spTgt spid="59"/>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1000"/>
                                        <p:tgtEl>
                                          <p:spTgt spid="71"/>
                                        </p:tgtEl>
                                      </p:cBhvr>
                                    </p:animEffect>
                                    <p:anim calcmode="lin" valueType="num">
                                      <p:cBhvr>
                                        <p:cTn id="158" dur="1000" fill="hold"/>
                                        <p:tgtEl>
                                          <p:spTgt spid="71"/>
                                        </p:tgtEl>
                                        <p:attrNameLst>
                                          <p:attrName>ppt_x</p:attrName>
                                        </p:attrNameLst>
                                      </p:cBhvr>
                                      <p:tavLst>
                                        <p:tav tm="0">
                                          <p:val>
                                            <p:strVal val="#ppt_x"/>
                                          </p:val>
                                        </p:tav>
                                        <p:tav tm="100000">
                                          <p:val>
                                            <p:strVal val="#ppt_x"/>
                                          </p:val>
                                        </p:tav>
                                      </p:tavLst>
                                    </p:anim>
                                    <p:anim calcmode="lin" valueType="num">
                                      <p:cBhvr>
                                        <p:cTn id="15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7" presetClass="entr" presetSubtype="0" fill="hold" grpId="0" nodeType="clickEffect">
                                  <p:stCondLst>
                                    <p:cond delay="0"/>
                                  </p:stCondLst>
                                  <p:childTnLst>
                                    <p:set>
                                      <p:cBhvr>
                                        <p:cTn id="163" dur="1" fill="hold">
                                          <p:stCondLst>
                                            <p:cond delay="0"/>
                                          </p:stCondLst>
                                        </p:cTn>
                                        <p:tgtEl>
                                          <p:spTgt spid="72"/>
                                        </p:tgtEl>
                                        <p:attrNameLst>
                                          <p:attrName>style.visibility</p:attrName>
                                        </p:attrNameLst>
                                      </p:cBhvr>
                                      <p:to>
                                        <p:strVal val="visible"/>
                                      </p:to>
                                    </p:set>
                                    <p:animEffect transition="in" filter="fade">
                                      <p:cBhvr>
                                        <p:cTn id="164" dur="1000"/>
                                        <p:tgtEl>
                                          <p:spTgt spid="72"/>
                                        </p:tgtEl>
                                      </p:cBhvr>
                                    </p:animEffect>
                                    <p:anim calcmode="lin" valueType="num">
                                      <p:cBhvr>
                                        <p:cTn id="165" dur="1000" fill="hold"/>
                                        <p:tgtEl>
                                          <p:spTgt spid="72"/>
                                        </p:tgtEl>
                                        <p:attrNameLst>
                                          <p:attrName>ppt_x</p:attrName>
                                        </p:attrNameLst>
                                      </p:cBhvr>
                                      <p:tavLst>
                                        <p:tav tm="0">
                                          <p:val>
                                            <p:strVal val="#ppt_x"/>
                                          </p:val>
                                        </p:tav>
                                        <p:tav tm="100000">
                                          <p:val>
                                            <p:strVal val="#ppt_x"/>
                                          </p:val>
                                        </p:tav>
                                      </p:tavLst>
                                    </p:anim>
                                    <p:anim calcmode="lin" valueType="num">
                                      <p:cBhvr>
                                        <p:cTn id="166" dur="1000" fill="hold"/>
                                        <p:tgtEl>
                                          <p:spTgt spid="72"/>
                                        </p:tgtEl>
                                        <p:attrNameLst>
                                          <p:attrName>ppt_y</p:attrName>
                                        </p:attrNameLst>
                                      </p:cBhvr>
                                      <p:tavLst>
                                        <p:tav tm="0">
                                          <p:val>
                                            <p:strVal val="#ppt_y-.1"/>
                                          </p:val>
                                        </p:tav>
                                        <p:tav tm="100000">
                                          <p:val>
                                            <p:strVal val="#ppt_y"/>
                                          </p:val>
                                        </p:tav>
                                      </p:tavLst>
                                    </p:anim>
                                  </p:childTnLst>
                                </p:cTn>
                              </p:par>
                              <p:par>
                                <p:cTn id="167" presetID="47" presetClass="entr" presetSubtype="0" fill="hold" nodeType="withEffect">
                                  <p:stCondLst>
                                    <p:cond delay="0"/>
                                  </p:stCondLst>
                                  <p:childTnLst>
                                    <p:set>
                                      <p:cBhvr>
                                        <p:cTn id="168" dur="1" fill="hold">
                                          <p:stCondLst>
                                            <p:cond delay="0"/>
                                          </p:stCondLst>
                                        </p:cTn>
                                        <p:tgtEl>
                                          <p:spTgt spid="16"/>
                                        </p:tgtEl>
                                        <p:attrNameLst>
                                          <p:attrName>style.visibility</p:attrName>
                                        </p:attrNameLst>
                                      </p:cBhvr>
                                      <p:to>
                                        <p:strVal val="visible"/>
                                      </p:to>
                                    </p:set>
                                    <p:animEffect transition="in" filter="fade">
                                      <p:cBhvr>
                                        <p:cTn id="169" dur="1000"/>
                                        <p:tgtEl>
                                          <p:spTgt spid="16"/>
                                        </p:tgtEl>
                                      </p:cBhvr>
                                    </p:animEffect>
                                    <p:anim calcmode="lin" valueType="num">
                                      <p:cBhvr>
                                        <p:cTn id="170" dur="1000" fill="hold"/>
                                        <p:tgtEl>
                                          <p:spTgt spid="16"/>
                                        </p:tgtEl>
                                        <p:attrNameLst>
                                          <p:attrName>ppt_x</p:attrName>
                                        </p:attrNameLst>
                                      </p:cBhvr>
                                      <p:tavLst>
                                        <p:tav tm="0">
                                          <p:val>
                                            <p:strVal val="#ppt_x"/>
                                          </p:val>
                                        </p:tav>
                                        <p:tav tm="100000">
                                          <p:val>
                                            <p:strVal val="#ppt_x"/>
                                          </p:val>
                                        </p:tav>
                                      </p:tavLst>
                                    </p:anim>
                                    <p:anim calcmode="lin" valueType="num">
                                      <p:cBhvr>
                                        <p:cTn id="1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7" presetClass="entr" presetSubtype="0" fill="hold" grpId="0" nodeType="clickEffect">
                                  <p:stCondLst>
                                    <p:cond delay="0"/>
                                  </p:stCondLst>
                                  <p:childTnLst>
                                    <p:set>
                                      <p:cBhvr>
                                        <p:cTn id="175" dur="1" fill="hold">
                                          <p:stCondLst>
                                            <p:cond delay="0"/>
                                          </p:stCondLst>
                                        </p:cTn>
                                        <p:tgtEl>
                                          <p:spTgt spid="73"/>
                                        </p:tgtEl>
                                        <p:attrNameLst>
                                          <p:attrName>style.visibility</p:attrName>
                                        </p:attrNameLst>
                                      </p:cBhvr>
                                      <p:to>
                                        <p:strVal val="visible"/>
                                      </p:to>
                                    </p:set>
                                    <p:animEffect transition="in" filter="fade">
                                      <p:cBhvr>
                                        <p:cTn id="176" dur="1000"/>
                                        <p:tgtEl>
                                          <p:spTgt spid="73"/>
                                        </p:tgtEl>
                                      </p:cBhvr>
                                    </p:animEffect>
                                    <p:anim calcmode="lin" valueType="num">
                                      <p:cBhvr>
                                        <p:cTn id="177" dur="1000" fill="hold"/>
                                        <p:tgtEl>
                                          <p:spTgt spid="73"/>
                                        </p:tgtEl>
                                        <p:attrNameLst>
                                          <p:attrName>ppt_x</p:attrName>
                                        </p:attrNameLst>
                                      </p:cBhvr>
                                      <p:tavLst>
                                        <p:tav tm="0">
                                          <p:val>
                                            <p:strVal val="#ppt_x"/>
                                          </p:val>
                                        </p:tav>
                                        <p:tav tm="100000">
                                          <p:val>
                                            <p:strVal val="#ppt_x"/>
                                          </p:val>
                                        </p:tav>
                                      </p:tavLst>
                                    </p:anim>
                                    <p:anim calcmode="lin" valueType="num">
                                      <p:cBhvr>
                                        <p:cTn id="178" dur="1000" fill="hold"/>
                                        <p:tgtEl>
                                          <p:spTgt spid="73"/>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15"/>
                                        </p:tgtEl>
                                        <p:attrNameLst>
                                          <p:attrName>style.visibility</p:attrName>
                                        </p:attrNameLst>
                                      </p:cBhvr>
                                      <p:to>
                                        <p:strVal val="visible"/>
                                      </p:to>
                                    </p:set>
                                    <p:animEffect transition="in" filter="fade">
                                      <p:cBhvr>
                                        <p:cTn id="181" dur="1000"/>
                                        <p:tgtEl>
                                          <p:spTgt spid="15"/>
                                        </p:tgtEl>
                                      </p:cBhvr>
                                    </p:animEffect>
                                    <p:anim calcmode="lin" valueType="num">
                                      <p:cBhvr>
                                        <p:cTn id="182" dur="1000" fill="hold"/>
                                        <p:tgtEl>
                                          <p:spTgt spid="15"/>
                                        </p:tgtEl>
                                        <p:attrNameLst>
                                          <p:attrName>ppt_x</p:attrName>
                                        </p:attrNameLst>
                                      </p:cBhvr>
                                      <p:tavLst>
                                        <p:tav tm="0">
                                          <p:val>
                                            <p:strVal val="#ppt_x"/>
                                          </p:val>
                                        </p:tav>
                                        <p:tav tm="100000">
                                          <p:val>
                                            <p:strVal val="#ppt_x"/>
                                          </p:val>
                                        </p:tav>
                                      </p:tavLst>
                                    </p:anim>
                                    <p:anim calcmode="lin" valueType="num">
                                      <p:cBhvr>
                                        <p:cTn id="1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66"/>
                                        </p:tgtEl>
                                        <p:attrNameLst>
                                          <p:attrName>style.visibility</p:attrName>
                                        </p:attrNameLst>
                                      </p:cBhvr>
                                      <p:to>
                                        <p:strVal val="visible"/>
                                      </p:to>
                                    </p:set>
                                    <p:animEffect transition="in" filter="fade">
                                      <p:cBhvr>
                                        <p:cTn id="188" dur="1000"/>
                                        <p:tgtEl>
                                          <p:spTgt spid="66"/>
                                        </p:tgtEl>
                                      </p:cBhvr>
                                    </p:animEffect>
                                    <p:anim calcmode="lin" valueType="num">
                                      <p:cBhvr>
                                        <p:cTn id="189" dur="1000" fill="hold"/>
                                        <p:tgtEl>
                                          <p:spTgt spid="66"/>
                                        </p:tgtEl>
                                        <p:attrNameLst>
                                          <p:attrName>ppt_x</p:attrName>
                                        </p:attrNameLst>
                                      </p:cBhvr>
                                      <p:tavLst>
                                        <p:tav tm="0">
                                          <p:val>
                                            <p:strVal val="#ppt_x"/>
                                          </p:val>
                                        </p:tav>
                                        <p:tav tm="100000">
                                          <p:val>
                                            <p:strVal val="#ppt_x"/>
                                          </p:val>
                                        </p:tav>
                                      </p:tavLst>
                                    </p:anim>
                                    <p:anim calcmode="lin" valueType="num">
                                      <p:cBhvr>
                                        <p:cTn id="19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7" presetClass="entr" presetSubtype="0" fill="hold" grpId="0" nodeType="clickEffect">
                                  <p:stCondLst>
                                    <p:cond delay="0"/>
                                  </p:stCondLst>
                                  <p:childTnLst>
                                    <p:set>
                                      <p:cBhvr>
                                        <p:cTn id="194" dur="1" fill="hold">
                                          <p:stCondLst>
                                            <p:cond delay="0"/>
                                          </p:stCondLst>
                                        </p:cTn>
                                        <p:tgtEl>
                                          <p:spTgt spid="67"/>
                                        </p:tgtEl>
                                        <p:attrNameLst>
                                          <p:attrName>style.visibility</p:attrName>
                                        </p:attrNameLst>
                                      </p:cBhvr>
                                      <p:to>
                                        <p:strVal val="visible"/>
                                      </p:to>
                                    </p:set>
                                    <p:animEffect transition="in" filter="fade">
                                      <p:cBhvr>
                                        <p:cTn id="195" dur="1000"/>
                                        <p:tgtEl>
                                          <p:spTgt spid="67"/>
                                        </p:tgtEl>
                                      </p:cBhvr>
                                    </p:animEffect>
                                    <p:anim calcmode="lin" valueType="num">
                                      <p:cBhvr>
                                        <p:cTn id="196" dur="1000" fill="hold"/>
                                        <p:tgtEl>
                                          <p:spTgt spid="67"/>
                                        </p:tgtEl>
                                        <p:attrNameLst>
                                          <p:attrName>ppt_x</p:attrName>
                                        </p:attrNameLst>
                                      </p:cBhvr>
                                      <p:tavLst>
                                        <p:tav tm="0">
                                          <p:val>
                                            <p:strVal val="#ppt_x"/>
                                          </p:val>
                                        </p:tav>
                                        <p:tav tm="100000">
                                          <p:val>
                                            <p:strVal val="#ppt_x"/>
                                          </p:val>
                                        </p:tav>
                                      </p:tavLst>
                                    </p:anim>
                                    <p:anim calcmode="lin" valueType="num">
                                      <p:cBhvr>
                                        <p:cTn id="197" dur="1000" fill="hold"/>
                                        <p:tgtEl>
                                          <p:spTgt spid="67"/>
                                        </p:tgtEl>
                                        <p:attrNameLst>
                                          <p:attrName>ppt_y</p:attrName>
                                        </p:attrNameLst>
                                      </p:cBhvr>
                                      <p:tavLst>
                                        <p:tav tm="0">
                                          <p:val>
                                            <p:strVal val="#ppt_y-.1"/>
                                          </p:val>
                                        </p:tav>
                                        <p:tav tm="100000">
                                          <p:val>
                                            <p:strVal val="#ppt_y"/>
                                          </p:val>
                                        </p:tav>
                                      </p:tavLst>
                                    </p:anim>
                                  </p:childTnLst>
                                </p:cTn>
                              </p:par>
                              <p:par>
                                <p:cTn id="198" presetID="47" presetClass="entr" presetSubtype="0" fill="hold" nodeType="withEffect">
                                  <p:stCondLst>
                                    <p:cond delay="0"/>
                                  </p:stCondLst>
                                  <p:childTnLst>
                                    <p:set>
                                      <p:cBhvr>
                                        <p:cTn id="199" dur="1" fill="hold">
                                          <p:stCondLst>
                                            <p:cond delay="0"/>
                                          </p:stCondLst>
                                        </p:cTn>
                                        <p:tgtEl>
                                          <p:spTgt spid="63"/>
                                        </p:tgtEl>
                                        <p:attrNameLst>
                                          <p:attrName>style.visibility</p:attrName>
                                        </p:attrNameLst>
                                      </p:cBhvr>
                                      <p:to>
                                        <p:strVal val="visible"/>
                                      </p:to>
                                    </p:set>
                                    <p:animEffect transition="in" filter="fade">
                                      <p:cBhvr>
                                        <p:cTn id="200" dur="1000"/>
                                        <p:tgtEl>
                                          <p:spTgt spid="63"/>
                                        </p:tgtEl>
                                      </p:cBhvr>
                                    </p:animEffect>
                                    <p:anim calcmode="lin" valueType="num">
                                      <p:cBhvr>
                                        <p:cTn id="201" dur="1000" fill="hold"/>
                                        <p:tgtEl>
                                          <p:spTgt spid="63"/>
                                        </p:tgtEl>
                                        <p:attrNameLst>
                                          <p:attrName>ppt_x</p:attrName>
                                        </p:attrNameLst>
                                      </p:cBhvr>
                                      <p:tavLst>
                                        <p:tav tm="0">
                                          <p:val>
                                            <p:strVal val="#ppt_x"/>
                                          </p:val>
                                        </p:tav>
                                        <p:tav tm="100000">
                                          <p:val>
                                            <p:strVal val="#ppt_x"/>
                                          </p:val>
                                        </p:tav>
                                      </p:tavLst>
                                    </p:anim>
                                    <p:anim calcmode="lin" valueType="num">
                                      <p:cBhvr>
                                        <p:cTn id="20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visible"/>
                                      </p:to>
                                    </p:set>
                                    <p:animEffect transition="in" filter="fade">
                                      <p:cBhvr>
                                        <p:cTn id="207" dur="1000"/>
                                        <p:tgtEl>
                                          <p:spTgt spid="68"/>
                                        </p:tgtEl>
                                      </p:cBhvr>
                                    </p:animEffect>
                                    <p:anim calcmode="lin" valueType="num">
                                      <p:cBhvr>
                                        <p:cTn id="208" dur="1000" fill="hold"/>
                                        <p:tgtEl>
                                          <p:spTgt spid="68"/>
                                        </p:tgtEl>
                                        <p:attrNameLst>
                                          <p:attrName>ppt_x</p:attrName>
                                        </p:attrNameLst>
                                      </p:cBhvr>
                                      <p:tavLst>
                                        <p:tav tm="0">
                                          <p:val>
                                            <p:strVal val="#ppt_x"/>
                                          </p:val>
                                        </p:tav>
                                        <p:tav tm="100000">
                                          <p:val>
                                            <p:strVal val="#ppt_x"/>
                                          </p:val>
                                        </p:tav>
                                      </p:tavLst>
                                    </p:anim>
                                    <p:anim calcmode="lin" valueType="num">
                                      <p:cBhvr>
                                        <p:cTn id="209" dur="1000" fill="hold"/>
                                        <p:tgtEl>
                                          <p:spTgt spid="68"/>
                                        </p:tgtEl>
                                        <p:attrNameLst>
                                          <p:attrName>ppt_y</p:attrName>
                                        </p:attrNameLst>
                                      </p:cBhvr>
                                      <p:tavLst>
                                        <p:tav tm="0">
                                          <p:val>
                                            <p:strVal val="#ppt_y-.1"/>
                                          </p:val>
                                        </p:tav>
                                        <p:tav tm="100000">
                                          <p:val>
                                            <p:strVal val="#ppt_y"/>
                                          </p:val>
                                        </p:tav>
                                      </p:tavLst>
                                    </p:anim>
                                  </p:childTnLst>
                                </p:cTn>
                              </p:par>
                              <p:par>
                                <p:cTn id="210" presetID="47" presetClass="entr" presetSubtype="0" fill="hold" nodeType="withEffect">
                                  <p:stCondLst>
                                    <p:cond delay="0"/>
                                  </p:stCondLst>
                                  <p:childTnLst>
                                    <p:set>
                                      <p:cBhvr>
                                        <p:cTn id="211" dur="1" fill="hold">
                                          <p:stCondLst>
                                            <p:cond delay="0"/>
                                          </p:stCondLst>
                                        </p:cTn>
                                        <p:tgtEl>
                                          <p:spTgt spid="62"/>
                                        </p:tgtEl>
                                        <p:attrNameLst>
                                          <p:attrName>style.visibility</p:attrName>
                                        </p:attrNameLst>
                                      </p:cBhvr>
                                      <p:to>
                                        <p:strVal val="visible"/>
                                      </p:to>
                                    </p:set>
                                    <p:animEffect transition="in" filter="fade">
                                      <p:cBhvr>
                                        <p:cTn id="212" dur="1000"/>
                                        <p:tgtEl>
                                          <p:spTgt spid="62"/>
                                        </p:tgtEl>
                                      </p:cBhvr>
                                    </p:animEffect>
                                    <p:anim calcmode="lin" valueType="num">
                                      <p:cBhvr>
                                        <p:cTn id="213" dur="1000" fill="hold"/>
                                        <p:tgtEl>
                                          <p:spTgt spid="62"/>
                                        </p:tgtEl>
                                        <p:attrNameLst>
                                          <p:attrName>ppt_x</p:attrName>
                                        </p:attrNameLst>
                                      </p:cBhvr>
                                      <p:tavLst>
                                        <p:tav tm="0">
                                          <p:val>
                                            <p:strVal val="#ppt_x"/>
                                          </p:val>
                                        </p:tav>
                                        <p:tav tm="100000">
                                          <p:val>
                                            <p:strVal val="#ppt_x"/>
                                          </p:val>
                                        </p:tav>
                                      </p:tavLst>
                                    </p:anim>
                                    <p:anim calcmode="lin" valueType="num">
                                      <p:cBhvr>
                                        <p:cTn id="2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7" presetClass="entr" presetSubtype="0" fill="hold" nodeType="clickEffect">
                                  <p:stCondLst>
                                    <p:cond delay="0"/>
                                  </p:stCondLst>
                                  <p:childTnLst>
                                    <p:set>
                                      <p:cBhvr>
                                        <p:cTn id="218" dur="1" fill="hold">
                                          <p:stCondLst>
                                            <p:cond delay="0"/>
                                          </p:stCondLst>
                                        </p:cTn>
                                        <p:tgtEl>
                                          <p:spTgt spid="61"/>
                                        </p:tgtEl>
                                        <p:attrNameLst>
                                          <p:attrName>style.visibility</p:attrName>
                                        </p:attrNameLst>
                                      </p:cBhvr>
                                      <p:to>
                                        <p:strVal val="visible"/>
                                      </p:to>
                                    </p:set>
                                    <p:animEffect transition="in" filter="fade">
                                      <p:cBhvr>
                                        <p:cTn id="219" dur="1000"/>
                                        <p:tgtEl>
                                          <p:spTgt spid="61"/>
                                        </p:tgtEl>
                                      </p:cBhvr>
                                    </p:animEffect>
                                    <p:anim calcmode="lin" valueType="num">
                                      <p:cBhvr>
                                        <p:cTn id="220" dur="1000" fill="hold"/>
                                        <p:tgtEl>
                                          <p:spTgt spid="61"/>
                                        </p:tgtEl>
                                        <p:attrNameLst>
                                          <p:attrName>ppt_x</p:attrName>
                                        </p:attrNameLst>
                                      </p:cBhvr>
                                      <p:tavLst>
                                        <p:tav tm="0">
                                          <p:val>
                                            <p:strVal val="#ppt_x"/>
                                          </p:val>
                                        </p:tav>
                                        <p:tav tm="100000">
                                          <p:val>
                                            <p:strVal val="#ppt_x"/>
                                          </p:val>
                                        </p:tav>
                                      </p:tavLst>
                                    </p:anim>
                                    <p:anim calcmode="lin" valueType="num">
                                      <p:cBhvr>
                                        <p:cTn id="221" dur="1000" fill="hold"/>
                                        <p:tgtEl>
                                          <p:spTgt spid="61"/>
                                        </p:tgtEl>
                                        <p:attrNameLst>
                                          <p:attrName>ppt_y</p:attrName>
                                        </p:attrNameLst>
                                      </p:cBhvr>
                                      <p:tavLst>
                                        <p:tav tm="0">
                                          <p:val>
                                            <p:strVal val="#ppt_y-.1"/>
                                          </p:val>
                                        </p:tav>
                                        <p:tav tm="100000">
                                          <p:val>
                                            <p:strVal val="#ppt_y"/>
                                          </p:val>
                                        </p:tav>
                                      </p:tavLst>
                                    </p:anim>
                                  </p:childTnLst>
                                </p:cTn>
                              </p:par>
                              <p:par>
                                <p:cTn id="222" presetID="47" presetClass="entr" presetSubtype="0" fill="hold" grpId="0" nodeType="withEffect">
                                  <p:stCondLst>
                                    <p:cond delay="0"/>
                                  </p:stCondLst>
                                  <p:childTnLst>
                                    <p:set>
                                      <p:cBhvr>
                                        <p:cTn id="223" dur="1" fill="hold">
                                          <p:stCondLst>
                                            <p:cond delay="0"/>
                                          </p:stCondLst>
                                        </p:cTn>
                                        <p:tgtEl>
                                          <p:spTgt spid="69"/>
                                        </p:tgtEl>
                                        <p:attrNameLst>
                                          <p:attrName>style.visibility</p:attrName>
                                        </p:attrNameLst>
                                      </p:cBhvr>
                                      <p:to>
                                        <p:strVal val="visible"/>
                                      </p:to>
                                    </p:set>
                                    <p:animEffect transition="in" filter="fade">
                                      <p:cBhvr>
                                        <p:cTn id="224" dur="1000"/>
                                        <p:tgtEl>
                                          <p:spTgt spid="69"/>
                                        </p:tgtEl>
                                      </p:cBhvr>
                                    </p:animEffect>
                                    <p:anim calcmode="lin" valueType="num">
                                      <p:cBhvr>
                                        <p:cTn id="225" dur="1000" fill="hold"/>
                                        <p:tgtEl>
                                          <p:spTgt spid="69"/>
                                        </p:tgtEl>
                                        <p:attrNameLst>
                                          <p:attrName>ppt_x</p:attrName>
                                        </p:attrNameLst>
                                      </p:cBhvr>
                                      <p:tavLst>
                                        <p:tav tm="0">
                                          <p:val>
                                            <p:strVal val="#ppt_x"/>
                                          </p:val>
                                        </p:tav>
                                        <p:tav tm="100000">
                                          <p:val>
                                            <p:strVal val="#ppt_x"/>
                                          </p:val>
                                        </p:tav>
                                      </p:tavLst>
                                    </p:anim>
                                    <p:anim calcmode="lin" valueType="num">
                                      <p:cBhvr>
                                        <p:cTn id="2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31" presetClass="entr" presetSubtype="0" fill="hold" grpId="0" nodeType="clickEffect">
                                  <p:stCondLst>
                                    <p:cond delay="0"/>
                                  </p:stCondLst>
                                  <p:childTnLst>
                                    <p:set>
                                      <p:cBhvr>
                                        <p:cTn id="230" dur="1" fill="hold">
                                          <p:stCondLst>
                                            <p:cond delay="0"/>
                                          </p:stCondLst>
                                        </p:cTn>
                                        <p:tgtEl>
                                          <p:spTgt spid="2"/>
                                        </p:tgtEl>
                                        <p:attrNameLst>
                                          <p:attrName>style.visibility</p:attrName>
                                        </p:attrNameLst>
                                      </p:cBhvr>
                                      <p:to>
                                        <p:strVal val="visible"/>
                                      </p:to>
                                    </p:set>
                                    <p:anim calcmode="lin" valueType="num">
                                      <p:cBhvr>
                                        <p:cTn id="231" dur="1000" fill="hold"/>
                                        <p:tgtEl>
                                          <p:spTgt spid="2"/>
                                        </p:tgtEl>
                                        <p:attrNameLst>
                                          <p:attrName>ppt_w</p:attrName>
                                        </p:attrNameLst>
                                      </p:cBhvr>
                                      <p:tavLst>
                                        <p:tav tm="0">
                                          <p:val>
                                            <p:fltVal val="0"/>
                                          </p:val>
                                        </p:tav>
                                        <p:tav tm="100000">
                                          <p:val>
                                            <p:strVal val="#ppt_w"/>
                                          </p:val>
                                        </p:tav>
                                      </p:tavLst>
                                    </p:anim>
                                    <p:anim calcmode="lin" valueType="num">
                                      <p:cBhvr>
                                        <p:cTn id="232" dur="1000" fill="hold"/>
                                        <p:tgtEl>
                                          <p:spTgt spid="2"/>
                                        </p:tgtEl>
                                        <p:attrNameLst>
                                          <p:attrName>ppt_h</p:attrName>
                                        </p:attrNameLst>
                                      </p:cBhvr>
                                      <p:tavLst>
                                        <p:tav tm="0">
                                          <p:val>
                                            <p:fltVal val="0"/>
                                          </p:val>
                                        </p:tav>
                                        <p:tav tm="100000">
                                          <p:val>
                                            <p:strVal val="#ppt_h"/>
                                          </p:val>
                                        </p:tav>
                                      </p:tavLst>
                                    </p:anim>
                                    <p:anim calcmode="lin" valueType="num">
                                      <p:cBhvr>
                                        <p:cTn id="233" dur="1000" fill="hold"/>
                                        <p:tgtEl>
                                          <p:spTgt spid="2"/>
                                        </p:tgtEl>
                                        <p:attrNameLst>
                                          <p:attrName>style.rotation</p:attrName>
                                        </p:attrNameLst>
                                      </p:cBhvr>
                                      <p:tavLst>
                                        <p:tav tm="0">
                                          <p:val>
                                            <p:fltVal val="90"/>
                                          </p:val>
                                        </p:tav>
                                        <p:tav tm="100000">
                                          <p:val>
                                            <p:fltVal val="0"/>
                                          </p:val>
                                        </p:tav>
                                      </p:tavLst>
                                    </p:anim>
                                    <p:animEffect transition="in" filter="fade">
                                      <p:cBhvr>
                                        <p:cTn id="2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898178" y="1865981"/>
            <a:ext cx="1077137" cy="883175"/>
            <a:chOff x="2549915" y="3535204"/>
            <a:chExt cx="1996166" cy="1636713"/>
          </a:xfrm>
          <a:effectLst/>
        </p:grpSpPr>
        <p:sp>
          <p:nvSpPr>
            <p:cNvPr id="20" name="Oval 11"/>
            <p:cNvSpPr>
              <a:spLocks noChangeArrowheads="1"/>
            </p:cNvSpPr>
            <p:nvPr/>
          </p:nvSpPr>
          <p:spPr bwMode="gray">
            <a:xfrm>
              <a:off x="2549915" y="3964147"/>
              <a:ext cx="481402" cy="782005"/>
            </a:xfrm>
            <a:prstGeom prst="ellipse">
              <a:avLst/>
            </a:prstGeom>
            <a:solidFill>
              <a:schemeClr val="accent5">
                <a:lumMod val="75000"/>
              </a:schemeClr>
            </a:solidFill>
            <a:ln w="38100" algn="ctr">
              <a:noFill/>
              <a:round/>
              <a:headEnd/>
              <a:tailEnd/>
            </a:ln>
            <a:effectLst/>
          </p:spPr>
          <p:txBody>
            <a:bodyPr wrap="none" anchor="ctr">
              <a:spAutoFit/>
            </a:bodyPr>
            <a:lstStyle/>
            <a:p>
              <a:endParaRPr lang="fa-IR" sz="1350"/>
            </a:p>
          </p:txBody>
        </p:sp>
        <p:grpSp>
          <p:nvGrpSpPr>
            <p:cNvPr id="21" name="Group 15"/>
            <p:cNvGrpSpPr>
              <a:grpSpLocks/>
            </p:cNvGrpSpPr>
            <p:nvPr/>
          </p:nvGrpSpPr>
          <p:grpSpPr bwMode="auto">
            <a:xfrm>
              <a:off x="2811853" y="3535204"/>
              <a:ext cx="1636712" cy="1636713"/>
              <a:chOff x="4166" y="1706"/>
              <a:chExt cx="1252" cy="1252"/>
            </a:xfrm>
          </p:grpSpPr>
          <p:sp>
            <p:nvSpPr>
              <p:cNvPr id="23"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4"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5"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6"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2" name="Text Box 38"/>
            <p:cNvSpPr txBox="1">
              <a:spLocks noChangeArrowheads="1"/>
            </p:cNvSpPr>
            <p:nvPr/>
          </p:nvSpPr>
          <p:spPr bwMode="gray">
            <a:xfrm>
              <a:off x="2694736" y="3874177"/>
              <a:ext cx="1851345"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مدل های </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مورد مطالعه</a:t>
              </a:r>
              <a:endParaRPr lang="en-US" sz="1500" dirty="0">
                <a:solidFill>
                  <a:srgbClr val="000000"/>
                </a:solidFill>
                <a:effectLst>
                  <a:outerShdw blurRad="38100" dist="38100" dir="2700000" algn="tl">
                    <a:srgbClr val="000000">
                      <a:alpha val="43137"/>
                    </a:srgbClr>
                  </a:outerShdw>
                </a:effectLst>
                <a:cs typeface="B Yekan" pitchFamily="2" charset="-78"/>
              </a:endParaRPr>
            </a:p>
          </p:txBody>
        </p:sp>
      </p:grpSp>
      <p:sp>
        <p:nvSpPr>
          <p:cNvPr id="58"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22/44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60" name="Diagram 5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550956" y="1725495"/>
            <a:ext cx="3937296" cy="515526"/>
          </a:xfrm>
          <a:prstGeom prst="rect">
            <a:avLst/>
          </a:prstGeom>
        </p:spPr>
        <p:txBody>
          <a:bodyPr wrap="none">
            <a:spAutoFit/>
          </a:bodyPr>
          <a:lstStyle/>
          <a:p>
            <a:pPr lvl="1" algn="r" rtl="1">
              <a:lnSpc>
                <a:spcPts val="3300"/>
              </a:lnSpc>
              <a:spcAft>
                <a:spcPts val="900"/>
              </a:spcAft>
            </a:pPr>
            <a:r>
              <a:rPr lang="ar-SA" sz="2400" b="1" dirty="0">
                <a:latin typeface="Times New Roman" panose="02020603050405020304" pitchFamily="18" charset="0"/>
                <a:ea typeface="Times New Roman" panose="02020603050405020304" pitchFamily="18" charset="0"/>
                <a:cs typeface="B Yekan" panose="00000400000000000000" pitchFamily="2" charset="-78"/>
              </a:rPr>
              <a:t>مطالعه موردی در این پژوهش</a:t>
            </a:r>
            <a:endParaRPr lang="en-US" sz="2100" b="1" dirty="0">
              <a:latin typeface="Times New Roman" panose="02020603050405020304" pitchFamily="18" charset="0"/>
              <a:ea typeface="Times New Roman" panose="02020603050405020304" pitchFamily="18" charset="0"/>
              <a:cs typeface="B Yekan" panose="00000400000000000000" pitchFamily="2" charset="-78"/>
            </a:endParaRPr>
          </a:p>
        </p:txBody>
      </p:sp>
      <p:pic>
        <p:nvPicPr>
          <p:cNvPr id="64" name="Picture 63" descr="7"/>
          <p:cNvPicPr/>
          <p:nvPr/>
        </p:nvPicPr>
        <p:blipFill>
          <a:blip r:embed="rId7">
            <a:extLst>
              <a:ext uri="{28A0092B-C50C-407E-A947-70E740481C1C}">
                <a14:useLocalDpi xmlns:a14="http://schemas.microsoft.com/office/drawing/2010/main" val="0"/>
              </a:ext>
            </a:extLst>
          </a:blip>
          <a:srcRect b="11014"/>
          <a:stretch>
            <a:fillRect/>
          </a:stretch>
        </p:blipFill>
        <p:spPr bwMode="auto">
          <a:xfrm>
            <a:off x="4425819" y="2756286"/>
            <a:ext cx="3538420" cy="3031024"/>
          </a:xfrm>
          <a:prstGeom prst="rect">
            <a:avLst/>
          </a:prstGeom>
          <a:noFill/>
          <a:ln>
            <a:noFill/>
          </a:ln>
        </p:spPr>
      </p:pic>
      <p:pic>
        <p:nvPicPr>
          <p:cNvPr id="65" name="Picture 64" descr="SunCity-text-02"/>
          <p:cNvPicPr/>
          <p:nvPr/>
        </p:nvPicPr>
        <p:blipFill>
          <a:blip r:embed="rId8">
            <a:extLst>
              <a:ext uri="{28A0092B-C50C-407E-A947-70E740481C1C}">
                <a14:useLocalDpi xmlns:a14="http://schemas.microsoft.com/office/drawing/2010/main" val="0"/>
              </a:ext>
            </a:extLst>
          </a:blip>
          <a:srcRect/>
          <a:stretch>
            <a:fillRect/>
          </a:stretch>
        </p:blipFill>
        <p:spPr bwMode="auto">
          <a:xfrm>
            <a:off x="351589" y="2789036"/>
            <a:ext cx="3538420" cy="3031024"/>
          </a:xfrm>
          <a:prstGeom prst="rect">
            <a:avLst/>
          </a:prstGeom>
          <a:noFill/>
          <a:ln>
            <a:noFill/>
          </a:ln>
        </p:spPr>
      </p:pic>
      <p:graphicFrame>
        <p:nvGraphicFramePr>
          <p:cNvPr id="7" name="Diagram 6"/>
          <p:cNvGraphicFramePr/>
          <p:nvPr>
            <p:extLst/>
          </p:nvPr>
        </p:nvGraphicFramePr>
        <p:xfrm>
          <a:off x="975486" y="2684258"/>
          <a:ext cx="6453650" cy="28741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4771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graphicEl>
                                              <a:dgm id="{0E50499D-8A28-4D49-8620-789D33CE5DBA}"/>
                                            </p:graphicEl>
                                          </p:spTgt>
                                        </p:tgtEl>
                                        <p:attrNameLst>
                                          <p:attrName>style.visibility</p:attrName>
                                        </p:attrNameLst>
                                      </p:cBhvr>
                                      <p:to>
                                        <p:strVal val="visible"/>
                                      </p:to>
                                    </p:set>
                                    <p:animEffect transition="in" filter="fade">
                                      <p:cBhvr>
                                        <p:cTn id="12" dur="1000"/>
                                        <p:tgtEl>
                                          <p:spTgt spid="7">
                                            <p:graphicEl>
                                              <a:dgm id="{0E50499D-8A28-4D49-8620-789D33CE5DBA}"/>
                                            </p:graphicEl>
                                          </p:spTgt>
                                        </p:tgtEl>
                                      </p:cBhvr>
                                    </p:animEffect>
                                    <p:anim calcmode="lin" valueType="num">
                                      <p:cBhvr>
                                        <p:cTn id="13" dur="1000" fill="hold"/>
                                        <p:tgtEl>
                                          <p:spTgt spid="7">
                                            <p:graphicEl>
                                              <a:dgm id="{0E50499D-8A28-4D49-8620-789D33CE5DBA}"/>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0E50499D-8A28-4D49-8620-789D33CE5DBA}"/>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graphicEl>
                                              <a:dgm id="{1BB71270-7299-403A-AC13-8F340E419C6D}"/>
                                            </p:graphicEl>
                                          </p:spTgt>
                                        </p:tgtEl>
                                        <p:attrNameLst>
                                          <p:attrName>style.visibility</p:attrName>
                                        </p:attrNameLst>
                                      </p:cBhvr>
                                      <p:to>
                                        <p:strVal val="visible"/>
                                      </p:to>
                                    </p:set>
                                    <p:animEffect transition="in" filter="fade">
                                      <p:cBhvr>
                                        <p:cTn id="19" dur="1000"/>
                                        <p:tgtEl>
                                          <p:spTgt spid="7">
                                            <p:graphicEl>
                                              <a:dgm id="{1BB71270-7299-403A-AC13-8F340E419C6D}"/>
                                            </p:graphicEl>
                                          </p:spTgt>
                                        </p:tgtEl>
                                      </p:cBhvr>
                                    </p:animEffect>
                                    <p:anim calcmode="lin" valueType="num">
                                      <p:cBhvr>
                                        <p:cTn id="20" dur="1000" fill="hold"/>
                                        <p:tgtEl>
                                          <p:spTgt spid="7">
                                            <p:graphicEl>
                                              <a:dgm id="{1BB71270-7299-403A-AC13-8F340E419C6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1BB71270-7299-403A-AC13-8F340E419C6D}"/>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graphicEl>
                                              <a:dgm id="{834A0480-7877-490F-8B4C-6EE6521038C4}"/>
                                            </p:graphicEl>
                                          </p:spTgt>
                                        </p:tgtEl>
                                        <p:attrNameLst>
                                          <p:attrName>style.visibility</p:attrName>
                                        </p:attrNameLst>
                                      </p:cBhvr>
                                      <p:to>
                                        <p:strVal val="visible"/>
                                      </p:to>
                                    </p:set>
                                    <p:animEffect transition="in" filter="fade">
                                      <p:cBhvr>
                                        <p:cTn id="24" dur="1000"/>
                                        <p:tgtEl>
                                          <p:spTgt spid="7">
                                            <p:graphicEl>
                                              <a:dgm id="{834A0480-7877-490F-8B4C-6EE6521038C4}"/>
                                            </p:graphicEl>
                                          </p:spTgt>
                                        </p:tgtEl>
                                      </p:cBhvr>
                                    </p:animEffect>
                                    <p:anim calcmode="lin" valueType="num">
                                      <p:cBhvr>
                                        <p:cTn id="25" dur="1000" fill="hold"/>
                                        <p:tgtEl>
                                          <p:spTgt spid="7">
                                            <p:graphicEl>
                                              <a:dgm id="{834A0480-7877-490F-8B4C-6EE6521038C4}"/>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834A0480-7877-490F-8B4C-6EE6521038C4}"/>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graphicEl>
                                              <a:dgm id="{5577AD9E-E7F3-4D9D-BA0A-ED741B03495D}"/>
                                            </p:graphicEl>
                                          </p:spTgt>
                                        </p:tgtEl>
                                        <p:attrNameLst>
                                          <p:attrName>style.visibility</p:attrName>
                                        </p:attrNameLst>
                                      </p:cBhvr>
                                      <p:to>
                                        <p:strVal val="visible"/>
                                      </p:to>
                                    </p:set>
                                    <p:animEffect transition="in" filter="fade">
                                      <p:cBhvr>
                                        <p:cTn id="31" dur="1000"/>
                                        <p:tgtEl>
                                          <p:spTgt spid="7">
                                            <p:graphicEl>
                                              <a:dgm id="{5577AD9E-E7F3-4D9D-BA0A-ED741B03495D}"/>
                                            </p:graphicEl>
                                          </p:spTgt>
                                        </p:tgtEl>
                                      </p:cBhvr>
                                    </p:animEffect>
                                    <p:anim calcmode="lin" valueType="num">
                                      <p:cBhvr>
                                        <p:cTn id="32" dur="1000" fill="hold"/>
                                        <p:tgtEl>
                                          <p:spTgt spid="7">
                                            <p:graphicEl>
                                              <a:dgm id="{5577AD9E-E7F3-4D9D-BA0A-ED741B03495D}"/>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5577AD9E-E7F3-4D9D-BA0A-ED741B03495D}"/>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7">
                                            <p:graphicEl>
                                              <a:dgm id="{9AC12322-D8F6-4FA0-B487-6600A38886CF}"/>
                                            </p:graphicEl>
                                          </p:spTgt>
                                        </p:tgtEl>
                                        <p:attrNameLst>
                                          <p:attrName>style.visibility</p:attrName>
                                        </p:attrNameLst>
                                      </p:cBhvr>
                                      <p:to>
                                        <p:strVal val="visible"/>
                                      </p:to>
                                    </p:set>
                                    <p:animEffect transition="in" filter="fade">
                                      <p:cBhvr>
                                        <p:cTn id="36" dur="1000"/>
                                        <p:tgtEl>
                                          <p:spTgt spid="7">
                                            <p:graphicEl>
                                              <a:dgm id="{9AC12322-D8F6-4FA0-B487-6600A38886CF}"/>
                                            </p:graphicEl>
                                          </p:spTgt>
                                        </p:tgtEl>
                                      </p:cBhvr>
                                    </p:animEffect>
                                    <p:anim calcmode="lin" valueType="num">
                                      <p:cBhvr>
                                        <p:cTn id="37" dur="1000" fill="hold"/>
                                        <p:tgtEl>
                                          <p:spTgt spid="7">
                                            <p:graphicEl>
                                              <a:dgm id="{9AC12322-D8F6-4FA0-B487-6600A38886CF}"/>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9AC12322-D8F6-4FA0-B487-6600A38886CF}"/>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
                                            <p:graphicEl>
                                              <a:dgm id="{0E50499D-8A28-4D49-8620-789D33CE5DBA}"/>
                                            </p:graphicEl>
                                          </p:spTgt>
                                        </p:tgtEl>
                                      </p:cBhvr>
                                    </p:animEffect>
                                    <p:set>
                                      <p:cBhvr>
                                        <p:cTn id="43" dur="1" fill="hold">
                                          <p:stCondLst>
                                            <p:cond delay="499"/>
                                          </p:stCondLst>
                                        </p:cTn>
                                        <p:tgtEl>
                                          <p:spTgt spid="7">
                                            <p:graphicEl>
                                              <a:dgm id="{0E50499D-8A28-4D49-8620-789D33CE5DBA}"/>
                                            </p:graphic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7">
                                            <p:graphicEl>
                                              <a:dgm id="{1BB71270-7299-403A-AC13-8F340E419C6D}"/>
                                            </p:graphicEl>
                                          </p:spTgt>
                                        </p:tgtEl>
                                      </p:cBhvr>
                                    </p:animEffect>
                                    <p:set>
                                      <p:cBhvr>
                                        <p:cTn id="48" dur="1" fill="hold">
                                          <p:stCondLst>
                                            <p:cond delay="499"/>
                                          </p:stCondLst>
                                        </p:cTn>
                                        <p:tgtEl>
                                          <p:spTgt spid="7">
                                            <p:graphicEl>
                                              <a:dgm id="{1BB71270-7299-403A-AC13-8F340E419C6D}"/>
                                            </p:graphic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graphicEl>
                                              <a:dgm id="{834A0480-7877-490F-8B4C-6EE6521038C4}"/>
                                            </p:graphicEl>
                                          </p:spTgt>
                                        </p:tgtEl>
                                      </p:cBhvr>
                                    </p:animEffect>
                                    <p:set>
                                      <p:cBhvr>
                                        <p:cTn id="51" dur="1" fill="hold">
                                          <p:stCondLst>
                                            <p:cond delay="499"/>
                                          </p:stCondLst>
                                        </p:cTn>
                                        <p:tgtEl>
                                          <p:spTgt spid="7">
                                            <p:graphicEl>
                                              <a:dgm id="{834A0480-7877-490F-8B4C-6EE6521038C4}"/>
                                            </p:graphic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7">
                                            <p:graphicEl>
                                              <a:dgm id="{5577AD9E-E7F3-4D9D-BA0A-ED741B03495D}"/>
                                            </p:graphicEl>
                                          </p:spTgt>
                                        </p:tgtEl>
                                      </p:cBhvr>
                                    </p:animEffect>
                                    <p:set>
                                      <p:cBhvr>
                                        <p:cTn id="56" dur="1" fill="hold">
                                          <p:stCondLst>
                                            <p:cond delay="499"/>
                                          </p:stCondLst>
                                        </p:cTn>
                                        <p:tgtEl>
                                          <p:spTgt spid="7">
                                            <p:graphicEl>
                                              <a:dgm id="{5577AD9E-E7F3-4D9D-BA0A-ED741B03495D}"/>
                                            </p:graphicEl>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graphicEl>
                                              <a:dgm id="{9AC12322-D8F6-4FA0-B487-6600A38886CF}"/>
                                            </p:graphicEl>
                                          </p:spTgt>
                                        </p:tgtEl>
                                      </p:cBhvr>
                                    </p:animEffect>
                                    <p:set>
                                      <p:cBhvr>
                                        <p:cTn id="59" dur="1" fill="hold">
                                          <p:stCondLst>
                                            <p:cond delay="499"/>
                                          </p:stCondLst>
                                        </p:cTn>
                                        <p:tgtEl>
                                          <p:spTgt spid="7">
                                            <p:graphicEl>
                                              <a:dgm id="{9AC12322-D8F6-4FA0-B487-6600A38886CF}"/>
                                            </p:graphic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7" grpId="0">
        <p:bldSub>
          <a:bldDgm bld="one"/>
        </p:bldSub>
      </p:bldGraphic>
      <p:bldGraphic spid="7" grpI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7"/>
          <p:cNvSpPr>
            <a:spLocks/>
          </p:cNvSpPr>
          <p:nvPr/>
        </p:nvSpPr>
        <p:spPr bwMode="gray">
          <a:xfrm>
            <a:off x="1790315" y="1688409"/>
            <a:ext cx="677466"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CCFF"/>
          </a:solidFill>
          <a:ln w="0">
            <a:noFill/>
            <a:prstDash val="solid"/>
            <a:round/>
            <a:headEnd/>
            <a:tailEnd/>
          </a:ln>
          <a:effectLst/>
        </p:spPr>
        <p:txBody>
          <a:bodyPr/>
          <a:lstStyle/>
          <a:p>
            <a:endParaRPr lang="fa-IR" sz="1350"/>
          </a:p>
        </p:txBody>
      </p:sp>
      <p:grpSp>
        <p:nvGrpSpPr>
          <p:cNvPr id="19" name="Group 18"/>
          <p:cNvGrpSpPr/>
          <p:nvPr/>
        </p:nvGrpSpPr>
        <p:grpSpPr>
          <a:xfrm>
            <a:off x="104175" y="2035027"/>
            <a:ext cx="1077137" cy="883175"/>
            <a:chOff x="2549915" y="3535204"/>
            <a:chExt cx="1996166" cy="1636713"/>
          </a:xfrm>
          <a:effectLst/>
        </p:grpSpPr>
        <p:sp>
          <p:nvSpPr>
            <p:cNvPr id="20" name="Oval 11"/>
            <p:cNvSpPr>
              <a:spLocks noChangeArrowheads="1"/>
            </p:cNvSpPr>
            <p:nvPr/>
          </p:nvSpPr>
          <p:spPr bwMode="gray">
            <a:xfrm>
              <a:off x="2549915" y="3964147"/>
              <a:ext cx="481402" cy="782005"/>
            </a:xfrm>
            <a:prstGeom prst="ellipse">
              <a:avLst/>
            </a:prstGeom>
            <a:solidFill>
              <a:schemeClr val="accent5">
                <a:lumMod val="75000"/>
              </a:schemeClr>
            </a:solidFill>
            <a:ln w="38100" algn="ctr">
              <a:noFill/>
              <a:round/>
              <a:headEnd/>
              <a:tailEnd/>
            </a:ln>
            <a:effectLst/>
          </p:spPr>
          <p:txBody>
            <a:bodyPr wrap="none" anchor="ctr">
              <a:spAutoFit/>
            </a:bodyPr>
            <a:lstStyle/>
            <a:p>
              <a:endParaRPr lang="fa-IR" sz="1350"/>
            </a:p>
          </p:txBody>
        </p:sp>
        <p:grpSp>
          <p:nvGrpSpPr>
            <p:cNvPr id="21" name="Group 15"/>
            <p:cNvGrpSpPr>
              <a:grpSpLocks/>
            </p:cNvGrpSpPr>
            <p:nvPr/>
          </p:nvGrpSpPr>
          <p:grpSpPr bwMode="auto">
            <a:xfrm>
              <a:off x="2811853" y="3535204"/>
              <a:ext cx="1636712" cy="1636713"/>
              <a:chOff x="4166" y="1706"/>
              <a:chExt cx="1252" cy="1252"/>
            </a:xfrm>
          </p:grpSpPr>
          <p:sp>
            <p:nvSpPr>
              <p:cNvPr id="23"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4"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5"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6"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2" name="Text Box 38"/>
            <p:cNvSpPr txBox="1">
              <a:spLocks noChangeArrowheads="1"/>
            </p:cNvSpPr>
            <p:nvPr/>
          </p:nvSpPr>
          <p:spPr bwMode="gray">
            <a:xfrm>
              <a:off x="2694736" y="3874177"/>
              <a:ext cx="1851345"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مدل های </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مورد مطالعه</a:t>
              </a:r>
              <a:endParaRPr lang="en-US" sz="150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36" name="Group 35"/>
          <p:cNvGrpSpPr>
            <a:grpSpLocks noChangeAspect="1"/>
          </p:cNvGrpSpPr>
          <p:nvPr/>
        </p:nvGrpSpPr>
        <p:grpSpPr>
          <a:xfrm>
            <a:off x="92890" y="3367574"/>
            <a:ext cx="1024517" cy="883175"/>
            <a:chOff x="5286765" y="3535204"/>
            <a:chExt cx="1898650" cy="1636713"/>
          </a:xfrm>
          <a:effectLst/>
        </p:grpSpPr>
        <p:sp>
          <p:nvSpPr>
            <p:cNvPr id="38" name="Oval 21"/>
            <p:cNvSpPr>
              <a:spLocks noChangeArrowheads="1"/>
            </p:cNvSpPr>
            <p:nvPr/>
          </p:nvSpPr>
          <p:spPr bwMode="gray">
            <a:xfrm>
              <a:off x="5286765" y="3970496"/>
              <a:ext cx="481402" cy="782005"/>
            </a:xfrm>
            <a:prstGeom prst="ellipse">
              <a:avLst/>
            </a:prstGeom>
            <a:solidFill>
              <a:schemeClr val="accent5">
                <a:lumMod val="60000"/>
                <a:lumOff val="40000"/>
              </a:schemeClr>
            </a:solidFill>
            <a:ln w="38100" algn="ctr">
              <a:noFill/>
              <a:round/>
              <a:headEnd/>
              <a:tailEnd/>
            </a:ln>
            <a:effectLst/>
          </p:spPr>
          <p:txBody>
            <a:bodyPr wrap="none" anchor="ctr">
              <a:spAutoFit/>
            </a:bodyPr>
            <a:lstStyle/>
            <a:p>
              <a:endParaRPr lang="fa-IR" sz="1350"/>
            </a:p>
          </p:txBody>
        </p:sp>
        <p:grpSp>
          <p:nvGrpSpPr>
            <p:cNvPr id="39" name="Group 25"/>
            <p:cNvGrpSpPr>
              <a:grpSpLocks/>
            </p:cNvGrpSpPr>
            <p:nvPr/>
          </p:nvGrpSpPr>
          <p:grpSpPr bwMode="auto">
            <a:xfrm>
              <a:off x="5548703" y="3535204"/>
              <a:ext cx="1636712" cy="1636713"/>
              <a:chOff x="4166" y="1706"/>
              <a:chExt cx="1252" cy="1252"/>
            </a:xfrm>
          </p:grpSpPr>
          <p:sp>
            <p:nvSpPr>
              <p:cNvPr id="41"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2"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3"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44"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0" name="Text Box 39"/>
            <p:cNvSpPr txBox="1">
              <a:spLocks noChangeArrowheads="1"/>
            </p:cNvSpPr>
            <p:nvPr/>
          </p:nvSpPr>
          <p:spPr bwMode="gray">
            <a:xfrm>
              <a:off x="5612927" y="3815032"/>
              <a:ext cx="1485950" cy="1197790"/>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طراحی</a:t>
              </a:r>
            </a:p>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مدل ها</a:t>
              </a:r>
              <a:endParaRPr lang="en-US" sz="135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45" name="Group 44"/>
          <p:cNvGrpSpPr>
            <a:grpSpLocks noChangeAspect="1"/>
          </p:cNvGrpSpPr>
          <p:nvPr/>
        </p:nvGrpSpPr>
        <p:grpSpPr>
          <a:xfrm>
            <a:off x="104173" y="4703548"/>
            <a:ext cx="1079606" cy="883175"/>
            <a:chOff x="8022028" y="3535204"/>
            <a:chExt cx="2000740" cy="1636713"/>
          </a:xfrm>
          <a:effectLst/>
        </p:grpSpPr>
        <p:sp>
          <p:nvSpPr>
            <p:cNvPr id="46"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47" name="Group 30"/>
            <p:cNvGrpSpPr>
              <a:grpSpLocks/>
            </p:cNvGrpSpPr>
            <p:nvPr/>
          </p:nvGrpSpPr>
          <p:grpSpPr bwMode="auto">
            <a:xfrm>
              <a:off x="8295078" y="3535204"/>
              <a:ext cx="1636712" cy="1636713"/>
              <a:chOff x="4166" y="1706"/>
              <a:chExt cx="1252" cy="1252"/>
            </a:xfrm>
          </p:grpSpPr>
          <p:sp>
            <p:nvSpPr>
              <p:cNvPr id="49"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50"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51"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52"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8"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4" name="Rectangle 3"/>
          <p:cNvSpPr/>
          <p:nvPr/>
        </p:nvSpPr>
        <p:spPr>
          <a:xfrm>
            <a:off x="2434828" y="1726589"/>
            <a:ext cx="4271963" cy="4143375"/>
          </a:xfrm>
          <a:prstGeom prst="rect">
            <a:avLst/>
          </a:prstGeom>
          <a:noFill/>
        </p:spPr>
      </p:sp>
      <p:graphicFrame>
        <p:nvGraphicFramePr>
          <p:cNvPr id="3" name="Diagram 2"/>
          <p:cNvGraphicFramePr/>
          <p:nvPr>
            <p:extLst/>
          </p:nvPr>
        </p:nvGraphicFramePr>
        <p:xfrm>
          <a:off x="551300" y="2176032"/>
          <a:ext cx="7833280" cy="1677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Freeform 27"/>
          <p:cNvSpPr/>
          <p:nvPr/>
        </p:nvSpPr>
        <p:spPr>
          <a:xfrm>
            <a:off x="2071822" y="2703196"/>
            <a:ext cx="2430407" cy="210903"/>
          </a:xfrm>
          <a:custGeom>
            <a:avLst/>
            <a:gdLst/>
            <a:ahLst/>
            <a:cxnLst/>
            <a:rect l="0" t="0" r="0" b="0"/>
            <a:pathLst>
              <a:path>
                <a:moveTo>
                  <a:pt x="3240542" y="0"/>
                </a:moveTo>
                <a:lnTo>
                  <a:pt x="3240542" y="140602"/>
                </a:lnTo>
                <a:lnTo>
                  <a:pt x="0" y="140602"/>
                </a:lnTo>
                <a:lnTo>
                  <a:pt x="0" y="281204"/>
                </a:lnTo>
              </a:path>
            </a:pathLst>
          </a:custGeom>
          <a:noFill/>
        </p:spPr>
        <p:style>
          <a:lnRef idx="2">
            <a:schemeClr val="accent5">
              <a:shade val="60000"/>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29" name="Freeform 28"/>
          <p:cNvSpPr/>
          <p:nvPr/>
        </p:nvSpPr>
        <p:spPr>
          <a:xfrm>
            <a:off x="3287026" y="2703196"/>
            <a:ext cx="1215203" cy="210903"/>
          </a:xfrm>
          <a:custGeom>
            <a:avLst/>
            <a:gdLst/>
            <a:ahLst/>
            <a:cxnLst/>
            <a:rect l="0" t="0" r="0" b="0"/>
            <a:pathLst>
              <a:path>
                <a:moveTo>
                  <a:pt x="1620271" y="0"/>
                </a:moveTo>
                <a:lnTo>
                  <a:pt x="1620271" y="140602"/>
                </a:lnTo>
                <a:lnTo>
                  <a:pt x="0" y="140602"/>
                </a:lnTo>
                <a:lnTo>
                  <a:pt x="0" y="281204"/>
                </a:lnTo>
              </a:path>
            </a:pathLst>
          </a:custGeom>
          <a:noFill/>
        </p:spPr>
        <p:style>
          <a:lnRef idx="2">
            <a:schemeClr val="accent5">
              <a:shade val="60000"/>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0" name="Freeform 29"/>
          <p:cNvSpPr/>
          <p:nvPr/>
        </p:nvSpPr>
        <p:spPr>
          <a:xfrm>
            <a:off x="4467940" y="2703196"/>
            <a:ext cx="68580" cy="210903"/>
          </a:xfrm>
          <a:custGeom>
            <a:avLst/>
            <a:gdLst/>
            <a:ahLst/>
            <a:cxnLst/>
            <a:rect l="0" t="0" r="0" b="0"/>
            <a:pathLst>
              <a:path>
                <a:moveTo>
                  <a:pt x="45720" y="0"/>
                </a:moveTo>
                <a:lnTo>
                  <a:pt x="45720" y="281204"/>
                </a:lnTo>
              </a:path>
            </a:pathLst>
          </a:custGeom>
          <a:noFill/>
        </p:spPr>
        <p:style>
          <a:lnRef idx="2">
            <a:schemeClr val="accent5">
              <a:shade val="60000"/>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1" name="Freeform 30"/>
          <p:cNvSpPr/>
          <p:nvPr/>
        </p:nvSpPr>
        <p:spPr>
          <a:xfrm>
            <a:off x="4502230" y="2703196"/>
            <a:ext cx="1215203" cy="210903"/>
          </a:xfrm>
          <a:custGeom>
            <a:avLst/>
            <a:gdLst/>
            <a:ahLst/>
            <a:cxnLst/>
            <a:rect l="0" t="0" r="0" b="0"/>
            <a:pathLst>
              <a:path>
                <a:moveTo>
                  <a:pt x="0" y="0"/>
                </a:moveTo>
                <a:lnTo>
                  <a:pt x="0" y="140602"/>
                </a:lnTo>
                <a:lnTo>
                  <a:pt x="1620271" y="140602"/>
                </a:lnTo>
                <a:lnTo>
                  <a:pt x="1620271" y="281204"/>
                </a:lnTo>
              </a:path>
            </a:pathLst>
          </a:custGeom>
          <a:noFill/>
        </p:spPr>
        <p:style>
          <a:lnRef idx="2">
            <a:schemeClr val="accent5">
              <a:shade val="60000"/>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2" name="Freeform 31"/>
          <p:cNvSpPr/>
          <p:nvPr/>
        </p:nvSpPr>
        <p:spPr>
          <a:xfrm>
            <a:off x="4502230" y="2703196"/>
            <a:ext cx="2430407" cy="210903"/>
          </a:xfrm>
          <a:custGeom>
            <a:avLst/>
            <a:gdLst/>
            <a:ahLst/>
            <a:cxnLst/>
            <a:rect l="0" t="0" r="0" b="0"/>
            <a:pathLst>
              <a:path>
                <a:moveTo>
                  <a:pt x="0" y="0"/>
                </a:moveTo>
                <a:lnTo>
                  <a:pt x="0" y="140602"/>
                </a:lnTo>
                <a:lnTo>
                  <a:pt x="3240542" y="140602"/>
                </a:lnTo>
                <a:lnTo>
                  <a:pt x="3240542" y="281204"/>
                </a:lnTo>
              </a:path>
            </a:pathLst>
          </a:custGeom>
          <a:noFill/>
        </p:spPr>
        <p:style>
          <a:lnRef idx="2">
            <a:schemeClr val="accent5">
              <a:shade val="60000"/>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33" name="Freeform 32"/>
          <p:cNvSpPr/>
          <p:nvPr/>
        </p:nvSpPr>
        <p:spPr>
          <a:xfrm>
            <a:off x="3803498" y="2201046"/>
            <a:ext cx="1397463" cy="502150"/>
          </a:xfrm>
          <a:custGeom>
            <a:avLst/>
            <a:gdLst>
              <a:gd name="connsiteX0" fmla="*/ 0 w 1863284"/>
              <a:gd name="connsiteY0" fmla="*/ 0 h 669533"/>
              <a:gd name="connsiteX1" fmla="*/ 1863284 w 1863284"/>
              <a:gd name="connsiteY1" fmla="*/ 0 h 669533"/>
              <a:gd name="connsiteX2" fmla="*/ 1863284 w 1863284"/>
              <a:gd name="connsiteY2" fmla="*/ 669533 h 669533"/>
              <a:gd name="connsiteX3" fmla="*/ 0 w 1863284"/>
              <a:gd name="connsiteY3" fmla="*/ 669533 h 669533"/>
              <a:gd name="connsiteX4" fmla="*/ 0 w 1863284"/>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84" h="669533">
                <a:moveTo>
                  <a:pt x="0" y="0"/>
                </a:moveTo>
                <a:lnTo>
                  <a:pt x="1863284" y="0"/>
                </a:lnTo>
                <a:lnTo>
                  <a:pt x="1863284" y="669533"/>
                </a:lnTo>
                <a:lnTo>
                  <a:pt x="0" y="669533"/>
                </a:lnTo>
                <a:lnTo>
                  <a:pt x="0" y="0"/>
                </a:lnTo>
                <a:close/>
              </a:path>
            </a:pathLst>
          </a:custGeom>
          <a:solidFill>
            <a:srgbClr val="CCECFF"/>
          </a:solidFill>
          <a:ln w="19050">
            <a:solidFill>
              <a:srgbClr val="66CC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3335" tIns="13335" rIns="13335" bIns="13335" numCol="1" spcCol="1270" anchor="ctr" anchorCtr="0">
            <a:noAutofit/>
          </a:bodyPr>
          <a:lstStyle/>
          <a:p>
            <a:pPr algn="ctr" defTabSz="933450" rtl="1">
              <a:lnSpc>
                <a:spcPct val="90000"/>
              </a:lnSpc>
              <a:spcBef>
                <a:spcPct val="0"/>
              </a:spcBef>
              <a:spcAft>
                <a:spcPct val="35000"/>
              </a:spcAft>
            </a:pPr>
            <a:r>
              <a:rPr lang="fa-IR" sz="2100" b="1" dirty="0">
                <a:cs typeface="B Yekan" panose="00000400000000000000" pitchFamily="2" charset="-78"/>
              </a:rPr>
              <a:t>بارهای طراحی</a:t>
            </a:r>
            <a:endParaRPr lang="en-US" sz="2100" b="1" dirty="0">
              <a:cs typeface="B Yekan" panose="00000400000000000000" pitchFamily="2" charset="-78"/>
            </a:endParaRPr>
          </a:p>
        </p:txBody>
      </p:sp>
      <p:sp>
        <p:nvSpPr>
          <p:cNvPr id="34" name="Freeform 33"/>
          <p:cNvSpPr/>
          <p:nvPr/>
        </p:nvSpPr>
        <p:spPr>
          <a:xfrm>
            <a:off x="6430486" y="2914099"/>
            <a:ext cx="1004300" cy="502150"/>
          </a:xfrm>
          <a:custGeom>
            <a:avLst/>
            <a:gdLst>
              <a:gd name="connsiteX0" fmla="*/ 0 w 1339067"/>
              <a:gd name="connsiteY0" fmla="*/ 0 h 669533"/>
              <a:gd name="connsiteX1" fmla="*/ 1339067 w 1339067"/>
              <a:gd name="connsiteY1" fmla="*/ 0 h 669533"/>
              <a:gd name="connsiteX2" fmla="*/ 1339067 w 1339067"/>
              <a:gd name="connsiteY2" fmla="*/ 669533 h 669533"/>
              <a:gd name="connsiteX3" fmla="*/ 0 w 1339067"/>
              <a:gd name="connsiteY3" fmla="*/ 669533 h 669533"/>
              <a:gd name="connsiteX4" fmla="*/ 0 w 1339067"/>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067" h="669533">
                <a:moveTo>
                  <a:pt x="0" y="0"/>
                </a:moveTo>
                <a:lnTo>
                  <a:pt x="1339067" y="0"/>
                </a:lnTo>
                <a:lnTo>
                  <a:pt x="1339067" y="669533"/>
                </a:lnTo>
                <a:lnTo>
                  <a:pt x="0" y="669533"/>
                </a:lnTo>
                <a:lnTo>
                  <a:pt x="0" y="0"/>
                </a:lnTo>
                <a:close/>
              </a:path>
            </a:pathLst>
          </a:custGeom>
          <a:solidFill>
            <a:srgbClr val="99CCFF"/>
          </a:solidFill>
          <a:ln w="28575">
            <a:solidFill>
              <a:srgbClr val="00FF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fa-IR" dirty="0">
                <a:cs typeface="B Yekan" panose="00000400000000000000" pitchFamily="2" charset="-78"/>
              </a:rPr>
              <a:t>بار مرده</a:t>
            </a:r>
            <a:endParaRPr lang="en-US" dirty="0">
              <a:cs typeface="B Yekan" panose="00000400000000000000" pitchFamily="2" charset="-78"/>
            </a:endParaRPr>
          </a:p>
        </p:txBody>
      </p:sp>
      <p:sp>
        <p:nvSpPr>
          <p:cNvPr id="35" name="Freeform 34"/>
          <p:cNvSpPr/>
          <p:nvPr/>
        </p:nvSpPr>
        <p:spPr>
          <a:xfrm>
            <a:off x="5215283" y="2914099"/>
            <a:ext cx="1004300" cy="502150"/>
          </a:xfrm>
          <a:custGeom>
            <a:avLst/>
            <a:gdLst>
              <a:gd name="connsiteX0" fmla="*/ 0 w 1339067"/>
              <a:gd name="connsiteY0" fmla="*/ 0 h 669533"/>
              <a:gd name="connsiteX1" fmla="*/ 1339067 w 1339067"/>
              <a:gd name="connsiteY1" fmla="*/ 0 h 669533"/>
              <a:gd name="connsiteX2" fmla="*/ 1339067 w 1339067"/>
              <a:gd name="connsiteY2" fmla="*/ 669533 h 669533"/>
              <a:gd name="connsiteX3" fmla="*/ 0 w 1339067"/>
              <a:gd name="connsiteY3" fmla="*/ 669533 h 669533"/>
              <a:gd name="connsiteX4" fmla="*/ 0 w 1339067"/>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067" h="669533">
                <a:moveTo>
                  <a:pt x="0" y="0"/>
                </a:moveTo>
                <a:lnTo>
                  <a:pt x="1339067" y="0"/>
                </a:lnTo>
                <a:lnTo>
                  <a:pt x="1339067" y="669533"/>
                </a:lnTo>
                <a:lnTo>
                  <a:pt x="0" y="669533"/>
                </a:lnTo>
                <a:lnTo>
                  <a:pt x="0" y="0"/>
                </a:lnTo>
                <a:close/>
              </a:path>
            </a:pathLst>
          </a:custGeom>
          <a:solidFill>
            <a:srgbClr val="99CCFF"/>
          </a:solidFill>
          <a:ln w="28575">
            <a:solidFill>
              <a:srgbClr val="00FF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fa-IR" dirty="0">
                <a:cs typeface="B Yekan" panose="00000400000000000000" pitchFamily="2" charset="-78"/>
              </a:rPr>
              <a:t>بار حرارتی</a:t>
            </a:r>
            <a:endParaRPr lang="en-US" dirty="0">
              <a:cs typeface="B Yekan" panose="00000400000000000000" pitchFamily="2" charset="-78"/>
            </a:endParaRPr>
          </a:p>
        </p:txBody>
      </p:sp>
      <p:sp>
        <p:nvSpPr>
          <p:cNvPr id="37" name="Freeform 36"/>
          <p:cNvSpPr/>
          <p:nvPr/>
        </p:nvSpPr>
        <p:spPr>
          <a:xfrm>
            <a:off x="4000080" y="2914099"/>
            <a:ext cx="1004300" cy="502150"/>
          </a:xfrm>
          <a:custGeom>
            <a:avLst/>
            <a:gdLst>
              <a:gd name="connsiteX0" fmla="*/ 0 w 1339067"/>
              <a:gd name="connsiteY0" fmla="*/ 0 h 669533"/>
              <a:gd name="connsiteX1" fmla="*/ 1339067 w 1339067"/>
              <a:gd name="connsiteY1" fmla="*/ 0 h 669533"/>
              <a:gd name="connsiteX2" fmla="*/ 1339067 w 1339067"/>
              <a:gd name="connsiteY2" fmla="*/ 669533 h 669533"/>
              <a:gd name="connsiteX3" fmla="*/ 0 w 1339067"/>
              <a:gd name="connsiteY3" fmla="*/ 669533 h 669533"/>
              <a:gd name="connsiteX4" fmla="*/ 0 w 1339067"/>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067" h="669533">
                <a:moveTo>
                  <a:pt x="0" y="0"/>
                </a:moveTo>
                <a:lnTo>
                  <a:pt x="1339067" y="0"/>
                </a:lnTo>
                <a:lnTo>
                  <a:pt x="1339067" y="669533"/>
                </a:lnTo>
                <a:lnTo>
                  <a:pt x="0" y="669533"/>
                </a:lnTo>
                <a:lnTo>
                  <a:pt x="0" y="0"/>
                </a:lnTo>
                <a:close/>
              </a:path>
            </a:pathLst>
          </a:custGeom>
          <a:solidFill>
            <a:srgbClr val="99CCFF"/>
          </a:solidFill>
          <a:ln w="28575">
            <a:solidFill>
              <a:srgbClr val="00FF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fa-IR" dirty="0">
                <a:cs typeface="B Yekan" panose="00000400000000000000" pitchFamily="2" charset="-78"/>
              </a:rPr>
              <a:t>بار برف</a:t>
            </a:r>
            <a:endParaRPr lang="en-US" dirty="0">
              <a:cs typeface="B Yekan" panose="00000400000000000000" pitchFamily="2" charset="-78"/>
            </a:endParaRPr>
          </a:p>
        </p:txBody>
      </p:sp>
      <p:sp>
        <p:nvSpPr>
          <p:cNvPr id="53" name="Freeform 52"/>
          <p:cNvSpPr/>
          <p:nvPr/>
        </p:nvSpPr>
        <p:spPr>
          <a:xfrm>
            <a:off x="2784877" y="2914099"/>
            <a:ext cx="1004300" cy="502150"/>
          </a:xfrm>
          <a:custGeom>
            <a:avLst/>
            <a:gdLst>
              <a:gd name="connsiteX0" fmla="*/ 0 w 1339067"/>
              <a:gd name="connsiteY0" fmla="*/ 0 h 669533"/>
              <a:gd name="connsiteX1" fmla="*/ 1339067 w 1339067"/>
              <a:gd name="connsiteY1" fmla="*/ 0 h 669533"/>
              <a:gd name="connsiteX2" fmla="*/ 1339067 w 1339067"/>
              <a:gd name="connsiteY2" fmla="*/ 669533 h 669533"/>
              <a:gd name="connsiteX3" fmla="*/ 0 w 1339067"/>
              <a:gd name="connsiteY3" fmla="*/ 669533 h 669533"/>
              <a:gd name="connsiteX4" fmla="*/ 0 w 1339067"/>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067" h="669533">
                <a:moveTo>
                  <a:pt x="0" y="0"/>
                </a:moveTo>
                <a:lnTo>
                  <a:pt x="1339067" y="0"/>
                </a:lnTo>
                <a:lnTo>
                  <a:pt x="1339067" y="669533"/>
                </a:lnTo>
                <a:lnTo>
                  <a:pt x="0" y="669533"/>
                </a:lnTo>
                <a:lnTo>
                  <a:pt x="0" y="0"/>
                </a:lnTo>
                <a:close/>
              </a:path>
            </a:pathLst>
          </a:custGeom>
          <a:solidFill>
            <a:srgbClr val="99CCFF"/>
          </a:solidFill>
          <a:ln w="28575">
            <a:solidFill>
              <a:srgbClr val="00FF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fa-IR">
                <a:cs typeface="B Yekan" panose="00000400000000000000" pitchFamily="2" charset="-78"/>
              </a:rPr>
              <a:t>بار باد</a:t>
            </a:r>
            <a:endParaRPr lang="en-US">
              <a:cs typeface="B Yekan" panose="00000400000000000000" pitchFamily="2" charset="-78"/>
            </a:endParaRPr>
          </a:p>
        </p:txBody>
      </p:sp>
      <p:sp>
        <p:nvSpPr>
          <p:cNvPr id="60" name="Freeform 59"/>
          <p:cNvSpPr/>
          <p:nvPr/>
        </p:nvSpPr>
        <p:spPr>
          <a:xfrm>
            <a:off x="1569673" y="2914099"/>
            <a:ext cx="1004300" cy="502150"/>
          </a:xfrm>
          <a:custGeom>
            <a:avLst/>
            <a:gdLst>
              <a:gd name="connsiteX0" fmla="*/ 0 w 1339067"/>
              <a:gd name="connsiteY0" fmla="*/ 0 h 669533"/>
              <a:gd name="connsiteX1" fmla="*/ 1339067 w 1339067"/>
              <a:gd name="connsiteY1" fmla="*/ 0 h 669533"/>
              <a:gd name="connsiteX2" fmla="*/ 1339067 w 1339067"/>
              <a:gd name="connsiteY2" fmla="*/ 669533 h 669533"/>
              <a:gd name="connsiteX3" fmla="*/ 0 w 1339067"/>
              <a:gd name="connsiteY3" fmla="*/ 669533 h 669533"/>
              <a:gd name="connsiteX4" fmla="*/ 0 w 1339067"/>
              <a:gd name="connsiteY4" fmla="*/ 0 h 6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067" h="669533">
                <a:moveTo>
                  <a:pt x="0" y="0"/>
                </a:moveTo>
                <a:lnTo>
                  <a:pt x="1339067" y="0"/>
                </a:lnTo>
                <a:lnTo>
                  <a:pt x="1339067" y="669533"/>
                </a:lnTo>
                <a:lnTo>
                  <a:pt x="0" y="669533"/>
                </a:lnTo>
                <a:lnTo>
                  <a:pt x="0" y="0"/>
                </a:lnTo>
                <a:close/>
              </a:path>
            </a:pathLst>
          </a:custGeom>
          <a:solidFill>
            <a:srgbClr val="99CCFF"/>
          </a:solidFill>
          <a:ln w="28575">
            <a:solidFill>
              <a:srgbClr val="00FFFF"/>
            </a:solidFill>
          </a:ln>
          <a:scene3d>
            <a:camera prst="orthographicFront"/>
            <a:lightRig rig="flat" dir="t"/>
          </a:scene3d>
          <a:sp3d prstMaterial="dkEdge">
            <a:bevelT w="8200" h="38100"/>
          </a:sp3d>
        </p:spPr>
        <p:style>
          <a:lnRef idx="0">
            <a:schemeClr val="accent5">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fa-IR" dirty="0">
                <a:cs typeface="B Yekan" panose="00000400000000000000" pitchFamily="2" charset="-78"/>
              </a:rPr>
              <a:t>بار زلزله</a:t>
            </a:r>
            <a:endParaRPr lang="en-US" dirty="0">
              <a:cs typeface="B Yekan" panose="00000400000000000000" pitchFamily="2" charset="-78"/>
            </a:endParaRPr>
          </a:p>
        </p:txBody>
      </p:sp>
      <p:sp>
        <p:nvSpPr>
          <p:cNvPr id="8" name="Rectangle 7"/>
          <p:cNvSpPr/>
          <p:nvPr/>
        </p:nvSpPr>
        <p:spPr>
          <a:xfrm>
            <a:off x="5023631" y="3568998"/>
            <a:ext cx="3894015" cy="369332"/>
          </a:xfrm>
          <a:prstGeom prst="rect">
            <a:avLst/>
          </a:prstGeom>
        </p:spPr>
        <p:txBody>
          <a:bodyPr wrap="none">
            <a:spAutoFit/>
          </a:bodyPr>
          <a:lstStyle/>
          <a:p>
            <a:r>
              <a:rPr lang="ar-SA" b="1" dirty="0">
                <a:latin typeface="Times New Roman" panose="02020603050405020304" pitchFamily="18" charset="0"/>
                <a:ea typeface="Times New Roman" panose="02020603050405020304" pitchFamily="18" charset="0"/>
                <a:cs typeface="B Nazanin" panose="00000400000000000000" pitchFamily="2" charset="-78"/>
              </a:rPr>
              <a:t>بدون احتساب وزن اعضا 50 کیلوگرم بر مترمربع</a:t>
            </a:r>
            <a:endParaRPr lang="en-US" b="1" dirty="0"/>
          </a:p>
        </p:txBody>
      </p:sp>
      <p:sp>
        <p:nvSpPr>
          <p:cNvPr id="9" name="Rectangle 8"/>
          <p:cNvSpPr/>
          <p:nvPr/>
        </p:nvSpPr>
        <p:spPr>
          <a:xfrm>
            <a:off x="4907350" y="3568997"/>
            <a:ext cx="1946367" cy="369332"/>
          </a:xfrm>
          <a:prstGeom prst="rect">
            <a:avLst/>
          </a:prstGeom>
        </p:spPr>
        <p:txBody>
          <a:bodyPr wrap="none">
            <a:spAutoFit/>
          </a:bodyPr>
          <a:lstStyle/>
          <a:p>
            <a:r>
              <a:rPr lang="ar-SA" b="1" dirty="0">
                <a:latin typeface="Times New Roman" panose="02020603050405020304" pitchFamily="18" charset="0"/>
                <a:ea typeface="Times New Roman" panose="02020603050405020304" pitchFamily="18" charset="0"/>
                <a:cs typeface="B Nazanin" panose="00000400000000000000" pitchFamily="2" charset="-78"/>
              </a:rPr>
              <a:t>25</a:t>
            </a:r>
            <a:r>
              <a:rPr lang="ar-SA" b="1" dirty="0">
                <a:ea typeface="Times New Roman" panose="02020603050405020304" pitchFamily="18" charset="0"/>
                <a:cs typeface="Cambria" panose="02040503050406030204" pitchFamily="18" charset="0"/>
              </a:rPr>
              <a:t>±</a:t>
            </a:r>
            <a:r>
              <a:rPr lang="ar-SA" b="1" dirty="0">
                <a:latin typeface="Times New Roman" panose="02020603050405020304" pitchFamily="18" charset="0"/>
                <a:ea typeface="Times New Roman" panose="02020603050405020304" pitchFamily="18" charset="0"/>
                <a:cs typeface="B Nazanin" panose="00000400000000000000" pitchFamily="2" charset="-78"/>
              </a:rPr>
              <a:t> درجه سانتی گراد</a:t>
            </a:r>
            <a:endParaRPr lang="en-US" b="1" dirty="0"/>
          </a:p>
        </p:txBody>
      </p:sp>
      <p:sp>
        <p:nvSpPr>
          <p:cNvPr id="10" name="Rectangle 9"/>
          <p:cNvSpPr/>
          <p:nvPr/>
        </p:nvSpPr>
        <p:spPr>
          <a:xfrm>
            <a:off x="2963029" y="3568997"/>
            <a:ext cx="3443571" cy="369332"/>
          </a:xfrm>
          <a:prstGeom prst="rect">
            <a:avLst/>
          </a:prstGeom>
        </p:spPr>
        <p:txBody>
          <a:bodyPr wrap="none">
            <a:spAutoFit/>
          </a:bodyPr>
          <a:lstStyle/>
          <a:p>
            <a:r>
              <a:rPr lang="ar-SA" b="1" dirty="0">
                <a:latin typeface="Times New Roman" panose="02020603050405020304" pitchFamily="18" charset="0"/>
                <a:ea typeface="Times New Roman" panose="02020603050405020304" pitchFamily="18" charset="0"/>
                <a:cs typeface="B Nazanin" panose="00000400000000000000" pitchFamily="2" charset="-78"/>
              </a:rPr>
              <a:t>مطابق مبحث ششم مقررات ملی ساختمان</a:t>
            </a:r>
            <a:endParaRPr lang="en-US" b="1" dirty="0"/>
          </a:p>
        </p:txBody>
      </p:sp>
      <p:pic>
        <p:nvPicPr>
          <p:cNvPr id="65" name="Picture 64"/>
          <p:cNvPicPr>
            <a:picLocks noChangeAspect="1"/>
          </p:cNvPicPr>
          <p:nvPr/>
        </p:nvPicPr>
        <p:blipFill>
          <a:blip r:embed="rId7" cstate="screen">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019387" y="3946146"/>
            <a:ext cx="2836661" cy="1371600"/>
          </a:xfrm>
          <a:prstGeom prst="rect">
            <a:avLst/>
          </a:prstGeom>
          <a:noFill/>
          <a:ln>
            <a:noFill/>
          </a:ln>
        </p:spPr>
      </p:pic>
      <p:sp>
        <p:nvSpPr>
          <p:cNvPr id="14" name="Rectangle 13"/>
          <p:cNvSpPr/>
          <p:nvPr/>
        </p:nvSpPr>
        <p:spPr>
          <a:xfrm>
            <a:off x="1740383" y="3533129"/>
            <a:ext cx="2826415" cy="415498"/>
          </a:xfrm>
          <a:prstGeom prst="rect">
            <a:avLst/>
          </a:prstGeom>
        </p:spPr>
        <p:txBody>
          <a:bodyPr wrap="none">
            <a:spAutoFit/>
          </a:bodyPr>
          <a:lstStyle/>
          <a:p>
            <a:pPr algn="r" rtl="1"/>
            <a:r>
              <a:rPr lang="ar-SA" sz="2100" b="1" dirty="0">
                <a:latin typeface="Times New Roman" panose="02020603050405020304" pitchFamily="18" charset="0"/>
                <a:ea typeface="Times New Roman" panose="02020603050405020304" pitchFamily="18" charset="0"/>
                <a:cs typeface="B Nazanin" panose="00000400000000000000" pitchFamily="2" charset="-78"/>
              </a:rPr>
              <a:t>بر اساس آیین نامه </a:t>
            </a:r>
            <a:r>
              <a:rPr lang="en-US" b="1" dirty="0">
                <a:latin typeface="Times New Roman" panose="02020603050405020304" pitchFamily="18" charset="0"/>
                <a:ea typeface="SimSun" panose="02010600030101010101" pitchFamily="2" charset="-122"/>
                <a:cs typeface="B Zar" panose="00000400000000000000" pitchFamily="2" charset="-78"/>
              </a:rPr>
              <a:t>ISO4354</a:t>
            </a:r>
            <a:r>
              <a:rPr lang="en-US" sz="2100" b="1" dirty="0">
                <a:latin typeface="B Nazanin" panose="00000400000000000000" pitchFamily="2" charset="-78"/>
                <a:ea typeface="Times New Roman" panose="02020603050405020304" pitchFamily="18" charset="0"/>
              </a:rPr>
              <a:t> </a:t>
            </a:r>
            <a:endParaRPr lang="en-US" sz="2100" b="1" dirty="0"/>
          </a:p>
        </p:txBody>
      </p:sp>
      <p:sp>
        <p:nvSpPr>
          <p:cNvPr id="18" name="Rectangle 17"/>
          <p:cNvSpPr/>
          <p:nvPr/>
        </p:nvSpPr>
        <p:spPr>
          <a:xfrm>
            <a:off x="688374" y="3905168"/>
            <a:ext cx="2523448" cy="369332"/>
          </a:xfrm>
          <a:prstGeom prst="rect">
            <a:avLst/>
          </a:prstGeom>
        </p:spPr>
        <p:txBody>
          <a:bodyPr wrap="none">
            <a:spAutoFit/>
          </a:bodyPr>
          <a:lstStyle/>
          <a:p>
            <a:pPr algn="r" rtl="1"/>
            <a:r>
              <a:rPr lang="ar-SA" dirty="0">
                <a:latin typeface="Times New Roman" panose="02020603050405020304" pitchFamily="18" charset="0"/>
                <a:ea typeface="Times New Roman" panose="02020603050405020304" pitchFamily="18" charset="0"/>
                <a:cs typeface="B Nazanin" panose="00000400000000000000" pitchFamily="2" charset="-78"/>
              </a:rPr>
              <a:t>آیین­نامه 2800 </a:t>
            </a:r>
            <a:r>
              <a:rPr lang="fa-IR" dirty="0">
                <a:latin typeface="Times New Roman" panose="02020603050405020304" pitchFamily="18" charset="0"/>
                <a:ea typeface="Times New Roman" panose="02020603050405020304" pitchFamily="18" charset="0"/>
                <a:cs typeface="B Nazanin" panose="00000400000000000000" pitchFamily="2" charset="-78"/>
              </a:rPr>
              <a:t>برای </a:t>
            </a:r>
            <a:r>
              <a:rPr lang="ar-SA" dirty="0">
                <a:cs typeface="B Nazanin" panose="00000400000000000000" pitchFamily="2" charset="-78"/>
              </a:rPr>
              <a:t>خاک نوع</a:t>
            </a:r>
            <a:r>
              <a:rPr lang="en-US" dirty="0">
                <a:cs typeface="B Nazanin" panose="00000400000000000000" pitchFamily="2" charset="-78"/>
              </a:rPr>
              <a:t>II </a:t>
            </a:r>
          </a:p>
        </p:txBody>
      </p:sp>
      <p:graphicFrame>
        <p:nvGraphicFramePr>
          <p:cNvPr id="80" name="Chart 79"/>
          <p:cNvGraphicFramePr/>
          <p:nvPr>
            <p:extLst/>
          </p:nvPr>
        </p:nvGraphicFramePr>
        <p:xfrm>
          <a:off x="3199993" y="3610915"/>
          <a:ext cx="3414713" cy="1964531"/>
        </p:xfrm>
        <a:graphic>
          <a:graphicData uri="http://schemas.openxmlformats.org/drawingml/2006/chart">
            <c:chart xmlns:c="http://schemas.openxmlformats.org/drawingml/2006/chart" xmlns:r="http://schemas.openxmlformats.org/officeDocument/2006/relationships" r:id="rId9"/>
          </a:graphicData>
        </a:graphic>
      </p:graphicFrame>
      <p:sp>
        <p:nvSpPr>
          <p:cNvPr id="55" name="Slide Number Placeholder 2"/>
          <p:cNvSpPr>
            <a:spLocks noGrp="1"/>
          </p:cNvSpPr>
          <p:nvPr>
            <p:ph type="sldNum" sz="quarter" idx="12"/>
          </p:nvPr>
        </p:nvSpPr>
        <p:spPr>
          <a:xfrm>
            <a:off x="8172272" y="5662795"/>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23/44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6" name="Diagram 55"/>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42103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0-ppt_w/2"/>
                                          </p:val>
                                        </p:tav>
                                      </p:tavLst>
                                    </p:anim>
                                    <p:anim calcmode="lin" valueType="num">
                                      <p:cBhvr additive="base">
                                        <p:cTn id="7" dur="500"/>
                                        <p:tgtEl>
                                          <p:spTgt spid="17"/>
                                        </p:tgtEl>
                                        <p:attrNameLst>
                                          <p:attrName>ppt_y</p:attrName>
                                        </p:attrNameLst>
                                      </p:cBhvr>
                                      <p:tavLst>
                                        <p:tav tm="0">
                                          <p:val>
                                            <p:strVal val="ppt_y"/>
                                          </p:val>
                                        </p:tav>
                                        <p:tav tm="100000">
                                          <p:val>
                                            <p:strVal val="ppt_y"/>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0-ppt_w/2"/>
                                          </p:val>
                                        </p:tav>
                                      </p:tavLst>
                                    </p:anim>
                                    <p:anim calcmode="lin" valueType="num">
                                      <p:cBhvr additive="base">
                                        <p:cTn id="11" dur="500"/>
                                        <p:tgtEl>
                                          <p:spTgt spid="19"/>
                                        </p:tgtEl>
                                        <p:attrNameLst>
                                          <p:attrName>ppt_y</p:attrName>
                                        </p:attrNameLst>
                                      </p:cBhvr>
                                      <p:tavLst>
                                        <p:tav tm="0">
                                          <p:val>
                                            <p:strVal val="ppt_y"/>
                                          </p:val>
                                        </p:tav>
                                        <p:tav tm="100000">
                                          <p:val>
                                            <p:strVal val="ppt_y"/>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45"/>
                                        </p:tgtEl>
                                        <p:attrNameLst>
                                          <p:attrName>ppt_x</p:attrName>
                                        </p:attrNameLst>
                                      </p:cBhvr>
                                      <p:tavLst>
                                        <p:tav tm="0">
                                          <p:val>
                                            <p:strVal val="ppt_x"/>
                                          </p:val>
                                        </p:tav>
                                        <p:tav tm="100000">
                                          <p:val>
                                            <p:strVal val="0-ppt_w/2"/>
                                          </p:val>
                                        </p:tav>
                                      </p:tavLst>
                                    </p:anim>
                                    <p:anim calcmode="lin" valueType="num">
                                      <p:cBhvr additive="base">
                                        <p:cTn id="15" dur="500"/>
                                        <p:tgtEl>
                                          <p:spTgt spid="45"/>
                                        </p:tgtEl>
                                        <p:attrNameLst>
                                          <p:attrName>ppt_y</p:attrName>
                                        </p:attrNameLst>
                                      </p:cBhvr>
                                      <p:tavLst>
                                        <p:tav tm="0">
                                          <p:val>
                                            <p:strVal val="ppt_y"/>
                                          </p:val>
                                        </p:tav>
                                        <p:tav tm="100000">
                                          <p:val>
                                            <p:strVal val="ppt_y"/>
                                          </p:val>
                                        </p:tav>
                                      </p:tavLst>
                                    </p:anim>
                                    <p:set>
                                      <p:cBhvr>
                                        <p:cTn id="16" dur="1" fill="hold">
                                          <p:stCondLst>
                                            <p:cond delay="499"/>
                                          </p:stCondLst>
                                        </p:cTn>
                                        <p:tgtEl>
                                          <p:spTgt spid="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875E-6 2.96296E-6 L 0.84062 -0.2669 " pathEditMode="relative" rAng="0" ptsTypes="AA">
                                      <p:cBhvr>
                                        <p:cTn id="20" dur="2000" fill="hold"/>
                                        <p:tgtEl>
                                          <p:spTgt spid="36"/>
                                        </p:tgtEl>
                                        <p:attrNameLst>
                                          <p:attrName>ppt_x</p:attrName>
                                          <p:attrName>ppt_y</p:attrName>
                                        </p:attrNameLst>
                                      </p:cBhvr>
                                      <p:rCtr x="42031" y="-13356"/>
                                    </p:animMotion>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graphicEl>
                                              <a:dgm id="{F110066B-8891-4BA3-B250-CA5E62C770BA}"/>
                                            </p:graphicEl>
                                          </p:spTgt>
                                        </p:tgtEl>
                                        <p:attrNameLst>
                                          <p:attrName>style.visibility</p:attrName>
                                        </p:attrNameLst>
                                      </p:cBhvr>
                                      <p:to>
                                        <p:strVal val="visible"/>
                                      </p:to>
                                    </p:set>
                                    <p:animEffect transition="in" filter="fade">
                                      <p:cBhvr>
                                        <p:cTn id="25" dur="1000"/>
                                        <p:tgtEl>
                                          <p:spTgt spid="3">
                                            <p:graphicEl>
                                              <a:dgm id="{F110066B-8891-4BA3-B250-CA5E62C770BA}"/>
                                            </p:graphicEl>
                                          </p:spTgt>
                                        </p:tgtEl>
                                      </p:cBhvr>
                                    </p:animEffect>
                                    <p:anim calcmode="lin" valueType="num">
                                      <p:cBhvr>
                                        <p:cTn id="26" dur="1000" fill="hold"/>
                                        <p:tgtEl>
                                          <p:spTgt spid="3">
                                            <p:graphicEl>
                                              <a:dgm id="{F110066B-8891-4BA3-B250-CA5E62C770BA}"/>
                                            </p:graphicEl>
                                          </p:spTgt>
                                        </p:tgtEl>
                                        <p:attrNameLst>
                                          <p:attrName>ppt_x</p:attrName>
                                        </p:attrNameLst>
                                      </p:cBhvr>
                                      <p:tavLst>
                                        <p:tav tm="0">
                                          <p:val>
                                            <p:strVal val="#ppt_x"/>
                                          </p:val>
                                        </p:tav>
                                        <p:tav tm="100000">
                                          <p:val>
                                            <p:strVal val="#ppt_x"/>
                                          </p:val>
                                        </p:tav>
                                      </p:tavLst>
                                    </p:anim>
                                    <p:anim calcmode="lin" valueType="num">
                                      <p:cBhvr>
                                        <p:cTn id="27" dur="1000" fill="hold"/>
                                        <p:tgtEl>
                                          <p:spTgt spid="3">
                                            <p:graphicEl>
                                              <a:dgm id="{F110066B-8891-4BA3-B250-CA5E62C770BA}"/>
                                            </p:graphicEl>
                                          </p:spTgt>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3">
                                            <p:graphicEl>
                                              <a:dgm id="{6D1FFA29-6D26-498F-89BA-4AE89962FD5B}"/>
                                            </p:graphicEl>
                                          </p:spTgt>
                                        </p:tgtEl>
                                        <p:attrNameLst>
                                          <p:attrName>style.visibility</p:attrName>
                                        </p:attrNameLst>
                                      </p:cBhvr>
                                      <p:to>
                                        <p:strVal val="visible"/>
                                      </p:to>
                                    </p:set>
                                    <p:animEffect transition="in" filter="fade">
                                      <p:cBhvr>
                                        <p:cTn id="30" dur="1000"/>
                                        <p:tgtEl>
                                          <p:spTgt spid="3">
                                            <p:graphicEl>
                                              <a:dgm id="{6D1FFA29-6D26-498F-89BA-4AE89962FD5B}"/>
                                            </p:graphicEl>
                                          </p:spTgt>
                                        </p:tgtEl>
                                      </p:cBhvr>
                                    </p:animEffect>
                                    <p:anim calcmode="lin" valueType="num">
                                      <p:cBhvr>
                                        <p:cTn id="31" dur="1000" fill="hold"/>
                                        <p:tgtEl>
                                          <p:spTgt spid="3">
                                            <p:graphicEl>
                                              <a:dgm id="{6D1FFA29-6D26-498F-89BA-4AE89962FD5B}"/>
                                            </p:graphicEl>
                                          </p:spTgt>
                                        </p:tgtEl>
                                        <p:attrNameLst>
                                          <p:attrName>ppt_x</p:attrName>
                                        </p:attrNameLst>
                                      </p:cBhvr>
                                      <p:tavLst>
                                        <p:tav tm="0">
                                          <p:val>
                                            <p:strVal val="#ppt_x"/>
                                          </p:val>
                                        </p:tav>
                                        <p:tav tm="100000">
                                          <p:val>
                                            <p:strVal val="#ppt_x"/>
                                          </p:val>
                                        </p:tav>
                                      </p:tavLst>
                                    </p:anim>
                                    <p:anim calcmode="lin" valueType="num">
                                      <p:cBhvr>
                                        <p:cTn id="32" dur="1000" fill="hold"/>
                                        <p:tgtEl>
                                          <p:spTgt spid="3">
                                            <p:graphicEl>
                                              <a:dgm id="{6D1FFA29-6D26-498F-89BA-4AE89962FD5B}"/>
                                            </p:graphicEl>
                                          </p:spTgt>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3">
                                            <p:graphicEl>
                                              <a:dgm id="{8E450A09-491B-4740-B679-D5424EF0E431}"/>
                                            </p:graphicEl>
                                          </p:spTgt>
                                        </p:tgtEl>
                                        <p:attrNameLst>
                                          <p:attrName>style.visibility</p:attrName>
                                        </p:attrNameLst>
                                      </p:cBhvr>
                                      <p:to>
                                        <p:strVal val="visible"/>
                                      </p:to>
                                    </p:set>
                                    <p:animEffect transition="in" filter="fade">
                                      <p:cBhvr>
                                        <p:cTn id="35" dur="1000"/>
                                        <p:tgtEl>
                                          <p:spTgt spid="3">
                                            <p:graphicEl>
                                              <a:dgm id="{8E450A09-491B-4740-B679-D5424EF0E431}"/>
                                            </p:graphicEl>
                                          </p:spTgt>
                                        </p:tgtEl>
                                      </p:cBhvr>
                                    </p:animEffect>
                                    <p:anim calcmode="lin" valueType="num">
                                      <p:cBhvr>
                                        <p:cTn id="36" dur="1000" fill="hold"/>
                                        <p:tgtEl>
                                          <p:spTgt spid="3">
                                            <p:graphicEl>
                                              <a:dgm id="{8E450A09-491B-4740-B679-D5424EF0E431}"/>
                                            </p:graphicEl>
                                          </p:spTgt>
                                        </p:tgtEl>
                                        <p:attrNameLst>
                                          <p:attrName>ppt_x</p:attrName>
                                        </p:attrNameLst>
                                      </p:cBhvr>
                                      <p:tavLst>
                                        <p:tav tm="0">
                                          <p:val>
                                            <p:strVal val="#ppt_x"/>
                                          </p:val>
                                        </p:tav>
                                        <p:tav tm="100000">
                                          <p:val>
                                            <p:strVal val="#ppt_x"/>
                                          </p:val>
                                        </p:tav>
                                      </p:tavLst>
                                    </p:anim>
                                    <p:anim calcmode="lin" valueType="num">
                                      <p:cBhvr>
                                        <p:cTn id="37" dur="1000" fill="hold"/>
                                        <p:tgtEl>
                                          <p:spTgt spid="3">
                                            <p:graphicEl>
                                              <a:dgm id="{8E450A09-491B-4740-B679-D5424EF0E431}"/>
                                            </p:graphicEl>
                                          </p:spTgt>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3">
                                            <p:graphicEl>
                                              <a:dgm id="{E21803F9-38C9-4AC6-B80E-8DD5659CD994}"/>
                                            </p:graphicEl>
                                          </p:spTgt>
                                        </p:tgtEl>
                                        <p:attrNameLst>
                                          <p:attrName>style.visibility</p:attrName>
                                        </p:attrNameLst>
                                      </p:cBhvr>
                                      <p:to>
                                        <p:strVal val="visible"/>
                                      </p:to>
                                    </p:set>
                                    <p:animEffect transition="in" filter="fade">
                                      <p:cBhvr>
                                        <p:cTn id="40" dur="1000"/>
                                        <p:tgtEl>
                                          <p:spTgt spid="3">
                                            <p:graphicEl>
                                              <a:dgm id="{E21803F9-38C9-4AC6-B80E-8DD5659CD994}"/>
                                            </p:graphicEl>
                                          </p:spTgt>
                                        </p:tgtEl>
                                      </p:cBhvr>
                                    </p:animEffect>
                                    <p:anim calcmode="lin" valueType="num">
                                      <p:cBhvr>
                                        <p:cTn id="41" dur="1000" fill="hold"/>
                                        <p:tgtEl>
                                          <p:spTgt spid="3">
                                            <p:graphicEl>
                                              <a:dgm id="{E21803F9-38C9-4AC6-B80E-8DD5659CD994}"/>
                                            </p:graphicEl>
                                          </p:spTgt>
                                        </p:tgtEl>
                                        <p:attrNameLst>
                                          <p:attrName>ppt_x</p:attrName>
                                        </p:attrNameLst>
                                      </p:cBhvr>
                                      <p:tavLst>
                                        <p:tav tm="0">
                                          <p:val>
                                            <p:strVal val="#ppt_x"/>
                                          </p:val>
                                        </p:tav>
                                        <p:tav tm="100000">
                                          <p:val>
                                            <p:strVal val="#ppt_x"/>
                                          </p:val>
                                        </p:tav>
                                      </p:tavLst>
                                    </p:anim>
                                    <p:anim calcmode="lin" valueType="num">
                                      <p:cBhvr>
                                        <p:cTn id="42" dur="1000" fill="hold"/>
                                        <p:tgtEl>
                                          <p:spTgt spid="3">
                                            <p:graphicEl>
                                              <a:dgm id="{E21803F9-38C9-4AC6-B80E-8DD5659CD994}"/>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3">
                                            <p:graphicEl>
                                              <a:dgm id="{CE15E350-7A4D-4044-BEDF-8FBD92D79C3F}"/>
                                            </p:graphicEl>
                                          </p:spTgt>
                                        </p:tgtEl>
                                        <p:attrNameLst>
                                          <p:attrName>style.visibility</p:attrName>
                                        </p:attrNameLst>
                                      </p:cBhvr>
                                      <p:to>
                                        <p:strVal val="visible"/>
                                      </p:to>
                                    </p:set>
                                    <p:animEffect transition="in" filter="fade">
                                      <p:cBhvr>
                                        <p:cTn id="45" dur="1000"/>
                                        <p:tgtEl>
                                          <p:spTgt spid="3">
                                            <p:graphicEl>
                                              <a:dgm id="{CE15E350-7A4D-4044-BEDF-8FBD92D79C3F}"/>
                                            </p:graphicEl>
                                          </p:spTgt>
                                        </p:tgtEl>
                                      </p:cBhvr>
                                    </p:animEffect>
                                    <p:anim calcmode="lin" valueType="num">
                                      <p:cBhvr>
                                        <p:cTn id="46" dur="1000" fill="hold"/>
                                        <p:tgtEl>
                                          <p:spTgt spid="3">
                                            <p:graphicEl>
                                              <a:dgm id="{CE15E350-7A4D-4044-BEDF-8FBD92D79C3F}"/>
                                            </p:graphicEl>
                                          </p:spTgt>
                                        </p:tgtEl>
                                        <p:attrNameLst>
                                          <p:attrName>ppt_x</p:attrName>
                                        </p:attrNameLst>
                                      </p:cBhvr>
                                      <p:tavLst>
                                        <p:tav tm="0">
                                          <p:val>
                                            <p:strVal val="#ppt_x"/>
                                          </p:val>
                                        </p:tav>
                                        <p:tav tm="100000">
                                          <p:val>
                                            <p:strVal val="#ppt_x"/>
                                          </p:val>
                                        </p:tav>
                                      </p:tavLst>
                                    </p:anim>
                                    <p:anim calcmode="lin" valueType="num">
                                      <p:cBhvr>
                                        <p:cTn id="47" dur="1000" fill="hold"/>
                                        <p:tgtEl>
                                          <p:spTgt spid="3">
                                            <p:graphicEl>
                                              <a:dgm id="{CE15E350-7A4D-4044-BEDF-8FBD92D79C3F}"/>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
                                            <p:graphicEl>
                                              <a:dgm id="{46DF7107-F8B4-4146-8AB2-BD285CC62292}"/>
                                            </p:graphicEl>
                                          </p:spTgt>
                                        </p:tgtEl>
                                        <p:attrNameLst>
                                          <p:attrName>style.visibility</p:attrName>
                                        </p:attrNameLst>
                                      </p:cBhvr>
                                      <p:to>
                                        <p:strVal val="visible"/>
                                      </p:to>
                                    </p:set>
                                    <p:animEffect transition="in" filter="fade">
                                      <p:cBhvr>
                                        <p:cTn id="50" dur="1000"/>
                                        <p:tgtEl>
                                          <p:spTgt spid="3">
                                            <p:graphicEl>
                                              <a:dgm id="{46DF7107-F8B4-4146-8AB2-BD285CC62292}"/>
                                            </p:graphicEl>
                                          </p:spTgt>
                                        </p:tgtEl>
                                      </p:cBhvr>
                                    </p:animEffect>
                                    <p:anim calcmode="lin" valueType="num">
                                      <p:cBhvr>
                                        <p:cTn id="51" dur="1000" fill="hold"/>
                                        <p:tgtEl>
                                          <p:spTgt spid="3">
                                            <p:graphicEl>
                                              <a:dgm id="{46DF7107-F8B4-4146-8AB2-BD285CC62292}"/>
                                            </p:graphicEl>
                                          </p:spTgt>
                                        </p:tgtEl>
                                        <p:attrNameLst>
                                          <p:attrName>ppt_x</p:attrName>
                                        </p:attrNameLst>
                                      </p:cBhvr>
                                      <p:tavLst>
                                        <p:tav tm="0">
                                          <p:val>
                                            <p:strVal val="#ppt_x"/>
                                          </p:val>
                                        </p:tav>
                                        <p:tav tm="100000">
                                          <p:val>
                                            <p:strVal val="#ppt_x"/>
                                          </p:val>
                                        </p:tav>
                                      </p:tavLst>
                                    </p:anim>
                                    <p:anim calcmode="lin" valueType="num">
                                      <p:cBhvr>
                                        <p:cTn id="52" dur="1000" fill="hold"/>
                                        <p:tgtEl>
                                          <p:spTgt spid="3">
                                            <p:graphicEl>
                                              <a:dgm id="{46DF7107-F8B4-4146-8AB2-BD285CC62292}"/>
                                            </p:graphicEl>
                                          </p:spTgt>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
                                            <p:graphicEl>
                                              <a:dgm id="{3D7B2B76-EEB8-42A0-88FA-23393198F15D}"/>
                                            </p:graphicEl>
                                          </p:spTgt>
                                        </p:tgtEl>
                                        <p:attrNameLst>
                                          <p:attrName>style.visibility</p:attrName>
                                        </p:attrNameLst>
                                      </p:cBhvr>
                                      <p:to>
                                        <p:strVal val="visible"/>
                                      </p:to>
                                    </p:set>
                                    <p:animEffect transition="in" filter="fade">
                                      <p:cBhvr>
                                        <p:cTn id="55" dur="1000"/>
                                        <p:tgtEl>
                                          <p:spTgt spid="3">
                                            <p:graphicEl>
                                              <a:dgm id="{3D7B2B76-EEB8-42A0-88FA-23393198F15D}"/>
                                            </p:graphicEl>
                                          </p:spTgt>
                                        </p:tgtEl>
                                      </p:cBhvr>
                                    </p:animEffect>
                                    <p:anim calcmode="lin" valueType="num">
                                      <p:cBhvr>
                                        <p:cTn id="56" dur="1000" fill="hold"/>
                                        <p:tgtEl>
                                          <p:spTgt spid="3">
                                            <p:graphicEl>
                                              <a:dgm id="{3D7B2B76-EEB8-42A0-88FA-23393198F15D}"/>
                                            </p:graphicEl>
                                          </p:spTgt>
                                        </p:tgtEl>
                                        <p:attrNameLst>
                                          <p:attrName>ppt_x</p:attrName>
                                        </p:attrNameLst>
                                      </p:cBhvr>
                                      <p:tavLst>
                                        <p:tav tm="0">
                                          <p:val>
                                            <p:strVal val="#ppt_x"/>
                                          </p:val>
                                        </p:tav>
                                        <p:tav tm="100000">
                                          <p:val>
                                            <p:strVal val="#ppt_x"/>
                                          </p:val>
                                        </p:tav>
                                      </p:tavLst>
                                    </p:anim>
                                    <p:anim calcmode="lin" valueType="num">
                                      <p:cBhvr>
                                        <p:cTn id="57" dur="1000" fill="hold"/>
                                        <p:tgtEl>
                                          <p:spTgt spid="3">
                                            <p:graphicEl>
                                              <a:dgm id="{3D7B2B76-EEB8-42A0-88FA-23393198F15D}"/>
                                            </p:graphic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3">
                                            <p:graphicEl>
                                              <a:dgm id="{C8F06D8E-91F4-4CC0-A9F2-0AA10542DBD8}"/>
                                            </p:graphicEl>
                                          </p:spTgt>
                                        </p:tgtEl>
                                        <p:attrNameLst>
                                          <p:attrName>style.visibility</p:attrName>
                                        </p:attrNameLst>
                                      </p:cBhvr>
                                      <p:to>
                                        <p:strVal val="visible"/>
                                      </p:to>
                                    </p:set>
                                    <p:animEffect transition="in" filter="fade">
                                      <p:cBhvr>
                                        <p:cTn id="60" dur="1000"/>
                                        <p:tgtEl>
                                          <p:spTgt spid="3">
                                            <p:graphicEl>
                                              <a:dgm id="{C8F06D8E-91F4-4CC0-A9F2-0AA10542DBD8}"/>
                                            </p:graphicEl>
                                          </p:spTgt>
                                        </p:tgtEl>
                                      </p:cBhvr>
                                    </p:animEffect>
                                    <p:anim calcmode="lin" valueType="num">
                                      <p:cBhvr>
                                        <p:cTn id="61" dur="1000" fill="hold"/>
                                        <p:tgtEl>
                                          <p:spTgt spid="3">
                                            <p:graphicEl>
                                              <a:dgm id="{C8F06D8E-91F4-4CC0-A9F2-0AA10542DBD8}"/>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C8F06D8E-91F4-4CC0-A9F2-0AA10542DBD8}"/>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
                                            <p:graphicEl>
                                              <a:dgm id="{6A364BB3-A602-4A65-9F12-1D83211B6936}"/>
                                            </p:graphicEl>
                                          </p:spTgt>
                                        </p:tgtEl>
                                        <p:attrNameLst>
                                          <p:attrName>style.visibility</p:attrName>
                                        </p:attrNameLst>
                                      </p:cBhvr>
                                      <p:to>
                                        <p:strVal val="visible"/>
                                      </p:to>
                                    </p:set>
                                    <p:animEffect transition="in" filter="fade">
                                      <p:cBhvr>
                                        <p:cTn id="65" dur="1000"/>
                                        <p:tgtEl>
                                          <p:spTgt spid="3">
                                            <p:graphicEl>
                                              <a:dgm id="{6A364BB3-A602-4A65-9F12-1D83211B6936}"/>
                                            </p:graphicEl>
                                          </p:spTgt>
                                        </p:tgtEl>
                                      </p:cBhvr>
                                    </p:animEffect>
                                    <p:anim calcmode="lin" valueType="num">
                                      <p:cBhvr>
                                        <p:cTn id="66" dur="1000" fill="hold"/>
                                        <p:tgtEl>
                                          <p:spTgt spid="3">
                                            <p:graphicEl>
                                              <a:dgm id="{6A364BB3-A602-4A65-9F12-1D83211B6936}"/>
                                            </p:graphicEl>
                                          </p:spTgt>
                                        </p:tgtEl>
                                        <p:attrNameLst>
                                          <p:attrName>ppt_x</p:attrName>
                                        </p:attrNameLst>
                                      </p:cBhvr>
                                      <p:tavLst>
                                        <p:tav tm="0">
                                          <p:val>
                                            <p:strVal val="#ppt_x"/>
                                          </p:val>
                                        </p:tav>
                                        <p:tav tm="100000">
                                          <p:val>
                                            <p:strVal val="#ppt_x"/>
                                          </p:val>
                                        </p:tav>
                                      </p:tavLst>
                                    </p:anim>
                                    <p:anim calcmode="lin" valueType="num">
                                      <p:cBhvr>
                                        <p:cTn id="67" dur="1000" fill="hold"/>
                                        <p:tgtEl>
                                          <p:spTgt spid="3">
                                            <p:graphicEl>
                                              <a:dgm id="{6A364BB3-A602-4A65-9F12-1D83211B6936}"/>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3">
                                            <p:graphicEl>
                                              <a:dgm id="{E08F8924-AEE9-4480-B17F-A95768FB50A4}"/>
                                            </p:graphicEl>
                                          </p:spTgt>
                                        </p:tgtEl>
                                        <p:attrNameLst>
                                          <p:attrName>style.visibility</p:attrName>
                                        </p:attrNameLst>
                                      </p:cBhvr>
                                      <p:to>
                                        <p:strVal val="visible"/>
                                      </p:to>
                                    </p:set>
                                    <p:animEffect transition="in" filter="fade">
                                      <p:cBhvr>
                                        <p:cTn id="70" dur="1000"/>
                                        <p:tgtEl>
                                          <p:spTgt spid="3">
                                            <p:graphicEl>
                                              <a:dgm id="{E08F8924-AEE9-4480-B17F-A95768FB50A4}"/>
                                            </p:graphicEl>
                                          </p:spTgt>
                                        </p:tgtEl>
                                      </p:cBhvr>
                                    </p:animEffect>
                                    <p:anim calcmode="lin" valueType="num">
                                      <p:cBhvr>
                                        <p:cTn id="71" dur="1000" fill="hold"/>
                                        <p:tgtEl>
                                          <p:spTgt spid="3">
                                            <p:graphicEl>
                                              <a:dgm id="{E08F8924-AEE9-4480-B17F-A95768FB50A4}"/>
                                            </p:graphicEl>
                                          </p:spTgt>
                                        </p:tgtEl>
                                        <p:attrNameLst>
                                          <p:attrName>ppt_x</p:attrName>
                                        </p:attrNameLst>
                                      </p:cBhvr>
                                      <p:tavLst>
                                        <p:tav tm="0">
                                          <p:val>
                                            <p:strVal val="#ppt_x"/>
                                          </p:val>
                                        </p:tav>
                                        <p:tav tm="100000">
                                          <p:val>
                                            <p:strVal val="#ppt_x"/>
                                          </p:val>
                                        </p:tav>
                                      </p:tavLst>
                                    </p:anim>
                                    <p:anim calcmode="lin" valueType="num">
                                      <p:cBhvr>
                                        <p:cTn id="72" dur="1000" fill="hold"/>
                                        <p:tgtEl>
                                          <p:spTgt spid="3">
                                            <p:graphicEl>
                                              <a:dgm id="{E08F8924-AEE9-4480-B17F-A95768FB50A4}"/>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3">
                                            <p:graphicEl>
                                              <a:dgm id="{63E9C9D6-4EF8-4B68-A377-55D251F9B237}"/>
                                            </p:graphicEl>
                                          </p:spTgt>
                                        </p:tgtEl>
                                        <p:attrNameLst>
                                          <p:attrName>style.visibility</p:attrName>
                                        </p:attrNameLst>
                                      </p:cBhvr>
                                      <p:to>
                                        <p:strVal val="visible"/>
                                      </p:to>
                                    </p:set>
                                    <p:animEffect transition="in" filter="fade">
                                      <p:cBhvr>
                                        <p:cTn id="75" dur="1000"/>
                                        <p:tgtEl>
                                          <p:spTgt spid="3">
                                            <p:graphicEl>
                                              <a:dgm id="{63E9C9D6-4EF8-4B68-A377-55D251F9B237}"/>
                                            </p:graphicEl>
                                          </p:spTgt>
                                        </p:tgtEl>
                                      </p:cBhvr>
                                    </p:animEffect>
                                    <p:anim calcmode="lin" valueType="num">
                                      <p:cBhvr>
                                        <p:cTn id="76" dur="1000" fill="hold"/>
                                        <p:tgtEl>
                                          <p:spTgt spid="3">
                                            <p:graphicEl>
                                              <a:dgm id="{63E9C9D6-4EF8-4B68-A377-55D251F9B237}"/>
                                            </p:graphicEl>
                                          </p:spTgt>
                                        </p:tgtEl>
                                        <p:attrNameLst>
                                          <p:attrName>ppt_x</p:attrName>
                                        </p:attrNameLst>
                                      </p:cBhvr>
                                      <p:tavLst>
                                        <p:tav tm="0">
                                          <p:val>
                                            <p:strVal val="#ppt_x"/>
                                          </p:val>
                                        </p:tav>
                                        <p:tav tm="100000">
                                          <p:val>
                                            <p:strVal val="#ppt_x"/>
                                          </p:val>
                                        </p:tav>
                                      </p:tavLst>
                                    </p:anim>
                                    <p:anim calcmode="lin" valueType="num">
                                      <p:cBhvr>
                                        <p:cTn id="77" dur="1000" fill="hold"/>
                                        <p:tgtEl>
                                          <p:spTgt spid="3">
                                            <p:graphicEl>
                                              <a:dgm id="{63E9C9D6-4EF8-4B68-A377-55D251F9B237}"/>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3">
                                            <p:graphicEl>
                                              <a:dgm id="{1DAA0B0E-B160-4355-92E9-1A73DC617483}"/>
                                            </p:graphicEl>
                                          </p:spTgt>
                                        </p:tgtEl>
                                        <p:attrNameLst>
                                          <p:attrName>style.visibility</p:attrName>
                                        </p:attrNameLst>
                                      </p:cBhvr>
                                      <p:to>
                                        <p:strVal val="visible"/>
                                      </p:to>
                                    </p:set>
                                    <p:animEffect transition="in" filter="fade">
                                      <p:cBhvr>
                                        <p:cTn id="80" dur="1000"/>
                                        <p:tgtEl>
                                          <p:spTgt spid="3">
                                            <p:graphicEl>
                                              <a:dgm id="{1DAA0B0E-B160-4355-92E9-1A73DC617483}"/>
                                            </p:graphicEl>
                                          </p:spTgt>
                                        </p:tgtEl>
                                      </p:cBhvr>
                                    </p:animEffect>
                                    <p:anim calcmode="lin" valueType="num">
                                      <p:cBhvr>
                                        <p:cTn id="81" dur="1000" fill="hold"/>
                                        <p:tgtEl>
                                          <p:spTgt spid="3">
                                            <p:graphicEl>
                                              <a:dgm id="{1DAA0B0E-B160-4355-92E9-1A73DC617483}"/>
                                            </p:graphicEl>
                                          </p:spTgt>
                                        </p:tgtEl>
                                        <p:attrNameLst>
                                          <p:attrName>ppt_x</p:attrName>
                                        </p:attrNameLst>
                                      </p:cBhvr>
                                      <p:tavLst>
                                        <p:tav tm="0">
                                          <p:val>
                                            <p:strVal val="#ppt_x"/>
                                          </p:val>
                                        </p:tav>
                                        <p:tav tm="100000">
                                          <p:val>
                                            <p:strVal val="#ppt_x"/>
                                          </p:val>
                                        </p:tav>
                                      </p:tavLst>
                                    </p:anim>
                                    <p:anim calcmode="lin" valueType="num">
                                      <p:cBhvr>
                                        <p:cTn id="82" dur="1000" fill="hold"/>
                                        <p:tgtEl>
                                          <p:spTgt spid="3">
                                            <p:graphicEl>
                                              <a:dgm id="{1DAA0B0E-B160-4355-92E9-1A73DC617483}"/>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3">
                                            <p:graphicEl>
                                              <a:dgm id="{33AE5DAB-99A1-44AD-929F-7661F27B61E5}"/>
                                            </p:graphicEl>
                                          </p:spTgt>
                                        </p:tgtEl>
                                        <p:attrNameLst>
                                          <p:attrName>style.visibility</p:attrName>
                                        </p:attrNameLst>
                                      </p:cBhvr>
                                      <p:to>
                                        <p:strVal val="visible"/>
                                      </p:to>
                                    </p:set>
                                    <p:animEffect transition="in" filter="fade">
                                      <p:cBhvr>
                                        <p:cTn id="85" dur="1000"/>
                                        <p:tgtEl>
                                          <p:spTgt spid="3">
                                            <p:graphicEl>
                                              <a:dgm id="{33AE5DAB-99A1-44AD-929F-7661F27B61E5}"/>
                                            </p:graphicEl>
                                          </p:spTgt>
                                        </p:tgtEl>
                                      </p:cBhvr>
                                    </p:animEffect>
                                    <p:anim calcmode="lin" valueType="num">
                                      <p:cBhvr>
                                        <p:cTn id="86" dur="1000" fill="hold"/>
                                        <p:tgtEl>
                                          <p:spTgt spid="3">
                                            <p:graphicEl>
                                              <a:dgm id="{33AE5DAB-99A1-44AD-929F-7661F27B61E5}"/>
                                            </p:graphicEl>
                                          </p:spTgt>
                                        </p:tgtEl>
                                        <p:attrNameLst>
                                          <p:attrName>ppt_x</p:attrName>
                                        </p:attrNameLst>
                                      </p:cBhvr>
                                      <p:tavLst>
                                        <p:tav tm="0">
                                          <p:val>
                                            <p:strVal val="#ppt_x"/>
                                          </p:val>
                                        </p:tav>
                                        <p:tav tm="100000">
                                          <p:val>
                                            <p:strVal val="#ppt_x"/>
                                          </p:val>
                                        </p:tav>
                                      </p:tavLst>
                                    </p:anim>
                                    <p:anim calcmode="lin" valueType="num">
                                      <p:cBhvr>
                                        <p:cTn id="87" dur="1000" fill="hold"/>
                                        <p:tgtEl>
                                          <p:spTgt spid="3">
                                            <p:graphicEl>
                                              <a:dgm id="{33AE5DAB-99A1-44AD-929F-7661F27B61E5}"/>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3">
                                            <p:graphicEl>
                                              <a:dgm id="{F110066B-8891-4BA3-B250-CA5E62C770BA}"/>
                                            </p:graphicEl>
                                          </p:spTgt>
                                        </p:tgtEl>
                                      </p:cBhvr>
                                    </p:animEffect>
                                    <p:set>
                                      <p:cBhvr>
                                        <p:cTn id="92" dur="1" fill="hold">
                                          <p:stCondLst>
                                            <p:cond delay="499"/>
                                          </p:stCondLst>
                                        </p:cTn>
                                        <p:tgtEl>
                                          <p:spTgt spid="3">
                                            <p:graphicEl>
                                              <a:dgm id="{F110066B-8891-4BA3-B250-CA5E62C770BA}"/>
                                            </p:graphicEl>
                                          </p:spTgt>
                                        </p:tgtEl>
                                        <p:attrNameLst>
                                          <p:attrName>style.visibility</p:attrName>
                                        </p:attrNameLst>
                                      </p:cBhvr>
                                      <p:to>
                                        <p:strVal val="hidden"/>
                                      </p:to>
                                    </p:set>
                                  </p:childTnLst>
                                </p:cTn>
                              </p:par>
                              <p:par>
                                <p:cTn id="93" presetID="22" presetClass="exit" presetSubtype="4" fill="hold" grpId="1" nodeType="withEffect">
                                  <p:stCondLst>
                                    <p:cond delay="0"/>
                                  </p:stCondLst>
                                  <p:childTnLst>
                                    <p:animEffect transition="out" filter="wipe(down)">
                                      <p:cBhvr>
                                        <p:cTn id="94" dur="500"/>
                                        <p:tgtEl>
                                          <p:spTgt spid="3">
                                            <p:graphicEl>
                                              <a:dgm id="{6D1FFA29-6D26-498F-89BA-4AE89962FD5B}"/>
                                            </p:graphicEl>
                                          </p:spTgt>
                                        </p:tgtEl>
                                      </p:cBhvr>
                                    </p:animEffect>
                                    <p:set>
                                      <p:cBhvr>
                                        <p:cTn id="95" dur="1" fill="hold">
                                          <p:stCondLst>
                                            <p:cond delay="499"/>
                                          </p:stCondLst>
                                        </p:cTn>
                                        <p:tgtEl>
                                          <p:spTgt spid="3">
                                            <p:graphicEl>
                                              <a:dgm id="{6D1FFA29-6D26-498F-89BA-4AE89962FD5B}"/>
                                            </p:graphicEl>
                                          </p:spTgt>
                                        </p:tgtEl>
                                        <p:attrNameLst>
                                          <p:attrName>style.visibility</p:attrName>
                                        </p:attrNameLst>
                                      </p:cBhvr>
                                      <p:to>
                                        <p:strVal val="hidden"/>
                                      </p:to>
                                    </p:set>
                                  </p:childTnLst>
                                </p:cTn>
                              </p:par>
                              <p:par>
                                <p:cTn id="96" presetID="22" presetClass="exit" presetSubtype="4" fill="hold" grpId="1" nodeType="withEffect">
                                  <p:stCondLst>
                                    <p:cond delay="0"/>
                                  </p:stCondLst>
                                  <p:childTnLst>
                                    <p:animEffect transition="out" filter="wipe(down)">
                                      <p:cBhvr>
                                        <p:cTn id="97" dur="500"/>
                                        <p:tgtEl>
                                          <p:spTgt spid="3">
                                            <p:graphicEl>
                                              <a:dgm id="{8E450A09-491B-4740-B679-D5424EF0E431}"/>
                                            </p:graphicEl>
                                          </p:spTgt>
                                        </p:tgtEl>
                                      </p:cBhvr>
                                    </p:animEffect>
                                    <p:set>
                                      <p:cBhvr>
                                        <p:cTn id="98" dur="1" fill="hold">
                                          <p:stCondLst>
                                            <p:cond delay="499"/>
                                          </p:stCondLst>
                                        </p:cTn>
                                        <p:tgtEl>
                                          <p:spTgt spid="3">
                                            <p:graphicEl>
                                              <a:dgm id="{8E450A09-491B-4740-B679-D5424EF0E431}"/>
                                            </p:graphicEl>
                                          </p:spTgt>
                                        </p:tgtEl>
                                        <p:attrNameLst>
                                          <p:attrName>style.visibility</p:attrName>
                                        </p:attrNameLst>
                                      </p:cBhvr>
                                      <p:to>
                                        <p:strVal val="hidden"/>
                                      </p:to>
                                    </p:set>
                                  </p:childTnLst>
                                </p:cTn>
                              </p:par>
                              <p:par>
                                <p:cTn id="99" presetID="22" presetClass="exit" presetSubtype="4" fill="hold" grpId="1" nodeType="withEffect">
                                  <p:stCondLst>
                                    <p:cond delay="0"/>
                                  </p:stCondLst>
                                  <p:childTnLst>
                                    <p:animEffect transition="out" filter="wipe(down)">
                                      <p:cBhvr>
                                        <p:cTn id="100" dur="500"/>
                                        <p:tgtEl>
                                          <p:spTgt spid="3">
                                            <p:graphicEl>
                                              <a:dgm id="{E21803F9-38C9-4AC6-B80E-8DD5659CD994}"/>
                                            </p:graphicEl>
                                          </p:spTgt>
                                        </p:tgtEl>
                                      </p:cBhvr>
                                    </p:animEffect>
                                    <p:set>
                                      <p:cBhvr>
                                        <p:cTn id="101" dur="1" fill="hold">
                                          <p:stCondLst>
                                            <p:cond delay="499"/>
                                          </p:stCondLst>
                                        </p:cTn>
                                        <p:tgtEl>
                                          <p:spTgt spid="3">
                                            <p:graphicEl>
                                              <a:dgm id="{E21803F9-38C9-4AC6-B80E-8DD5659CD994}"/>
                                            </p:graphicEl>
                                          </p:spTgt>
                                        </p:tgtEl>
                                        <p:attrNameLst>
                                          <p:attrName>style.visibility</p:attrName>
                                        </p:attrNameLst>
                                      </p:cBhvr>
                                      <p:to>
                                        <p:strVal val="hidden"/>
                                      </p:to>
                                    </p:set>
                                  </p:childTnLst>
                                </p:cTn>
                              </p:par>
                              <p:par>
                                <p:cTn id="102" presetID="22" presetClass="exit" presetSubtype="4" fill="hold" grpId="1" nodeType="withEffect">
                                  <p:stCondLst>
                                    <p:cond delay="0"/>
                                  </p:stCondLst>
                                  <p:childTnLst>
                                    <p:animEffect transition="out" filter="wipe(down)">
                                      <p:cBhvr>
                                        <p:cTn id="103" dur="500"/>
                                        <p:tgtEl>
                                          <p:spTgt spid="3">
                                            <p:graphicEl>
                                              <a:dgm id="{CE15E350-7A4D-4044-BEDF-8FBD92D79C3F}"/>
                                            </p:graphicEl>
                                          </p:spTgt>
                                        </p:tgtEl>
                                      </p:cBhvr>
                                    </p:animEffect>
                                    <p:set>
                                      <p:cBhvr>
                                        <p:cTn id="104" dur="1" fill="hold">
                                          <p:stCondLst>
                                            <p:cond delay="499"/>
                                          </p:stCondLst>
                                        </p:cTn>
                                        <p:tgtEl>
                                          <p:spTgt spid="3">
                                            <p:graphicEl>
                                              <a:dgm id="{CE15E350-7A4D-4044-BEDF-8FBD92D79C3F}"/>
                                            </p:graphicEl>
                                          </p:spTgt>
                                        </p:tgtEl>
                                        <p:attrNameLst>
                                          <p:attrName>style.visibility</p:attrName>
                                        </p:attrNameLst>
                                      </p:cBhvr>
                                      <p:to>
                                        <p:strVal val="hidden"/>
                                      </p:to>
                                    </p:set>
                                  </p:childTnLst>
                                </p:cTn>
                              </p:par>
                              <p:par>
                                <p:cTn id="105" presetID="22" presetClass="exit" presetSubtype="4" fill="hold" grpId="1" nodeType="withEffect">
                                  <p:stCondLst>
                                    <p:cond delay="0"/>
                                  </p:stCondLst>
                                  <p:childTnLst>
                                    <p:animEffect transition="out" filter="wipe(down)">
                                      <p:cBhvr>
                                        <p:cTn id="106" dur="500"/>
                                        <p:tgtEl>
                                          <p:spTgt spid="3">
                                            <p:graphicEl>
                                              <a:dgm id="{46DF7107-F8B4-4146-8AB2-BD285CC62292}"/>
                                            </p:graphicEl>
                                          </p:spTgt>
                                        </p:tgtEl>
                                      </p:cBhvr>
                                    </p:animEffect>
                                    <p:set>
                                      <p:cBhvr>
                                        <p:cTn id="107" dur="1" fill="hold">
                                          <p:stCondLst>
                                            <p:cond delay="499"/>
                                          </p:stCondLst>
                                        </p:cTn>
                                        <p:tgtEl>
                                          <p:spTgt spid="3">
                                            <p:graphicEl>
                                              <a:dgm id="{46DF7107-F8B4-4146-8AB2-BD285CC62292}"/>
                                            </p:graphicEl>
                                          </p:spTgt>
                                        </p:tgtEl>
                                        <p:attrNameLst>
                                          <p:attrName>style.visibility</p:attrName>
                                        </p:attrNameLst>
                                      </p:cBhvr>
                                      <p:to>
                                        <p:strVal val="hidden"/>
                                      </p:to>
                                    </p:set>
                                  </p:childTnLst>
                                </p:cTn>
                              </p:par>
                              <p:par>
                                <p:cTn id="108" presetID="22" presetClass="exit" presetSubtype="4" fill="hold" grpId="1" nodeType="withEffect">
                                  <p:stCondLst>
                                    <p:cond delay="0"/>
                                  </p:stCondLst>
                                  <p:childTnLst>
                                    <p:animEffect transition="out" filter="wipe(down)">
                                      <p:cBhvr>
                                        <p:cTn id="109" dur="500"/>
                                        <p:tgtEl>
                                          <p:spTgt spid="3">
                                            <p:graphicEl>
                                              <a:dgm id="{3D7B2B76-EEB8-42A0-88FA-23393198F15D}"/>
                                            </p:graphicEl>
                                          </p:spTgt>
                                        </p:tgtEl>
                                      </p:cBhvr>
                                    </p:animEffect>
                                    <p:set>
                                      <p:cBhvr>
                                        <p:cTn id="110" dur="1" fill="hold">
                                          <p:stCondLst>
                                            <p:cond delay="499"/>
                                          </p:stCondLst>
                                        </p:cTn>
                                        <p:tgtEl>
                                          <p:spTgt spid="3">
                                            <p:graphicEl>
                                              <a:dgm id="{3D7B2B76-EEB8-42A0-88FA-23393198F15D}"/>
                                            </p:graphicEl>
                                          </p:spTgt>
                                        </p:tgtEl>
                                        <p:attrNameLst>
                                          <p:attrName>style.visibility</p:attrName>
                                        </p:attrNameLst>
                                      </p:cBhvr>
                                      <p:to>
                                        <p:strVal val="hidden"/>
                                      </p:to>
                                    </p:set>
                                  </p:childTnLst>
                                </p:cTn>
                              </p:par>
                              <p:par>
                                <p:cTn id="111" presetID="22" presetClass="exit" presetSubtype="4" fill="hold" grpId="1" nodeType="withEffect">
                                  <p:stCondLst>
                                    <p:cond delay="0"/>
                                  </p:stCondLst>
                                  <p:childTnLst>
                                    <p:animEffect transition="out" filter="wipe(down)">
                                      <p:cBhvr>
                                        <p:cTn id="112" dur="500"/>
                                        <p:tgtEl>
                                          <p:spTgt spid="3">
                                            <p:graphicEl>
                                              <a:dgm id="{C8F06D8E-91F4-4CC0-A9F2-0AA10542DBD8}"/>
                                            </p:graphicEl>
                                          </p:spTgt>
                                        </p:tgtEl>
                                      </p:cBhvr>
                                    </p:animEffect>
                                    <p:set>
                                      <p:cBhvr>
                                        <p:cTn id="113" dur="1" fill="hold">
                                          <p:stCondLst>
                                            <p:cond delay="499"/>
                                          </p:stCondLst>
                                        </p:cTn>
                                        <p:tgtEl>
                                          <p:spTgt spid="3">
                                            <p:graphicEl>
                                              <a:dgm id="{C8F06D8E-91F4-4CC0-A9F2-0AA10542DBD8}"/>
                                            </p:graphicEl>
                                          </p:spTgt>
                                        </p:tgtEl>
                                        <p:attrNameLst>
                                          <p:attrName>style.visibility</p:attrName>
                                        </p:attrNameLst>
                                      </p:cBhvr>
                                      <p:to>
                                        <p:strVal val="hidden"/>
                                      </p:to>
                                    </p:set>
                                  </p:childTnLst>
                                </p:cTn>
                              </p:par>
                              <p:par>
                                <p:cTn id="114" presetID="22" presetClass="exit" presetSubtype="4" fill="hold" grpId="1" nodeType="withEffect">
                                  <p:stCondLst>
                                    <p:cond delay="0"/>
                                  </p:stCondLst>
                                  <p:childTnLst>
                                    <p:animEffect transition="out" filter="wipe(down)">
                                      <p:cBhvr>
                                        <p:cTn id="115" dur="500"/>
                                        <p:tgtEl>
                                          <p:spTgt spid="3">
                                            <p:graphicEl>
                                              <a:dgm id="{6A364BB3-A602-4A65-9F12-1D83211B6936}"/>
                                            </p:graphicEl>
                                          </p:spTgt>
                                        </p:tgtEl>
                                      </p:cBhvr>
                                    </p:animEffect>
                                    <p:set>
                                      <p:cBhvr>
                                        <p:cTn id="116" dur="1" fill="hold">
                                          <p:stCondLst>
                                            <p:cond delay="499"/>
                                          </p:stCondLst>
                                        </p:cTn>
                                        <p:tgtEl>
                                          <p:spTgt spid="3">
                                            <p:graphicEl>
                                              <a:dgm id="{6A364BB3-A602-4A65-9F12-1D83211B6936}"/>
                                            </p:graphicEl>
                                          </p:spTgt>
                                        </p:tgtEl>
                                        <p:attrNameLst>
                                          <p:attrName>style.visibility</p:attrName>
                                        </p:attrNameLst>
                                      </p:cBhvr>
                                      <p:to>
                                        <p:strVal val="hidden"/>
                                      </p:to>
                                    </p:set>
                                  </p:childTnLst>
                                </p:cTn>
                              </p:par>
                              <p:par>
                                <p:cTn id="117" presetID="22" presetClass="exit" presetSubtype="4" fill="hold" grpId="1" nodeType="withEffect">
                                  <p:stCondLst>
                                    <p:cond delay="0"/>
                                  </p:stCondLst>
                                  <p:childTnLst>
                                    <p:animEffect transition="out" filter="wipe(down)">
                                      <p:cBhvr>
                                        <p:cTn id="118" dur="500"/>
                                        <p:tgtEl>
                                          <p:spTgt spid="3">
                                            <p:graphicEl>
                                              <a:dgm id="{E08F8924-AEE9-4480-B17F-A95768FB50A4}"/>
                                            </p:graphicEl>
                                          </p:spTgt>
                                        </p:tgtEl>
                                      </p:cBhvr>
                                    </p:animEffect>
                                    <p:set>
                                      <p:cBhvr>
                                        <p:cTn id="119" dur="1" fill="hold">
                                          <p:stCondLst>
                                            <p:cond delay="499"/>
                                          </p:stCondLst>
                                        </p:cTn>
                                        <p:tgtEl>
                                          <p:spTgt spid="3">
                                            <p:graphicEl>
                                              <a:dgm id="{E08F8924-AEE9-4480-B17F-A95768FB50A4}"/>
                                            </p:graphicEl>
                                          </p:spTgt>
                                        </p:tgtEl>
                                        <p:attrNameLst>
                                          <p:attrName>style.visibility</p:attrName>
                                        </p:attrNameLst>
                                      </p:cBhvr>
                                      <p:to>
                                        <p:strVal val="hidden"/>
                                      </p:to>
                                    </p:set>
                                  </p:childTnLst>
                                </p:cTn>
                              </p:par>
                              <p:par>
                                <p:cTn id="120" presetID="22" presetClass="exit" presetSubtype="4" fill="hold" grpId="1" nodeType="withEffect">
                                  <p:stCondLst>
                                    <p:cond delay="0"/>
                                  </p:stCondLst>
                                  <p:childTnLst>
                                    <p:animEffect transition="out" filter="wipe(down)">
                                      <p:cBhvr>
                                        <p:cTn id="121" dur="500"/>
                                        <p:tgtEl>
                                          <p:spTgt spid="3">
                                            <p:graphicEl>
                                              <a:dgm id="{63E9C9D6-4EF8-4B68-A377-55D251F9B237}"/>
                                            </p:graphicEl>
                                          </p:spTgt>
                                        </p:tgtEl>
                                      </p:cBhvr>
                                    </p:animEffect>
                                    <p:set>
                                      <p:cBhvr>
                                        <p:cTn id="122" dur="1" fill="hold">
                                          <p:stCondLst>
                                            <p:cond delay="499"/>
                                          </p:stCondLst>
                                        </p:cTn>
                                        <p:tgtEl>
                                          <p:spTgt spid="3">
                                            <p:graphicEl>
                                              <a:dgm id="{63E9C9D6-4EF8-4B68-A377-55D251F9B237}"/>
                                            </p:graphicEl>
                                          </p:spTgt>
                                        </p:tgtEl>
                                        <p:attrNameLst>
                                          <p:attrName>style.visibility</p:attrName>
                                        </p:attrNameLst>
                                      </p:cBhvr>
                                      <p:to>
                                        <p:strVal val="hidden"/>
                                      </p:to>
                                    </p:set>
                                  </p:childTnLst>
                                </p:cTn>
                              </p:par>
                              <p:par>
                                <p:cTn id="123" presetID="22" presetClass="exit" presetSubtype="4" fill="hold" grpId="1" nodeType="withEffect">
                                  <p:stCondLst>
                                    <p:cond delay="0"/>
                                  </p:stCondLst>
                                  <p:childTnLst>
                                    <p:animEffect transition="out" filter="wipe(down)">
                                      <p:cBhvr>
                                        <p:cTn id="124" dur="500"/>
                                        <p:tgtEl>
                                          <p:spTgt spid="3">
                                            <p:graphicEl>
                                              <a:dgm id="{1DAA0B0E-B160-4355-92E9-1A73DC617483}"/>
                                            </p:graphicEl>
                                          </p:spTgt>
                                        </p:tgtEl>
                                      </p:cBhvr>
                                    </p:animEffect>
                                    <p:set>
                                      <p:cBhvr>
                                        <p:cTn id="125" dur="1" fill="hold">
                                          <p:stCondLst>
                                            <p:cond delay="499"/>
                                          </p:stCondLst>
                                        </p:cTn>
                                        <p:tgtEl>
                                          <p:spTgt spid="3">
                                            <p:graphicEl>
                                              <a:dgm id="{1DAA0B0E-B160-4355-92E9-1A73DC617483}"/>
                                            </p:graphicEl>
                                          </p:spTgt>
                                        </p:tgtEl>
                                        <p:attrNameLst>
                                          <p:attrName>style.visibility</p:attrName>
                                        </p:attrNameLst>
                                      </p:cBhvr>
                                      <p:to>
                                        <p:strVal val="hidden"/>
                                      </p:to>
                                    </p:set>
                                  </p:childTnLst>
                                </p:cTn>
                              </p:par>
                              <p:par>
                                <p:cTn id="126" presetID="22" presetClass="exit" presetSubtype="4" fill="hold" grpId="1" nodeType="withEffect">
                                  <p:stCondLst>
                                    <p:cond delay="0"/>
                                  </p:stCondLst>
                                  <p:childTnLst>
                                    <p:animEffect transition="out" filter="wipe(down)">
                                      <p:cBhvr>
                                        <p:cTn id="127" dur="500"/>
                                        <p:tgtEl>
                                          <p:spTgt spid="3">
                                            <p:graphicEl>
                                              <a:dgm id="{33AE5DAB-99A1-44AD-929F-7661F27B61E5}"/>
                                            </p:graphicEl>
                                          </p:spTgt>
                                        </p:tgtEl>
                                      </p:cBhvr>
                                    </p:animEffect>
                                    <p:set>
                                      <p:cBhvr>
                                        <p:cTn id="128" dur="1" fill="hold">
                                          <p:stCondLst>
                                            <p:cond delay="499"/>
                                          </p:stCondLst>
                                        </p:cTn>
                                        <p:tgtEl>
                                          <p:spTgt spid="3">
                                            <p:graphicEl>
                                              <a:dgm id="{33AE5DAB-99A1-44AD-929F-7661F27B61E5}"/>
                                            </p:graphicEl>
                                          </p:spTgt>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1000"/>
                                        <p:tgtEl>
                                          <p:spTgt spid="33"/>
                                        </p:tgtEl>
                                      </p:cBhvr>
                                    </p:animEffect>
                                    <p:anim calcmode="lin" valueType="num">
                                      <p:cBhvr>
                                        <p:cTn id="134" dur="1000" fill="hold"/>
                                        <p:tgtEl>
                                          <p:spTgt spid="33"/>
                                        </p:tgtEl>
                                        <p:attrNameLst>
                                          <p:attrName>ppt_x</p:attrName>
                                        </p:attrNameLst>
                                      </p:cBhvr>
                                      <p:tavLst>
                                        <p:tav tm="0">
                                          <p:val>
                                            <p:strVal val="#ppt_x"/>
                                          </p:val>
                                        </p:tav>
                                        <p:tav tm="100000">
                                          <p:val>
                                            <p:strVal val="#ppt_x"/>
                                          </p:val>
                                        </p:tav>
                                      </p:tavLst>
                                    </p:anim>
                                    <p:anim calcmode="lin" valueType="num">
                                      <p:cBhvr>
                                        <p:cTn id="1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32"/>
                                        </p:tgtEl>
                                        <p:attrNameLst>
                                          <p:attrName>style.visibility</p:attrName>
                                        </p:attrNameLst>
                                      </p:cBhvr>
                                      <p:to>
                                        <p:strVal val="visible"/>
                                      </p:to>
                                    </p:set>
                                    <p:anim calcmode="lin" valueType="num">
                                      <p:cBhvr additive="base">
                                        <p:cTn id="140" dur="500" fill="hold"/>
                                        <p:tgtEl>
                                          <p:spTgt spid="32"/>
                                        </p:tgtEl>
                                        <p:attrNameLst>
                                          <p:attrName>ppt_x</p:attrName>
                                        </p:attrNameLst>
                                      </p:cBhvr>
                                      <p:tavLst>
                                        <p:tav tm="0">
                                          <p:val>
                                            <p:strVal val="#ppt_x"/>
                                          </p:val>
                                        </p:tav>
                                        <p:tav tm="100000">
                                          <p:val>
                                            <p:strVal val="#ppt_x"/>
                                          </p:val>
                                        </p:tav>
                                      </p:tavLst>
                                    </p:anim>
                                    <p:anim calcmode="lin" valueType="num">
                                      <p:cBhvr additive="base">
                                        <p:cTn id="141" dur="500" fill="hold"/>
                                        <p:tgtEl>
                                          <p:spTgt spid="32"/>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34"/>
                                        </p:tgtEl>
                                        <p:attrNameLst>
                                          <p:attrName>style.visibility</p:attrName>
                                        </p:attrNameLst>
                                      </p:cBhvr>
                                      <p:to>
                                        <p:strVal val="visible"/>
                                      </p:to>
                                    </p:set>
                                    <p:anim calcmode="lin" valueType="num">
                                      <p:cBhvr additive="base">
                                        <p:cTn id="144" dur="500" fill="hold"/>
                                        <p:tgtEl>
                                          <p:spTgt spid="34"/>
                                        </p:tgtEl>
                                        <p:attrNameLst>
                                          <p:attrName>ppt_x</p:attrName>
                                        </p:attrNameLst>
                                      </p:cBhvr>
                                      <p:tavLst>
                                        <p:tav tm="0">
                                          <p:val>
                                            <p:strVal val="#ppt_x"/>
                                          </p:val>
                                        </p:tav>
                                        <p:tav tm="100000">
                                          <p:val>
                                            <p:strVal val="#ppt_x"/>
                                          </p:val>
                                        </p:tav>
                                      </p:tavLst>
                                    </p:anim>
                                    <p:anim calcmode="lin" valueType="num">
                                      <p:cBhvr additive="base">
                                        <p:cTn id="1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wipe(down)">
                                      <p:cBhvr>
                                        <p:cTn id="150" dur="500"/>
                                        <p:tgtEl>
                                          <p:spTgt spid="8"/>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xit" presetSubtype="4" fill="hold" grpId="1" nodeType="clickEffect">
                                  <p:stCondLst>
                                    <p:cond delay="0"/>
                                  </p:stCondLst>
                                  <p:childTnLst>
                                    <p:animEffect transition="out" filter="wipe(down)">
                                      <p:cBhvr>
                                        <p:cTn id="154" dur="500"/>
                                        <p:tgtEl>
                                          <p:spTgt spid="8"/>
                                        </p:tgtEl>
                                      </p:cBhvr>
                                    </p:animEffect>
                                    <p:set>
                                      <p:cBhvr>
                                        <p:cTn id="155" dur="1" fill="hold">
                                          <p:stCondLst>
                                            <p:cond delay="499"/>
                                          </p:stCondLst>
                                        </p:cTn>
                                        <p:tgtEl>
                                          <p:spTgt spid="8"/>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47" presetClass="entr" presetSubtype="0" fill="hold" nodeType="clickEffect">
                                  <p:stCondLst>
                                    <p:cond delay="0"/>
                                  </p:stCondLst>
                                  <p:childTnLst>
                                    <p:set>
                                      <p:cBhvr>
                                        <p:cTn id="159" dur="1" fill="hold">
                                          <p:stCondLst>
                                            <p:cond delay="0"/>
                                          </p:stCondLst>
                                        </p:cTn>
                                        <p:tgtEl>
                                          <p:spTgt spid="31"/>
                                        </p:tgtEl>
                                        <p:attrNameLst>
                                          <p:attrName>style.visibility</p:attrName>
                                        </p:attrNameLst>
                                      </p:cBhvr>
                                      <p:to>
                                        <p:strVal val="visible"/>
                                      </p:to>
                                    </p:set>
                                    <p:animEffect transition="in" filter="fade">
                                      <p:cBhvr>
                                        <p:cTn id="160" dur="1000"/>
                                        <p:tgtEl>
                                          <p:spTgt spid="31"/>
                                        </p:tgtEl>
                                      </p:cBhvr>
                                    </p:animEffect>
                                    <p:anim calcmode="lin" valueType="num">
                                      <p:cBhvr>
                                        <p:cTn id="161" dur="1000" fill="hold"/>
                                        <p:tgtEl>
                                          <p:spTgt spid="31"/>
                                        </p:tgtEl>
                                        <p:attrNameLst>
                                          <p:attrName>ppt_x</p:attrName>
                                        </p:attrNameLst>
                                      </p:cBhvr>
                                      <p:tavLst>
                                        <p:tav tm="0">
                                          <p:val>
                                            <p:strVal val="#ppt_x"/>
                                          </p:val>
                                        </p:tav>
                                        <p:tav tm="100000">
                                          <p:val>
                                            <p:strVal val="#ppt_x"/>
                                          </p:val>
                                        </p:tav>
                                      </p:tavLst>
                                    </p:anim>
                                    <p:anim calcmode="lin" valueType="num">
                                      <p:cBhvr>
                                        <p:cTn id="162" dur="1000" fill="hold"/>
                                        <p:tgtEl>
                                          <p:spTgt spid="31"/>
                                        </p:tgtEl>
                                        <p:attrNameLst>
                                          <p:attrName>ppt_y</p:attrName>
                                        </p:attrNameLst>
                                      </p:cBhvr>
                                      <p:tavLst>
                                        <p:tav tm="0">
                                          <p:val>
                                            <p:strVal val="#ppt_y-.1"/>
                                          </p:val>
                                        </p:tav>
                                        <p:tav tm="100000">
                                          <p:val>
                                            <p:strVal val="#ppt_y"/>
                                          </p:val>
                                        </p:tav>
                                      </p:tavLst>
                                    </p:anim>
                                  </p:childTnLst>
                                </p:cTn>
                              </p:par>
                              <p:par>
                                <p:cTn id="163" presetID="47"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fade">
                                      <p:cBhvr>
                                        <p:cTn id="165" dur="1000"/>
                                        <p:tgtEl>
                                          <p:spTgt spid="35"/>
                                        </p:tgtEl>
                                      </p:cBhvr>
                                    </p:animEffect>
                                    <p:anim calcmode="lin" valueType="num">
                                      <p:cBhvr>
                                        <p:cTn id="166" dur="1000" fill="hold"/>
                                        <p:tgtEl>
                                          <p:spTgt spid="35"/>
                                        </p:tgtEl>
                                        <p:attrNameLst>
                                          <p:attrName>ppt_x</p:attrName>
                                        </p:attrNameLst>
                                      </p:cBhvr>
                                      <p:tavLst>
                                        <p:tav tm="0">
                                          <p:val>
                                            <p:strVal val="#ppt_x"/>
                                          </p:val>
                                        </p:tav>
                                        <p:tav tm="100000">
                                          <p:val>
                                            <p:strVal val="#ppt_x"/>
                                          </p:val>
                                        </p:tav>
                                      </p:tavLst>
                                    </p:anim>
                                    <p:anim calcmode="lin" valueType="num">
                                      <p:cBhvr>
                                        <p:cTn id="16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down)">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xit" presetSubtype="4" fill="hold" grpId="1" nodeType="clickEffect">
                                  <p:stCondLst>
                                    <p:cond delay="0"/>
                                  </p:stCondLst>
                                  <p:childTnLst>
                                    <p:animEffect transition="out" filter="wipe(down)">
                                      <p:cBhvr>
                                        <p:cTn id="176" dur="500"/>
                                        <p:tgtEl>
                                          <p:spTgt spid="9"/>
                                        </p:tgtEl>
                                      </p:cBhvr>
                                    </p:animEffect>
                                    <p:set>
                                      <p:cBhvr>
                                        <p:cTn id="177" dur="1" fill="hold">
                                          <p:stCondLst>
                                            <p:cond delay="499"/>
                                          </p:stCondLst>
                                        </p:cTn>
                                        <p:tgtEl>
                                          <p:spTgt spid="9"/>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fade">
                                      <p:cBhvr>
                                        <p:cTn id="182" dur="1000"/>
                                        <p:tgtEl>
                                          <p:spTgt spid="37"/>
                                        </p:tgtEl>
                                      </p:cBhvr>
                                    </p:animEffect>
                                    <p:anim calcmode="lin" valueType="num">
                                      <p:cBhvr>
                                        <p:cTn id="183" dur="1000" fill="hold"/>
                                        <p:tgtEl>
                                          <p:spTgt spid="37"/>
                                        </p:tgtEl>
                                        <p:attrNameLst>
                                          <p:attrName>ppt_x</p:attrName>
                                        </p:attrNameLst>
                                      </p:cBhvr>
                                      <p:tavLst>
                                        <p:tav tm="0">
                                          <p:val>
                                            <p:strVal val="#ppt_x"/>
                                          </p:val>
                                        </p:tav>
                                        <p:tav tm="100000">
                                          <p:val>
                                            <p:strVal val="#ppt_x"/>
                                          </p:val>
                                        </p:tav>
                                      </p:tavLst>
                                    </p:anim>
                                    <p:anim calcmode="lin" valueType="num">
                                      <p:cBhvr>
                                        <p:cTn id="184" dur="1000" fill="hold"/>
                                        <p:tgtEl>
                                          <p:spTgt spid="37"/>
                                        </p:tgtEl>
                                        <p:attrNameLst>
                                          <p:attrName>ppt_y</p:attrName>
                                        </p:attrNameLst>
                                      </p:cBhvr>
                                      <p:tavLst>
                                        <p:tav tm="0">
                                          <p:val>
                                            <p:strVal val="#ppt_y-.1"/>
                                          </p:val>
                                        </p:tav>
                                        <p:tav tm="100000">
                                          <p:val>
                                            <p:strVal val="#ppt_y"/>
                                          </p:val>
                                        </p:tav>
                                      </p:tavLst>
                                    </p:anim>
                                  </p:childTnLst>
                                </p:cTn>
                              </p:par>
                              <p:par>
                                <p:cTn id="185" presetID="47" presetClass="entr" presetSubtype="0" fill="hold" nodeType="withEffect">
                                  <p:stCondLst>
                                    <p:cond delay="0"/>
                                  </p:stCondLst>
                                  <p:childTnLst>
                                    <p:set>
                                      <p:cBhvr>
                                        <p:cTn id="186" dur="1" fill="hold">
                                          <p:stCondLst>
                                            <p:cond delay="0"/>
                                          </p:stCondLst>
                                        </p:cTn>
                                        <p:tgtEl>
                                          <p:spTgt spid="30"/>
                                        </p:tgtEl>
                                        <p:attrNameLst>
                                          <p:attrName>style.visibility</p:attrName>
                                        </p:attrNameLst>
                                      </p:cBhvr>
                                      <p:to>
                                        <p:strVal val="visible"/>
                                      </p:to>
                                    </p:set>
                                    <p:animEffect transition="in" filter="fade">
                                      <p:cBhvr>
                                        <p:cTn id="187" dur="1000"/>
                                        <p:tgtEl>
                                          <p:spTgt spid="30"/>
                                        </p:tgtEl>
                                      </p:cBhvr>
                                    </p:animEffect>
                                    <p:anim calcmode="lin" valueType="num">
                                      <p:cBhvr>
                                        <p:cTn id="188" dur="1000" fill="hold"/>
                                        <p:tgtEl>
                                          <p:spTgt spid="30"/>
                                        </p:tgtEl>
                                        <p:attrNameLst>
                                          <p:attrName>ppt_x</p:attrName>
                                        </p:attrNameLst>
                                      </p:cBhvr>
                                      <p:tavLst>
                                        <p:tav tm="0">
                                          <p:val>
                                            <p:strVal val="#ppt_x"/>
                                          </p:val>
                                        </p:tav>
                                        <p:tav tm="100000">
                                          <p:val>
                                            <p:strVal val="#ppt_x"/>
                                          </p:val>
                                        </p:tav>
                                      </p:tavLst>
                                    </p:anim>
                                    <p:anim calcmode="lin" valueType="num">
                                      <p:cBhvr>
                                        <p:cTn id="18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10"/>
                                        </p:tgtEl>
                                        <p:attrNameLst>
                                          <p:attrName>style.visibility</p:attrName>
                                        </p:attrNameLst>
                                      </p:cBhvr>
                                      <p:to>
                                        <p:strVal val="visible"/>
                                      </p:to>
                                    </p:set>
                                    <p:animEffect transition="in" filter="wipe(down)">
                                      <p:cBhvr>
                                        <p:cTn id="194" dur="500"/>
                                        <p:tgtEl>
                                          <p:spTgt spid="10"/>
                                        </p:tgtEl>
                                      </p:cBhvr>
                                    </p:animEffect>
                                  </p:childTnLst>
                                </p:cTn>
                              </p:par>
                              <p:par>
                                <p:cTn id="195" presetID="22" presetClass="entr" presetSubtype="4" fill="hold" nodeType="withEffect">
                                  <p:stCondLst>
                                    <p:cond delay="0"/>
                                  </p:stCondLst>
                                  <p:childTnLst>
                                    <p:set>
                                      <p:cBhvr>
                                        <p:cTn id="196" dur="1" fill="hold">
                                          <p:stCondLst>
                                            <p:cond delay="0"/>
                                          </p:stCondLst>
                                        </p:cTn>
                                        <p:tgtEl>
                                          <p:spTgt spid="65"/>
                                        </p:tgtEl>
                                        <p:attrNameLst>
                                          <p:attrName>style.visibility</p:attrName>
                                        </p:attrNameLst>
                                      </p:cBhvr>
                                      <p:to>
                                        <p:strVal val="visible"/>
                                      </p:to>
                                    </p:set>
                                    <p:animEffect transition="in" filter="wipe(down)">
                                      <p:cBhvr>
                                        <p:cTn id="197" dur="500"/>
                                        <p:tgtEl>
                                          <p:spTgt spid="65"/>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xit" presetSubtype="4" fill="hold" grpId="1" nodeType="clickEffect">
                                  <p:stCondLst>
                                    <p:cond delay="0"/>
                                  </p:stCondLst>
                                  <p:childTnLst>
                                    <p:animEffect transition="out" filter="wipe(down)">
                                      <p:cBhvr>
                                        <p:cTn id="201" dur="500"/>
                                        <p:tgtEl>
                                          <p:spTgt spid="10"/>
                                        </p:tgtEl>
                                      </p:cBhvr>
                                    </p:animEffect>
                                    <p:set>
                                      <p:cBhvr>
                                        <p:cTn id="202" dur="1" fill="hold">
                                          <p:stCondLst>
                                            <p:cond delay="499"/>
                                          </p:stCondLst>
                                        </p:cTn>
                                        <p:tgtEl>
                                          <p:spTgt spid="10"/>
                                        </p:tgtEl>
                                        <p:attrNameLst>
                                          <p:attrName>style.visibility</p:attrName>
                                        </p:attrNameLst>
                                      </p:cBhvr>
                                      <p:to>
                                        <p:strVal val="hidden"/>
                                      </p:to>
                                    </p:set>
                                  </p:childTnLst>
                                </p:cTn>
                              </p:par>
                              <p:par>
                                <p:cTn id="203" presetID="22" presetClass="exit" presetSubtype="4" fill="hold" nodeType="withEffect">
                                  <p:stCondLst>
                                    <p:cond delay="0"/>
                                  </p:stCondLst>
                                  <p:childTnLst>
                                    <p:animEffect transition="out" filter="wipe(down)">
                                      <p:cBhvr>
                                        <p:cTn id="204" dur="500"/>
                                        <p:tgtEl>
                                          <p:spTgt spid="65"/>
                                        </p:tgtEl>
                                      </p:cBhvr>
                                    </p:animEffect>
                                    <p:set>
                                      <p:cBhvr>
                                        <p:cTn id="205" dur="1" fill="hold">
                                          <p:stCondLst>
                                            <p:cond delay="499"/>
                                          </p:stCondLst>
                                        </p:cTn>
                                        <p:tgtEl>
                                          <p:spTgt spid="65"/>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47" presetClass="entr" presetSubtype="0" fill="hold" nodeType="clickEffect">
                                  <p:stCondLst>
                                    <p:cond delay="0"/>
                                  </p:stCondLst>
                                  <p:childTnLst>
                                    <p:set>
                                      <p:cBhvr>
                                        <p:cTn id="209" dur="1" fill="hold">
                                          <p:stCondLst>
                                            <p:cond delay="0"/>
                                          </p:stCondLst>
                                        </p:cTn>
                                        <p:tgtEl>
                                          <p:spTgt spid="29"/>
                                        </p:tgtEl>
                                        <p:attrNameLst>
                                          <p:attrName>style.visibility</p:attrName>
                                        </p:attrNameLst>
                                      </p:cBhvr>
                                      <p:to>
                                        <p:strVal val="visible"/>
                                      </p:to>
                                    </p:set>
                                    <p:animEffect transition="in" filter="fade">
                                      <p:cBhvr>
                                        <p:cTn id="210" dur="1000"/>
                                        <p:tgtEl>
                                          <p:spTgt spid="29"/>
                                        </p:tgtEl>
                                      </p:cBhvr>
                                    </p:animEffect>
                                    <p:anim calcmode="lin" valueType="num">
                                      <p:cBhvr>
                                        <p:cTn id="211" dur="1000" fill="hold"/>
                                        <p:tgtEl>
                                          <p:spTgt spid="29"/>
                                        </p:tgtEl>
                                        <p:attrNameLst>
                                          <p:attrName>ppt_x</p:attrName>
                                        </p:attrNameLst>
                                      </p:cBhvr>
                                      <p:tavLst>
                                        <p:tav tm="0">
                                          <p:val>
                                            <p:strVal val="#ppt_x"/>
                                          </p:val>
                                        </p:tav>
                                        <p:tav tm="100000">
                                          <p:val>
                                            <p:strVal val="#ppt_x"/>
                                          </p:val>
                                        </p:tav>
                                      </p:tavLst>
                                    </p:anim>
                                    <p:anim calcmode="lin" valueType="num">
                                      <p:cBhvr>
                                        <p:cTn id="212" dur="1000" fill="hold"/>
                                        <p:tgtEl>
                                          <p:spTgt spid="29"/>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53"/>
                                        </p:tgtEl>
                                        <p:attrNameLst>
                                          <p:attrName>style.visibility</p:attrName>
                                        </p:attrNameLst>
                                      </p:cBhvr>
                                      <p:to>
                                        <p:strVal val="visible"/>
                                      </p:to>
                                    </p:set>
                                    <p:animEffect transition="in" filter="fade">
                                      <p:cBhvr>
                                        <p:cTn id="215" dur="1000"/>
                                        <p:tgtEl>
                                          <p:spTgt spid="53"/>
                                        </p:tgtEl>
                                      </p:cBhvr>
                                    </p:animEffect>
                                    <p:anim calcmode="lin" valueType="num">
                                      <p:cBhvr>
                                        <p:cTn id="216" dur="1000" fill="hold"/>
                                        <p:tgtEl>
                                          <p:spTgt spid="53"/>
                                        </p:tgtEl>
                                        <p:attrNameLst>
                                          <p:attrName>ppt_x</p:attrName>
                                        </p:attrNameLst>
                                      </p:cBhvr>
                                      <p:tavLst>
                                        <p:tav tm="0">
                                          <p:val>
                                            <p:strVal val="#ppt_x"/>
                                          </p:val>
                                        </p:tav>
                                        <p:tav tm="100000">
                                          <p:val>
                                            <p:strVal val="#ppt_x"/>
                                          </p:val>
                                        </p:tav>
                                      </p:tavLst>
                                    </p:anim>
                                    <p:anim calcmode="lin" valueType="num">
                                      <p:cBhvr>
                                        <p:cTn id="21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22" presetClass="entr" presetSubtype="4" fill="hold" grpId="0" nodeType="clickEffect">
                                  <p:stCondLst>
                                    <p:cond delay="0"/>
                                  </p:stCondLst>
                                  <p:childTnLst>
                                    <p:set>
                                      <p:cBhvr>
                                        <p:cTn id="221" dur="1" fill="hold">
                                          <p:stCondLst>
                                            <p:cond delay="0"/>
                                          </p:stCondLst>
                                        </p:cTn>
                                        <p:tgtEl>
                                          <p:spTgt spid="14"/>
                                        </p:tgtEl>
                                        <p:attrNameLst>
                                          <p:attrName>style.visibility</p:attrName>
                                        </p:attrNameLst>
                                      </p:cBhvr>
                                      <p:to>
                                        <p:strVal val="visible"/>
                                      </p:to>
                                    </p:set>
                                    <p:animEffect transition="in" filter="wipe(down)">
                                      <p:cBhvr>
                                        <p:cTn id="222" dur="500"/>
                                        <p:tgtEl>
                                          <p:spTgt spid="14"/>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xit" presetSubtype="4" fill="hold" grpId="1" nodeType="clickEffect">
                                  <p:stCondLst>
                                    <p:cond delay="0"/>
                                  </p:stCondLst>
                                  <p:childTnLst>
                                    <p:animEffect transition="out" filter="wipe(down)">
                                      <p:cBhvr>
                                        <p:cTn id="226" dur="500"/>
                                        <p:tgtEl>
                                          <p:spTgt spid="14"/>
                                        </p:tgtEl>
                                      </p:cBhvr>
                                    </p:animEffect>
                                    <p:set>
                                      <p:cBhvr>
                                        <p:cTn id="227" dur="1" fill="hold">
                                          <p:stCondLst>
                                            <p:cond delay="499"/>
                                          </p:stCondLst>
                                        </p:cTn>
                                        <p:tgtEl>
                                          <p:spTgt spid="14"/>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47" presetClass="entr" presetSubtype="0" fill="hold" nodeType="clickEffect">
                                  <p:stCondLst>
                                    <p:cond delay="0"/>
                                  </p:stCondLst>
                                  <p:childTnLst>
                                    <p:set>
                                      <p:cBhvr>
                                        <p:cTn id="231" dur="1" fill="hold">
                                          <p:stCondLst>
                                            <p:cond delay="0"/>
                                          </p:stCondLst>
                                        </p:cTn>
                                        <p:tgtEl>
                                          <p:spTgt spid="28"/>
                                        </p:tgtEl>
                                        <p:attrNameLst>
                                          <p:attrName>style.visibility</p:attrName>
                                        </p:attrNameLst>
                                      </p:cBhvr>
                                      <p:to>
                                        <p:strVal val="visible"/>
                                      </p:to>
                                    </p:set>
                                    <p:animEffect transition="in" filter="fade">
                                      <p:cBhvr>
                                        <p:cTn id="232" dur="1000"/>
                                        <p:tgtEl>
                                          <p:spTgt spid="28"/>
                                        </p:tgtEl>
                                      </p:cBhvr>
                                    </p:animEffect>
                                    <p:anim calcmode="lin" valueType="num">
                                      <p:cBhvr>
                                        <p:cTn id="233" dur="1000" fill="hold"/>
                                        <p:tgtEl>
                                          <p:spTgt spid="28"/>
                                        </p:tgtEl>
                                        <p:attrNameLst>
                                          <p:attrName>ppt_x</p:attrName>
                                        </p:attrNameLst>
                                      </p:cBhvr>
                                      <p:tavLst>
                                        <p:tav tm="0">
                                          <p:val>
                                            <p:strVal val="#ppt_x"/>
                                          </p:val>
                                        </p:tav>
                                        <p:tav tm="100000">
                                          <p:val>
                                            <p:strVal val="#ppt_x"/>
                                          </p:val>
                                        </p:tav>
                                      </p:tavLst>
                                    </p:anim>
                                    <p:anim calcmode="lin" valueType="num">
                                      <p:cBhvr>
                                        <p:cTn id="234" dur="1000" fill="hold"/>
                                        <p:tgtEl>
                                          <p:spTgt spid="28"/>
                                        </p:tgtEl>
                                        <p:attrNameLst>
                                          <p:attrName>ppt_y</p:attrName>
                                        </p:attrNameLst>
                                      </p:cBhvr>
                                      <p:tavLst>
                                        <p:tav tm="0">
                                          <p:val>
                                            <p:strVal val="#ppt_y-.1"/>
                                          </p:val>
                                        </p:tav>
                                        <p:tav tm="100000">
                                          <p:val>
                                            <p:strVal val="#ppt_y"/>
                                          </p:val>
                                        </p:tav>
                                      </p:tavLst>
                                    </p:anim>
                                  </p:childTnLst>
                                </p:cTn>
                              </p:par>
                              <p:par>
                                <p:cTn id="235" presetID="47" presetClass="entr" presetSubtype="0" fill="hold" grpId="0"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1000"/>
                                        <p:tgtEl>
                                          <p:spTgt spid="60"/>
                                        </p:tgtEl>
                                      </p:cBhvr>
                                    </p:animEffect>
                                    <p:anim calcmode="lin" valueType="num">
                                      <p:cBhvr>
                                        <p:cTn id="238" dur="1000" fill="hold"/>
                                        <p:tgtEl>
                                          <p:spTgt spid="60"/>
                                        </p:tgtEl>
                                        <p:attrNameLst>
                                          <p:attrName>ppt_x</p:attrName>
                                        </p:attrNameLst>
                                      </p:cBhvr>
                                      <p:tavLst>
                                        <p:tav tm="0">
                                          <p:val>
                                            <p:strVal val="#ppt_x"/>
                                          </p:val>
                                        </p:tav>
                                        <p:tav tm="100000">
                                          <p:val>
                                            <p:strVal val="#ppt_x"/>
                                          </p:val>
                                        </p:tav>
                                      </p:tavLst>
                                    </p:anim>
                                    <p:anim calcmode="lin" valueType="num">
                                      <p:cBhvr>
                                        <p:cTn id="23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18"/>
                                        </p:tgtEl>
                                        <p:attrNameLst>
                                          <p:attrName>style.visibility</p:attrName>
                                        </p:attrNameLst>
                                      </p:cBhvr>
                                      <p:to>
                                        <p:strVal val="visible"/>
                                      </p:to>
                                    </p:set>
                                    <p:animEffect transition="in" filter="wipe(down)">
                                      <p:cBhvr>
                                        <p:cTn id="244" dur="500"/>
                                        <p:tgtEl>
                                          <p:spTgt spid="18"/>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80"/>
                                        </p:tgtEl>
                                        <p:attrNameLst>
                                          <p:attrName>style.visibility</p:attrName>
                                        </p:attrNameLst>
                                      </p:cBhvr>
                                      <p:to>
                                        <p:strVal val="visible"/>
                                      </p:to>
                                    </p:set>
                                    <p:animEffect transition="in" filter="wipe(down)">
                                      <p:cBhvr>
                                        <p:cTn id="247" dur="500"/>
                                        <p:tgtEl>
                                          <p:spTgt spid="80"/>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1" nodeType="clickEffect">
                                  <p:stCondLst>
                                    <p:cond delay="0"/>
                                  </p:stCondLst>
                                  <p:childTnLst>
                                    <p:animEffect transition="out" filter="fade">
                                      <p:cBhvr>
                                        <p:cTn id="251" dur="500"/>
                                        <p:tgtEl>
                                          <p:spTgt spid="33"/>
                                        </p:tgtEl>
                                      </p:cBhvr>
                                    </p:animEffect>
                                    <p:set>
                                      <p:cBhvr>
                                        <p:cTn id="252" dur="1" fill="hold">
                                          <p:stCondLst>
                                            <p:cond delay="499"/>
                                          </p:stCondLst>
                                        </p:cTn>
                                        <p:tgtEl>
                                          <p:spTgt spid="33"/>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32"/>
                                        </p:tgtEl>
                                      </p:cBhvr>
                                    </p:animEffect>
                                    <p:set>
                                      <p:cBhvr>
                                        <p:cTn id="255" dur="1" fill="hold">
                                          <p:stCondLst>
                                            <p:cond delay="499"/>
                                          </p:stCondLst>
                                        </p:cTn>
                                        <p:tgtEl>
                                          <p:spTgt spid="32"/>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34"/>
                                        </p:tgtEl>
                                      </p:cBhvr>
                                    </p:animEffect>
                                    <p:set>
                                      <p:cBhvr>
                                        <p:cTn id="258" dur="1" fill="hold">
                                          <p:stCondLst>
                                            <p:cond delay="499"/>
                                          </p:stCondLst>
                                        </p:cTn>
                                        <p:tgtEl>
                                          <p:spTgt spid="34"/>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31"/>
                                        </p:tgtEl>
                                      </p:cBhvr>
                                    </p:animEffect>
                                    <p:set>
                                      <p:cBhvr>
                                        <p:cTn id="261" dur="1" fill="hold">
                                          <p:stCondLst>
                                            <p:cond delay="499"/>
                                          </p:stCondLst>
                                        </p:cTn>
                                        <p:tgtEl>
                                          <p:spTgt spid="31"/>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35"/>
                                        </p:tgtEl>
                                      </p:cBhvr>
                                    </p:animEffect>
                                    <p:set>
                                      <p:cBhvr>
                                        <p:cTn id="264" dur="1" fill="hold">
                                          <p:stCondLst>
                                            <p:cond delay="499"/>
                                          </p:stCondLst>
                                        </p:cTn>
                                        <p:tgtEl>
                                          <p:spTgt spid="35"/>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37"/>
                                        </p:tgtEl>
                                      </p:cBhvr>
                                    </p:animEffect>
                                    <p:set>
                                      <p:cBhvr>
                                        <p:cTn id="267" dur="1" fill="hold">
                                          <p:stCondLst>
                                            <p:cond delay="499"/>
                                          </p:stCondLst>
                                        </p:cTn>
                                        <p:tgtEl>
                                          <p:spTgt spid="37"/>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30"/>
                                        </p:tgtEl>
                                      </p:cBhvr>
                                    </p:animEffect>
                                    <p:set>
                                      <p:cBhvr>
                                        <p:cTn id="270" dur="1" fill="hold">
                                          <p:stCondLst>
                                            <p:cond delay="499"/>
                                          </p:stCondLst>
                                        </p:cTn>
                                        <p:tgtEl>
                                          <p:spTgt spid="30"/>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29"/>
                                        </p:tgtEl>
                                      </p:cBhvr>
                                    </p:animEffect>
                                    <p:set>
                                      <p:cBhvr>
                                        <p:cTn id="273" dur="1" fill="hold">
                                          <p:stCondLst>
                                            <p:cond delay="499"/>
                                          </p:stCondLst>
                                        </p:cTn>
                                        <p:tgtEl>
                                          <p:spTgt spid="29"/>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53"/>
                                        </p:tgtEl>
                                      </p:cBhvr>
                                    </p:animEffect>
                                    <p:set>
                                      <p:cBhvr>
                                        <p:cTn id="276" dur="1" fill="hold">
                                          <p:stCondLst>
                                            <p:cond delay="499"/>
                                          </p:stCondLst>
                                        </p:cTn>
                                        <p:tgtEl>
                                          <p:spTgt spid="53"/>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28"/>
                                        </p:tgtEl>
                                      </p:cBhvr>
                                    </p:animEffect>
                                    <p:set>
                                      <p:cBhvr>
                                        <p:cTn id="279" dur="1" fill="hold">
                                          <p:stCondLst>
                                            <p:cond delay="499"/>
                                          </p:stCondLst>
                                        </p:cTn>
                                        <p:tgtEl>
                                          <p:spTgt spid="28"/>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60"/>
                                        </p:tgtEl>
                                      </p:cBhvr>
                                    </p:animEffect>
                                    <p:set>
                                      <p:cBhvr>
                                        <p:cTn id="282" dur="1" fill="hold">
                                          <p:stCondLst>
                                            <p:cond delay="499"/>
                                          </p:stCondLst>
                                        </p:cTn>
                                        <p:tgtEl>
                                          <p:spTgt spid="60"/>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18"/>
                                        </p:tgtEl>
                                      </p:cBhvr>
                                    </p:animEffect>
                                    <p:set>
                                      <p:cBhvr>
                                        <p:cTn id="285" dur="1" fill="hold">
                                          <p:stCondLst>
                                            <p:cond delay="499"/>
                                          </p:stCondLst>
                                        </p:cTn>
                                        <p:tgtEl>
                                          <p:spTgt spid="18"/>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80"/>
                                        </p:tgtEl>
                                      </p:cBhvr>
                                    </p:animEffect>
                                    <p:set>
                                      <p:cBhvr>
                                        <p:cTn id="288"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3" grpId="0">
        <p:bldSub>
          <a:bldDgm/>
        </p:bldSub>
      </p:bldGraphic>
      <p:bldGraphic spid="3" grpId="1">
        <p:bldSub>
          <a:bldDgm/>
        </p:bldSub>
      </p:bldGraphic>
      <p:bldP spid="33" grpId="0" animBg="1"/>
      <p:bldP spid="33" grpId="1" animBg="1"/>
      <p:bldP spid="34" grpId="0" animBg="1"/>
      <p:bldP spid="34" grpId="1" animBg="1"/>
      <p:bldP spid="35" grpId="0" animBg="1"/>
      <p:bldP spid="35" grpId="1" animBg="1"/>
      <p:bldP spid="37" grpId="0" animBg="1"/>
      <p:bldP spid="37" grpId="1" animBg="1"/>
      <p:bldP spid="53" grpId="0" animBg="1"/>
      <p:bldP spid="53" grpId="1" animBg="1"/>
      <p:bldP spid="60" grpId="0" animBg="1"/>
      <p:bldP spid="60" grpId="1" animBg="1"/>
      <p:bldP spid="8" grpId="0"/>
      <p:bldP spid="8" grpId="1"/>
      <p:bldP spid="9" grpId="0"/>
      <p:bldP spid="9" grpId="1"/>
      <p:bldP spid="10" grpId="0"/>
      <p:bldP spid="10" grpId="1"/>
      <p:bldP spid="14" grpId="0"/>
      <p:bldP spid="14" grpId="1"/>
      <p:bldP spid="18" grpId="0"/>
      <p:bldP spid="18" grpId="1"/>
      <p:bldGraphic spid="80" grpId="0">
        <p:bldAsOne/>
      </p:bldGraphic>
      <p:bldGraphic spid="80" grpId="1">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20620425"/>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ounded Rectangle 16"/>
          <p:cNvSpPr/>
          <p:nvPr/>
        </p:nvSpPr>
        <p:spPr>
          <a:xfrm>
            <a:off x="6410740" y="1827691"/>
            <a:ext cx="2216426" cy="556592"/>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400" b="1" dirty="0">
                <a:solidFill>
                  <a:schemeClr val="tx1"/>
                </a:solidFill>
                <a:cs typeface="B Titr" panose="00000700000000000000" pitchFamily="2" charset="-78"/>
              </a:rPr>
              <a:t>بارهای طراحی</a:t>
            </a:r>
          </a:p>
        </p:txBody>
      </p:sp>
      <p:sp>
        <p:nvSpPr>
          <p:cNvPr id="18" name="Rounded Rectangle 17"/>
          <p:cNvSpPr/>
          <p:nvPr/>
        </p:nvSpPr>
        <p:spPr>
          <a:xfrm>
            <a:off x="6820728" y="2597974"/>
            <a:ext cx="1398933" cy="556592"/>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400" b="1" dirty="0">
                <a:solidFill>
                  <a:schemeClr val="tx1"/>
                </a:solidFill>
                <a:cs typeface="B Titr" panose="00000700000000000000" pitchFamily="2" charset="-78"/>
              </a:rPr>
              <a:t>بار مرده</a:t>
            </a:r>
          </a:p>
        </p:txBody>
      </p:sp>
      <p:sp>
        <p:nvSpPr>
          <p:cNvPr id="20" name="Rounded Rectangle 19"/>
          <p:cNvSpPr/>
          <p:nvPr/>
        </p:nvSpPr>
        <p:spPr>
          <a:xfrm>
            <a:off x="6820729" y="3368257"/>
            <a:ext cx="1398932" cy="556592"/>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400" b="1" dirty="0">
                <a:solidFill>
                  <a:schemeClr val="tx1"/>
                </a:solidFill>
                <a:cs typeface="B Titr" panose="00000700000000000000" pitchFamily="2" charset="-78"/>
              </a:rPr>
              <a:t>بار برف</a:t>
            </a:r>
          </a:p>
        </p:txBody>
      </p:sp>
      <p:sp>
        <p:nvSpPr>
          <p:cNvPr id="24" name="Rounded Rectangle 23"/>
          <p:cNvSpPr/>
          <p:nvPr/>
        </p:nvSpPr>
        <p:spPr>
          <a:xfrm>
            <a:off x="6820729" y="4138540"/>
            <a:ext cx="1398932" cy="556592"/>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400" b="1" dirty="0">
                <a:solidFill>
                  <a:schemeClr val="tx1"/>
                </a:solidFill>
                <a:cs typeface="B Titr" panose="00000700000000000000" pitchFamily="2" charset="-78"/>
              </a:rPr>
              <a:t>بار زلزله</a:t>
            </a:r>
          </a:p>
        </p:txBody>
      </p:sp>
      <p:sp>
        <p:nvSpPr>
          <p:cNvPr id="25" name="Rounded Rectangle 24"/>
          <p:cNvSpPr/>
          <p:nvPr/>
        </p:nvSpPr>
        <p:spPr>
          <a:xfrm>
            <a:off x="6823213" y="4908823"/>
            <a:ext cx="1396448" cy="556592"/>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400" b="1" dirty="0">
                <a:solidFill>
                  <a:schemeClr val="tx1"/>
                </a:solidFill>
                <a:cs typeface="B Titr" panose="00000700000000000000" pitchFamily="2" charset="-78"/>
              </a:rPr>
              <a:t>بار حرارتی</a:t>
            </a:r>
          </a:p>
        </p:txBody>
      </p:sp>
      <p:cxnSp>
        <p:nvCxnSpPr>
          <p:cNvPr id="5" name="Straight Connector 4"/>
          <p:cNvCxnSpPr/>
          <p:nvPr/>
        </p:nvCxnSpPr>
        <p:spPr>
          <a:xfrm>
            <a:off x="8517836" y="2395599"/>
            <a:ext cx="0" cy="491987"/>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29600" y="2887586"/>
            <a:ext cx="288236" cy="0"/>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17836" y="2841483"/>
            <a:ext cx="0" cy="812793"/>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29600" y="3654276"/>
            <a:ext cx="288236" cy="0"/>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517836" y="3654276"/>
            <a:ext cx="0" cy="771660"/>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229600" y="4425936"/>
            <a:ext cx="288236" cy="0"/>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17836" y="4416836"/>
            <a:ext cx="0" cy="805608"/>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229600" y="5222444"/>
            <a:ext cx="288236" cy="0"/>
          </a:xfrm>
          <a:prstGeom prst="line">
            <a:avLst/>
          </a:prstGeom>
          <a:ln w="508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28738" y="2656980"/>
            <a:ext cx="6014788" cy="461665"/>
          </a:xfrm>
          <a:prstGeom prst="rect">
            <a:avLst/>
          </a:prstGeom>
        </p:spPr>
        <p:txBody>
          <a:bodyPr wrap="none">
            <a:spAutoFit/>
          </a:bodyPr>
          <a:lstStyle/>
          <a:p>
            <a:r>
              <a:rPr lang="fa-IR" sz="2400" dirty="0">
                <a:latin typeface="Times New Roman" panose="02020603050405020304" pitchFamily="18" charset="0"/>
                <a:ea typeface="Times New Roman" panose="02020603050405020304" pitchFamily="18" charset="0"/>
                <a:cs typeface="B Yekan" panose="00000400000000000000" pitchFamily="2" charset="-78"/>
              </a:rPr>
              <a:t>0/5</a:t>
            </a:r>
            <a:r>
              <a:rPr lang="ar-SA" sz="2400" dirty="0">
                <a:latin typeface="Times New Roman" panose="02020603050405020304" pitchFamily="18" charset="0"/>
                <a:ea typeface="Times New Roman" panose="02020603050405020304" pitchFamily="18" charset="0"/>
                <a:cs typeface="B Yekan" panose="00000400000000000000" pitchFamily="2" charset="-78"/>
              </a:rPr>
              <a:t>کیلونیوتن بر مترمربع (50 کیلوگرم بر مترمربع) </a:t>
            </a:r>
            <a:endParaRPr lang="fa-IR" sz="2400" dirty="0">
              <a:cs typeface="B Yekan" panose="00000400000000000000" pitchFamily="2" charset="-78"/>
            </a:endParaRPr>
          </a:p>
        </p:txBody>
      </p:sp>
      <p:sp>
        <p:nvSpPr>
          <p:cNvPr id="48" name="Rectangle 47"/>
          <p:cNvSpPr/>
          <p:nvPr/>
        </p:nvSpPr>
        <p:spPr>
          <a:xfrm>
            <a:off x="1692305" y="1984896"/>
            <a:ext cx="3469219" cy="369332"/>
          </a:xfrm>
          <a:prstGeom prst="rect">
            <a:avLst/>
          </a:prstGeom>
        </p:spPr>
        <p:txBody>
          <a:bodyPr wrap="none">
            <a:spAutoFit/>
          </a:bodyPr>
          <a:lstStyle/>
          <a:p>
            <a:r>
              <a:rPr lang="ar-SA" dirty="0">
                <a:latin typeface="Times New Roman" panose="02020603050405020304" pitchFamily="18" charset="0"/>
                <a:ea typeface="Times New Roman" panose="02020603050405020304" pitchFamily="18" charset="0"/>
                <a:cs typeface="B Yekan" panose="00000400000000000000" pitchFamily="2" charset="-78"/>
              </a:rPr>
              <a:t>طبق مبحث ششم مقررات ملی ساختمان </a:t>
            </a:r>
            <a:endParaRPr lang="fa-IR" dirty="0">
              <a:cs typeface="B Yekan" panose="00000400000000000000" pitchFamily="2" charset="-78"/>
            </a:endParaRPr>
          </a:p>
        </p:txBody>
      </p:sp>
      <mc:AlternateContent xmlns:mc="http://schemas.openxmlformats.org/markup-compatibility/2006" xmlns:a14="http://schemas.microsoft.com/office/drawing/2010/main">
        <mc:Choice Requires="a14">
          <p:sp>
            <p:nvSpPr>
              <p:cNvPr id="49" name="Rectangle 48"/>
              <p:cNvSpPr/>
              <p:nvPr/>
            </p:nvSpPr>
            <p:spPr>
              <a:xfrm>
                <a:off x="1207725" y="2656980"/>
                <a:ext cx="4449744"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a-IR" b="1" i="1">
                              <a:latin typeface="Cambria Math" panose="02040503050406030204" pitchFamily="18" charset="0"/>
                            </a:rPr>
                          </m:ctrlPr>
                        </m:sSubPr>
                        <m:e>
                          <m:r>
                            <a:rPr lang="fa-IR" b="1" i="1">
                              <a:latin typeface="Cambria Math" panose="02040503050406030204" pitchFamily="18" charset="0"/>
                            </a:rPr>
                            <m:t>𝑷</m:t>
                          </m:r>
                        </m:e>
                        <m:sub>
                          <m:r>
                            <a:rPr lang="fa-IR" b="1" i="1">
                              <a:latin typeface="Cambria Math" panose="02040503050406030204" pitchFamily="18" charset="0"/>
                            </a:rPr>
                            <m:t>𝒓</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𝑷</m:t>
                          </m:r>
                        </m:e>
                        <m:sub>
                          <m:r>
                            <a:rPr lang="fa-IR" b="1" i="1">
                              <a:latin typeface="Cambria Math" panose="02040503050406030204" pitchFamily="18" charset="0"/>
                            </a:rPr>
                            <m:t>𝒇</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𝑪</m:t>
                          </m:r>
                        </m:e>
                        <m:sub>
                          <m:r>
                            <a:rPr lang="fa-IR" b="1" i="1">
                              <a:latin typeface="Cambria Math" panose="02040503050406030204" pitchFamily="18" charset="0"/>
                            </a:rPr>
                            <m:t>𝒔</m:t>
                          </m:r>
                        </m:sub>
                      </m:sSub>
                      <m:r>
                        <a:rPr lang="fa-IR" b="1">
                          <a:latin typeface="Cambria Math" panose="02040503050406030204" pitchFamily="18" charset="0"/>
                        </a:rPr>
                        <m:t>=</m:t>
                      </m:r>
                      <m:r>
                        <a:rPr lang="fa-IR" b="1">
                          <a:latin typeface="Cambria Math" panose="02040503050406030204" pitchFamily="18" charset="0"/>
                        </a:rPr>
                        <m:t>𝟎</m:t>
                      </m:r>
                      <m:r>
                        <a:rPr lang="fa-IR" b="1">
                          <a:latin typeface="Cambria Math" panose="02040503050406030204" pitchFamily="18" charset="0"/>
                        </a:rPr>
                        <m:t>.</m:t>
                      </m:r>
                      <m:r>
                        <a:rPr lang="fa-IR" b="1">
                          <a:latin typeface="Cambria Math" panose="02040503050406030204" pitchFamily="18" charset="0"/>
                        </a:rPr>
                        <m:t>𝟕</m:t>
                      </m:r>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𝑪</m:t>
                          </m:r>
                        </m:e>
                        <m:sub>
                          <m:r>
                            <a:rPr lang="fa-IR" b="1" i="1">
                              <a:latin typeface="Cambria Math" panose="02040503050406030204" pitchFamily="18" charset="0"/>
                            </a:rPr>
                            <m:t>𝒔</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𝑪</m:t>
                          </m:r>
                        </m:e>
                        <m:sub>
                          <m:r>
                            <a:rPr lang="fa-IR" b="1" i="1">
                              <a:latin typeface="Cambria Math" panose="02040503050406030204" pitchFamily="18" charset="0"/>
                            </a:rPr>
                            <m:t>𝒕</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𝑪</m:t>
                          </m:r>
                        </m:e>
                        <m:sub>
                          <m:r>
                            <a:rPr lang="fa-IR" b="1" i="1">
                              <a:latin typeface="Cambria Math" panose="02040503050406030204" pitchFamily="18" charset="0"/>
                            </a:rPr>
                            <m:t>𝒆</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𝑰</m:t>
                          </m:r>
                        </m:e>
                        <m:sub>
                          <m:r>
                            <a:rPr lang="fa-IR" b="1" i="1">
                              <a:latin typeface="Cambria Math" panose="02040503050406030204" pitchFamily="18" charset="0"/>
                            </a:rPr>
                            <m:t>𝒔</m:t>
                          </m:r>
                        </m:sub>
                      </m:sSub>
                      <m:r>
                        <a:rPr lang="fa-IR" b="1">
                          <a:latin typeface="Cambria Math" panose="02040503050406030204" pitchFamily="18" charset="0"/>
                        </a:rPr>
                        <m:t>∗</m:t>
                      </m:r>
                      <m:sSub>
                        <m:sSubPr>
                          <m:ctrlPr>
                            <a:rPr lang="fa-IR" b="1" i="1">
                              <a:latin typeface="Cambria Math" panose="02040503050406030204" pitchFamily="18" charset="0"/>
                            </a:rPr>
                          </m:ctrlPr>
                        </m:sSubPr>
                        <m:e>
                          <m:r>
                            <a:rPr lang="fa-IR" b="1" i="1">
                              <a:latin typeface="Cambria Math" panose="02040503050406030204" pitchFamily="18" charset="0"/>
                            </a:rPr>
                            <m:t>𝑷</m:t>
                          </m:r>
                        </m:e>
                        <m:sub>
                          <m:r>
                            <a:rPr lang="fa-IR" b="1" i="1">
                              <a:latin typeface="Cambria Math" panose="02040503050406030204" pitchFamily="18" charset="0"/>
                            </a:rPr>
                            <m:t>𝒈</m:t>
                          </m:r>
                        </m:sub>
                      </m:sSub>
                    </m:oMath>
                  </m:oMathPara>
                </a14:m>
                <a:endParaRPr lang="fa-IR" b="1" dirty="0"/>
              </a:p>
            </p:txBody>
          </p:sp>
        </mc:Choice>
        <mc:Fallback xmlns="">
          <p:sp>
            <p:nvSpPr>
              <p:cNvPr id="49" name="Rectangle 48"/>
              <p:cNvSpPr>
                <a:spLocks noRot="1" noChangeAspect="1" noMove="1" noResize="1" noEditPoints="1" noAdjustHandles="1" noChangeArrowheads="1" noChangeShapeType="1" noTextEdit="1"/>
              </p:cNvSpPr>
              <p:nvPr/>
            </p:nvSpPr>
            <p:spPr>
              <a:xfrm>
                <a:off x="1207725" y="2656980"/>
                <a:ext cx="4449744" cy="395621"/>
              </a:xfrm>
              <a:prstGeom prst="rect">
                <a:avLst/>
              </a:prstGeom>
              <a:blipFill rotWithShape="0">
                <a:blip r:embed="rId8"/>
                <a:stretch>
                  <a:fillRect b="-9231"/>
                </a:stretch>
              </a:blipFill>
            </p:spPr>
            <p:txBody>
              <a:bodyPr/>
              <a:lstStyle/>
              <a:p>
                <a:r>
                  <a:rPr lang="en-US">
                    <a:noFill/>
                  </a:rPr>
                  <a:t> </a:t>
                </a:r>
              </a:p>
            </p:txBody>
          </p:sp>
        </mc:Fallback>
      </mc:AlternateContent>
      <p:graphicFrame>
        <p:nvGraphicFramePr>
          <p:cNvPr id="50" name="Table 49"/>
          <p:cNvGraphicFramePr>
            <a:graphicFrameLocks noGrp="1"/>
          </p:cNvGraphicFramePr>
          <p:nvPr>
            <p:extLst>
              <p:ext uri="{D42A27DB-BD31-4B8C-83A1-F6EECF244321}">
                <p14:modId xmlns:p14="http://schemas.microsoft.com/office/powerpoint/2010/main" val="1192021047"/>
              </p:ext>
            </p:extLst>
          </p:nvPr>
        </p:nvGraphicFramePr>
        <p:xfrm>
          <a:off x="258418" y="3303352"/>
          <a:ext cx="6321286" cy="904064"/>
        </p:xfrm>
        <a:graphic>
          <a:graphicData uri="http://schemas.openxmlformats.org/drawingml/2006/table">
            <a:tbl>
              <a:tblPr rtl="1" firstRow="1" firstCol="1" bandRow="1">
                <a:tableStyleId>{5C22544A-7EE6-4342-B048-85BDC9FD1C3A}</a:tableStyleId>
              </a:tblPr>
              <a:tblGrid>
                <a:gridCol w="1580195"/>
                <a:gridCol w="1580195"/>
                <a:gridCol w="1809175"/>
                <a:gridCol w="1351721"/>
              </a:tblGrid>
              <a:tr h="293505">
                <a:tc>
                  <a:txBody>
                    <a:bodyPr/>
                    <a:lstStyle/>
                    <a:p>
                      <a:pPr algn="ctr" rtl="1">
                        <a:lnSpc>
                          <a:spcPct val="135000"/>
                        </a:lnSpc>
                        <a:spcAft>
                          <a:spcPts val="0"/>
                        </a:spcAft>
                      </a:pPr>
                      <a:r>
                        <a:rPr lang="ar-SA" sz="1400" b="0" kern="1200" dirty="0" smtClean="0">
                          <a:solidFill>
                            <a:schemeClr val="tx1"/>
                          </a:solidFill>
                          <a:effectLst/>
                          <a:latin typeface="Times New Roman" panose="02020603050405020304" pitchFamily="18" charset="0"/>
                          <a:ea typeface="+mn-ea"/>
                          <a:cs typeface="B Yekan" panose="00000400000000000000" pitchFamily="2" charset="-78"/>
                        </a:rPr>
                        <a:t>مقدار بار برف زمین، </a:t>
                      </a:r>
                      <a:r>
                        <a:rPr lang="en-US" sz="1400" b="0" i="1" kern="1200" dirty="0" err="1" smtClean="0">
                          <a:solidFill>
                            <a:schemeClr val="tx1"/>
                          </a:solidFill>
                          <a:effectLst/>
                          <a:latin typeface="Times New Roman" panose="02020603050405020304" pitchFamily="18" charset="0"/>
                          <a:ea typeface="+mn-ea"/>
                          <a:cs typeface="B Yekan" panose="00000400000000000000" pitchFamily="2" charset="-78"/>
                        </a:rPr>
                        <a:t>P</a:t>
                      </a:r>
                      <a:r>
                        <a:rPr lang="en-US" sz="1400" b="0" i="1" kern="1200" baseline="-25000" dirty="0" err="1" smtClean="0">
                          <a:solidFill>
                            <a:schemeClr val="tx1"/>
                          </a:solidFill>
                          <a:effectLst/>
                          <a:latin typeface="Times New Roman" panose="02020603050405020304" pitchFamily="18" charset="0"/>
                          <a:ea typeface="+mn-ea"/>
                          <a:cs typeface="B Yekan" panose="00000400000000000000" pitchFamily="2" charset="-78"/>
                        </a:rPr>
                        <a:t>g</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dirty="0">
                          <a:solidFill>
                            <a:schemeClr val="tx1"/>
                          </a:solidFill>
                          <a:effectLst/>
                          <a:latin typeface="Times New Roman" panose="02020603050405020304" pitchFamily="18" charset="0"/>
                          <a:cs typeface="B Yekan" panose="00000400000000000000" pitchFamily="2" charset="-78"/>
                        </a:rPr>
                        <a:t>ضریب اهمیت سازه</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a:solidFill>
                            <a:schemeClr val="tx1"/>
                          </a:solidFill>
                          <a:effectLst/>
                          <a:latin typeface="Times New Roman" panose="02020603050405020304" pitchFamily="18" charset="0"/>
                          <a:cs typeface="B Yekan" panose="00000400000000000000" pitchFamily="2" charset="-78"/>
                        </a:rPr>
                        <a:t>ضریب برف­گیری</a:t>
                      </a:r>
                      <a:endParaRPr lang="en-US" sz="1400" b="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a:solidFill>
                            <a:schemeClr val="tx1"/>
                          </a:solidFill>
                          <a:effectLst/>
                          <a:latin typeface="Times New Roman" panose="02020603050405020304" pitchFamily="18" charset="0"/>
                          <a:cs typeface="B Yekan" panose="00000400000000000000" pitchFamily="2" charset="-78"/>
                        </a:rPr>
                        <a:t>ضریب شرایط دمایی</a:t>
                      </a:r>
                      <a:endParaRPr lang="en-US" sz="1400" b="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r>
              <a:tr h="327992">
                <a:tc>
                  <a:txBody>
                    <a:bodyPr/>
                    <a:lstStyle/>
                    <a:p>
                      <a:pPr algn="ctr" rtl="1">
                        <a:lnSpc>
                          <a:spcPct val="135000"/>
                        </a:lnSpc>
                        <a:spcAft>
                          <a:spcPts val="0"/>
                        </a:spcAft>
                      </a:pPr>
                      <a:r>
                        <a:rPr lang="en-US" sz="1400" b="0" dirty="0" smtClean="0">
                          <a:ln>
                            <a:noFill/>
                          </a:ln>
                          <a:solidFill>
                            <a:schemeClr val="tx1"/>
                          </a:solidFill>
                          <a:effectLst/>
                          <a:latin typeface="Times New Roman" panose="02020603050405020304" pitchFamily="18" charset="0"/>
                          <a:cs typeface="B Yekan" panose="00000400000000000000" pitchFamily="2" charset="-78"/>
                        </a:rPr>
                        <a:t>kg/m</a:t>
                      </a:r>
                      <a:r>
                        <a:rPr lang="en-US" sz="1400" b="0" baseline="30000" dirty="0" smtClean="0">
                          <a:ln>
                            <a:noFill/>
                          </a:ln>
                          <a:solidFill>
                            <a:schemeClr val="tx1"/>
                          </a:solidFill>
                          <a:effectLst/>
                          <a:latin typeface="Times New Roman" panose="02020603050405020304" pitchFamily="18" charset="0"/>
                          <a:cs typeface="B Yekan" panose="00000400000000000000" pitchFamily="2" charset="-78"/>
                        </a:rPr>
                        <a:t>2</a:t>
                      </a:r>
                      <a:r>
                        <a:rPr lang="en-US" sz="1400" b="0" dirty="0" smtClean="0">
                          <a:ln>
                            <a:noFill/>
                          </a:ln>
                          <a:solidFill>
                            <a:schemeClr val="tx1"/>
                          </a:solidFill>
                          <a:effectLst/>
                          <a:latin typeface="Times New Roman" panose="02020603050405020304" pitchFamily="18" charset="0"/>
                          <a:cs typeface="B Yekan" panose="00000400000000000000" pitchFamily="2" charset="-78"/>
                        </a:rPr>
                        <a:t>  </a:t>
                      </a:r>
                      <a:r>
                        <a:rPr lang="fa-IR" sz="1400" b="0" dirty="0" smtClean="0">
                          <a:ln>
                            <a:noFill/>
                          </a:ln>
                          <a:solidFill>
                            <a:schemeClr val="tx1"/>
                          </a:solidFill>
                          <a:effectLst/>
                          <a:latin typeface="Times New Roman" panose="02020603050405020304" pitchFamily="18" charset="0"/>
                          <a:cs typeface="B Yekan" panose="00000400000000000000" pitchFamily="2" charset="-78"/>
                        </a:rPr>
                        <a:t>150</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dirty="0" smtClean="0">
                          <a:solidFill>
                            <a:schemeClr val="tx1"/>
                          </a:solidFill>
                          <a:effectLst/>
                          <a:latin typeface="Times New Roman" panose="02020603050405020304" pitchFamily="18" charset="0"/>
                          <a:cs typeface="B Yekan" panose="00000400000000000000" pitchFamily="2" charset="-78"/>
                        </a:rPr>
                        <a:t>1/1=</a:t>
                      </a:r>
                      <a:r>
                        <a:rPr lang="en-US" sz="1400" b="0" dirty="0" smtClean="0">
                          <a:solidFill>
                            <a:schemeClr val="tx1"/>
                          </a:solidFill>
                          <a:effectLst/>
                          <a:latin typeface="Times New Roman" panose="02020603050405020304" pitchFamily="18" charset="0"/>
                          <a:cs typeface="B Yekan" panose="00000400000000000000" pitchFamily="2" charset="-78"/>
                        </a:rPr>
                        <a:t>I</a:t>
                      </a:r>
                      <a:r>
                        <a:rPr lang="en-US" sz="1400" b="0" baseline="-25000" dirty="0" smtClean="0">
                          <a:solidFill>
                            <a:schemeClr val="tx1"/>
                          </a:solidFill>
                          <a:effectLst/>
                          <a:latin typeface="Times New Roman" panose="02020603050405020304" pitchFamily="18" charset="0"/>
                          <a:cs typeface="B Yekan" panose="00000400000000000000" pitchFamily="2" charset="-78"/>
                        </a:rPr>
                        <a:t>s</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dirty="0" smtClean="0">
                          <a:solidFill>
                            <a:schemeClr val="tx1"/>
                          </a:solidFill>
                          <a:effectLst/>
                          <a:latin typeface="Times New Roman" panose="02020603050405020304" pitchFamily="18" charset="0"/>
                          <a:cs typeface="B Yekan" panose="00000400000000000000" pitchFamily="2" charset="-78"/>
                        </a:rPr>
                        <a:t>1=</a:t>
                      </a:r>
                      <a:r>
                        <a:rPr lang="en-US" sz="1400" b="0" dirty="0" err="1" smtClean="0">
                          <a:solidFill>
                            <a:schemeClr val="tx1"/>
                          </a:solidFill>
                          <a:effectLst/>
                          <a:latin typeface="Times New Roman" panose="02020603050405020304" pitchFamily="18" charset="0"/>
                          <a:cs typeface="B Yekan" panose="00000400000000000000" pitchFamily="2" charset="-78"/>
                        </a:rPr>
                        <a:t>C</a:t>
                      </a:r>
                      <a:r>
                        <a:rPr lang="en-US" sz="1400" b="0" baseline="-25000" dirty="0" err="1" smtClean="0">
                          <a:solidFill>
                            <a:schemeClr val="tx1"/>
                          </a:solidFill>
                          <a:effectLst/>
                          <a:latin typeface="Times New Roman" panose="02020603050405020304" pitchFamily="18" charset="0"/>
                          <a:cs typeface="B Yekan" panose="00000400000000000000" pitchFamily="2" charset="-78"/>
                        </a:rPr>
                        <a:t>e</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rtl="1">
                        <a:lnSpc>
                          <a:spcPct val="135000"/>
                        </a:lnSpc>
                        <a:spcAft>
                          <a:spcPts val="0"/>
                        </a:spcAft>
                      </a:pPr>
                      <a:r>
                        <a:rPr lang="fa-IR" sz="1400" b="0" dirty="0" smtClean="0">
                          <a:solidFill>
                            <a:schemeClr val="tx1"/>
                          </a:solidFill>
                          <a:effectLst/>
                          <a:latin typeface="Times New Roman" panose="02020603050405020304" pitchFamily="18" charset="0"/>
                          <a:cs typeface="B Yekan" panose="00000400000000000000" pitchFamily="2" charset="-78"/>
                        </a:rPr>
                        <a:t>1=</a:t>
                      </a:r>
                      <a:r>
                        <a:rPr lang="en-US" sz="1400" b="0" dirty="0" smtClean="0">
                          <a:solidFill>
                            <a:schemeClr val="tx1"/>
                          </a:solidFill>
                          <a:effectLst/>
                          <a:latin typeface="Times New Roman" panose="02020603050405020304" pitchFamily="18" charset="0"/>
                          <a:cs typeface="B Yekan" panose="00000400000000000000" pitchFamily="2" charset="-78"/>
                        </a:rPr>
                        <a:t>C</a:t>
                      </a:r>
                      <a:r>
                        <a:rPr lang="en-US" sz="1400" b="0" baseline="-25000" dirty="0" smtClean="0">
                          <a:solidFill>
                            <a:schemeClr val="tx1"/>
                          </a:solidFill>
                          <a:effectLst/>
                          <a:latin typeface="Times New Roman" panose="02020603050405020304" pitchFamily="18" charset="0"/>
                          <a:cs typeface="B Yekan" panose="00000400000000000000" pitchFamily="2" charset="-78"/>
                        </a:rPr>
                        <a:t>t</a:t>
                      </a:r>
                      <a:endParaRPr lang="en-US" sz="1400" b="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r>
            </a:tbl>
          </a:graphicData>
        </a:graphic>
      </p:graphicFrame>
      <p:sp>
        <p:nvSpPr>
          <p:cNvPr id="51" name="Rectangle 50"/>
          <p:cNvSpPr/>
          <p:nvPr/>
        </p:nvSpPr>
        <p:spPr>
          <a:xfrm>
            <a:off x="1628371" y="2418480"/>
            <a:ext cx="5206875" cy="323165"/>
          </a:xfrm>
          <a:prstGeom prst="rect">
            <a:avLst/>
          </a:prstGeom>
        </p:spPr>
        <p:txBody>
          <a:bodyPr wrap="none">
            <a:spAutoFit/>
          </a:bodyPr>
          <a:lstStyle/>
          <a:p>
            <a:r>
              <a:rPr lang="ar-SA" sz="1500" dirty="0">
                <a:latin typeface="Times New Roman" panose="02020603050405020304" pitchFamily="18" charset="0"/>
                <a:ea typeface="Times New Roman" panose="02020603050405020304" pitchFamily="18" charset="0"/>
                <a:cs typeface="B Yekan" panose="00000400000000000000" pitchFamily="2" charset="-78"/>
              </a:rPr>
              <a:t>عدم وجود روش مشخصی برای محاسبه ضریب شیب در گنبدهای اسکالپ</a:t>
            </a:r>
            <a:endParaRPr lang="fa-IR" sz="1500" dirty="0">
              <a:cs typeface="B Yekan" panose="00000400000000000000" pitchFamily="2" charset="-78"/>
            </a:endParaRPr>
          </a:p>
        </p:txBody>
      </p:sp>
      <p:sp>
        <p:nvSpPr>
          <p:cNvPr id="52" name="Rectangle 51"/>
          <p:cNvSpPr/>
          <p:nvPr/>
        </p:nvSpPr>
        <p:spPr>
          <a:xfrm>
            <a:off x="992862" y="3084634"/>
            <a:ext cx="4823756" cy="323165"/>
          </a:xfrm>
          <a:prstGeom prst="rect">
            <a:avLst/>
          </a:prstGeom>
        </p:spPr>
        <p:txBody>
          <a:bodyPr wrap="none">
            <a:spAutoFit/>
          </a:bodyPr>
          <a:lstStyle/>
          <a:p>
            <a:r>
              <a:rPr lang="fa-IR" sz="1500" dirty="0">
                <a:latin typeface="Times New Roman" panose="02020603050405020304" pitchFamily="18" charset="0"/>
                <a:cs typeface="B Yekan" panose="00000400000000000000" pitchFamily="2" charset="-78"/>
              </a:rPr>
              <a:t>بررسی چشمه به چشمه شیب در دو راستای شیب </a:t>
            </a:r>
            <a:r>
              <a:rPr lang="ar-SA" sz="1500" dirty="0">
                <a:cs typeface="B Yekan" panose="00000400000000000000" pitchFamily="2" charset="-78"/>
              </a:rPr>
              <a:t>دنده­ها</a:t>
            </a:r>
            <a:r>
              <a:rPr lang="fa-IR" sz="1500" dirty="0">
                <a:cs typeface="B Yekan" panose="00000400000000000000" pitchFamily="2" charset="-78"/>
              </a:rPr>
              <a:t> </a:t>
            </a:r>
            <a:r>
              <a:rPr lang="fa-IR" sz="1500" dirty="0">
                <a:latin typeface="Times New Roman" panose="02020603050405020304" pitchFamily="18" charset="0"/>
                <a:cs typeface="B Yekan" panose="00000400000000000000" pitchFamily="2" charset="-78"/>
              </a:rPr>
              <a:t>و </a:t>
            </a:r>
            <a:r>
              <a:rPr lang="ar-SA" sz="1500" dirty="0">
                <a:cs typeface="B Yekan" panose="00000400000000000000" pitchFamily="2" charset="-78"/>
              </a:rPr>
              <a:t>حلقه­ها </a:t>
            </a:r>
            <a:endParaRPr lang="fa-IR" sz="1500" dirty="0">
              <a:cs typeface="B Yekan" panose="00000400000000000000" pitchFamily="2" charset="-78"/>
            </a:endParaRPr>
          </a:p>
        </p:txBody>
      </p:sp>
      <p:sp>
        <p:nvSpPr>
          <p:cNvPr id="53" name="Rectangle 52"/>
          <p:cNvSpPr/>
          <p:nvPr/>
        </p:nvSpPr>
        <p:spPr>
          <a:xfrm>
            <a:off x="151894" y="3740024"/>
            <a:ext cx="4278735" cy="323165"/>
          </a:xfrm>
          <a:prstGeom prst="rect">
            <a:avLst/>
          </a:prstGeom>
        </p:spPr>
        <p:txBody>
          <a:bodyPr wrap="none">
            <a:spAutoFit/>
          </a:bodyPr>
          <a:lstStyle/>
          <a:p>
            <a:r>
              <a:rPr lang="fa-IR" sz="1500" dirty="0">
                <a:latin typeface="Times New Roman" panose="02020603050405020304" pitchFamily="18" charset="0"/>
                <a:cs typeface="B Yekan" panose="00000400000000000000" pitchFamily="2" charset="-78"/>
              </a:rPr>
              <a:t>انتخاب کمترین شیب برای هر چشمه و محاسبه ضریب شیب</a:t>
            </a:r>
            <a:endParaRPr lang="fa-IR" sz="1500" dirty="0">
              <a:cs typeface="B Yekan" panose="00000400000000000000" pitchFamily="2" charset="-78"/>
            </a:endParaRPr>
          </a:p>
        </p:txBody>
      </p:sp>
      <p:sp>
        <p:nvSpPr>
          <p:cNvPr id="54" name="Down Arrow 53"/>
          <p:cNvSpPr/>
          <p:nvPr/>
        </p:nvSpPr>
        <p:spPr>
          <a:xfrm>
            <a:off x="1484151" y="2803418"/>
            <a:ext cx="416307" cy="243417"/>
          </a:xfrm>
          <a:prstGeom prst="downArrow">
            <a:avLst/>
          </a:prstGeom>
          <a:solidFill>
            <a:schemeClr val="accent1">
              <a:lumMod val="20000"/>
              <a:lumOff val="80000"/>
            </a:schemeClr>
          </a:solidFill>
          <a:ln w="381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p>
        </p:txBody>
      </p:sp>
      <p:sp>
        <p:nvSpPr>
          <p:cNvPr id="55" name="Down Arrow 54"/>
          <p:cNvSpPr/>
          <p:nvPr/>
        </p:nvSpPr>
        <p:spPr>
          <a:xfrm>
            <a:off x="930612" y="3422516"/>
            <a:ext cx="416307" cy="243417"/>
          </a:xfrm>
          <a:prstGeom prst="downArrow">
            <a:avLst/>
          </a:prstGeom>
          <a:solidFill>
            <a:schemeClr val="accent1">
              <a:lumMod val="20000"/>
              <a:lumOff val="80000"/>
            </a:schemeClr>
          </a:solidFill>
          <a:ln w="381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p>
        </p:txBody>
      </p:sp>
      <p:pic>
        <p:nvPicPr>
          <p:cNvPr id="56" name="Picture 55" descr="D:\---THESIS---\---SCALLOP-MODIFY---\IMAGE\ParabolicArch\H-S01L\RIB-SNOWLOAD.JPG"/>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59157" y="3955062"/>
            <a:ext cx="6512484" cy="1894124"/>
          </a:xfrm>
          <a:prstGeom prst="rect">
            <a:avLst/>
          </a:prstGeom>
          <a:noFill/>
          <a:ln>
            <a:noFill/>
          </a:ln>
        </p:spPr>
      </p:pic>
      <p:pic>
        <p:nvPicPr>
          <p:cNvPr id="57" name="Picture 56" descr="D:\---THESIS---\---SCALLOP-MODIFY---\IMAGE\ParabolicArch\H-S01L\Ring1-SNOWLOAD.JPG"/>
          <p:cNvPicPr/>
          <p:nvPr/>
        </p:nvPicPr>
        <p:blipFill>
          <a:blip r:embed="rId10"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93381" y="4159930"/>
            <a:ext cx="6522424" cy="1667957"/>
          </a:xfrm>
          <a:prstGeom prst="rect">
            <a:avLst/>
          </a:prstGeom>
          <a:noFill/>
          <a:ln>
            <a:noFill/>
          </a:ln>
        </p:spPr>
      </p:pic>
      <p:pic>
        <p:nvPicPr>
          <p:cNvPr id="58" name="Picture 57" descr="D:\---THESIS---\--ThesisWord--\thesis-pics\models\h-s-3p-s.jpg" hidden="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191" y="2464315"/>
            <a:ext cx="6201362" cy="3141722"/>
          </a:xfrm>
          <a:prstGeom prst="rect">
            <a:avLst/>
          </a:prstGeom>
          <a:noFill/>
          <a:ln>
            <a:noFill/>
          </a:ln>
        </p:spPr>
      </p:pic>
      <p:sp>
        <p:nvSpPr>
          <p:cNvPr id="59" name="Rectangle 58"/>
          <p:cNvSpPr/>
          <p:nvPr/>
        </p:nvSpPr>
        <p:spPr>
          <a:xfrm>
            <a:off x="1010295" y="2456915"/>
            <a:ext cx="4929555" cy="369332"/>
          </a:xfrm>
          <a:prstGeom prst="rect">
            <a:avLst/>
          </a:prstGeom>
        </p:spPr>
        <p:txBody>
          <a:bodyPr wrap="none">
            <a:spAutoFit/>
          </a:bodyPr>
          <a:lstStyle/>
          <a:p>
            <a:r>
              <a:rPr lang="ar-SA" dirty="0">
                <a:latin typeface="Times New Roman" panose="02020603050405020304" pitchFamily="18" charset="0"/>
                <a:ea typeface="Times New Roman" panose="02020603050405020304" pitchFamily="18" charset="0"/>
                <a:cs typeface="B Yekan" panose="00000400000000000000" pitchFamily="2" charset="-78"/>
              </a:rPr>
              <a:t>دو روش تحلیل استاتیکی معادل و شبه دینامیکی (طیفی) </a:t>
            </a:r>
            <a:endParaRPr lang="fa-IR" dirty="0">
              <a:cs typeface="B Yekan" panose="00000400000000000000" pitchFamily="2" charset="-78"/>
            </a:endParaRPr>
          </a:p>
        </p:txBody>
      </p:sp>
      <p:sp>
        <p:nvSpPr>
          <p:cNvPr id="60" name="Rectangle 59"/>
          <p:cNvSpPr/>
          <p:nvPr/>
        </p:nvSpPr>
        <p:spPr>
          <a:xfrm>
            <a:off x="1594589" y="2958068"/>
            <a:ext cx="3762568" cy="369332"/>
          </a:xfrm>
          <a:prstGeom prst="rect">
            <a:avLst/>
          </a:prstGeom>
        </p:spPr>
        <p:txBody>
          <a:bodyPr wrap="none">
            <a:spAutoFit/>
          </a:bodyPr>
          <a:lstStyle/>
          <a:p>
            <a:r>
              <a:rPr lang="ar-SA" dirty="0">
                <a:latin typeface="Times New Roman" panose="02020603050405020304" pitchFamily="18" charset="0"/>
                <a:ea typeface="Times New Roman" panose="02020603050405020304" pitchFamily="18" charset="0"/>
                <a:cs typeface="B Yekan" panose="00000400000000000000" pitchFamily="2" charset="-78"/>
              </a:rPr>
              <a:t>طیف طرح آیین­نامه 2800 </a:t>
            </a:r>
            <a:r>
              <a:rPr lang="ar-SA" dirty="0">
                <a:latin typeface="B Nazanin" panose="00000400000000000000" pitchFamily="2" charset="-78"/>
                <a:ea typeface="Times New Roman" panose="02020603050405020304" pitchFamily="18" charset="0"/>
                <a:cs typeface="B Yekan" panose="00000400000000000000" pitchFamily="2" charset="-78"/>
              </a:rPr>
              <a:t>برای خاک نوع</a:t>
            </a:r>
            <a:r>
              <a:rPr lang="fa-IR" dirty="0">
                <a:latin typeface="B Nazanin" panose="00000400000000000000" pitchFamily="2" charset="-78"/>
                <a:ea typeface="Times New Roman" panose="02020603050405020304" pitchFamily="18" charset="0"/>
                <a:cs typeface="B Yekan" panose="00000400000000000000" pitchFamily="2" charset="-78"/>
              </a:rPr>
              <a:t> دو</a:t>
            </a:r>
            <a:endParaRPr lang="fa-IR" dirty="0">
              <a:cs typeface="B Yekan" panose="00000400000000000000" pitchFamily="2" charset="-78"/>
            </a:endParaRPr>
          </a:p>
        </p:txBody>
      </p:sp>
      <p:sp>
        <p:nvSpPr>
          <p:cNvPr id="62" name="Rectangle 61"/>
          <p:cNvSpPr/>
          <p:nvPr/>
        </p:nvSpPr>
        <p:spPr>
          <a:xfrm>
            <a:off x="992862" y="3200665"/>
            <a:ext cx="4753224" cy="369332"/>
          </a:xfrm>
          <a:prstGeom prst="rect">
            <a:avLst/>
          </a:prstGeom>
        </p:spPr>
        <p:txBody>
          <a:bodyPr wrap="none">
            <a:spAutoFit/>
          </a:bodyPr>
          <a:lstStyle/>
          <a:p>
            <a:r>
              <a:rPr lang="ar-SA" dirty="0">
                <a:latin typeface="Times New Roman" panose="02020603050405020304" pitchFamily="18" charset="0"/>
                <a:ea typeface="Times New Roman" panose="02020603050405020304" pitchFamily="18" charset="0"/>
                <a:cs typeface="B Yekan" panose="00000400000000000000" pitchFamily="2" charset="-78"/>
              </a:rPr>
              <a:t>تغییرات دمایی 25</a:t>
            </a:r>
            <a:r>
              <a:rPr lang="ar-SA" dirty="0">
                <a:ea typeface="Times New Roman" panose="02020603050405020304" pitchFamily="18" charset="0"/>
                <a:cs typeface="B Yekan" panose="00000400000000000000" pitchFamily="2" charset="-78"/>
              </a:rPr>
              <a:t>±</a:t>
            </a:r>
            <a:r>
              <a:rPr lang="ar-SA" dirty="0">
                <a:latin typeface="Times New Roman" panose="02020603050405020304" pitchFamily="18" charset="0"/>
                <a:ea typeface="Times New Roman" panose="02020603050405020304" pitchFamily="18" charset="0"/>
                <a:cs typeface="B Yekan" panose="00000400000000000000" pitchFamily="2" charset="-78"/>
              </a:rPr>
              <a:t> درجه سلسیوس به صورت حرارت </a:t>
            </a:r>
            <a:endParaRPr lang="fa-IR" dirty="0">
              <a:cs typeface="B Yekan" panose="00000400000000000000" pitchFamily="2" charset="-78"/>
            </a:endParaRPr>
          </a:p>
        </p:txBody>
      </p:sp>
      <p:sp>
        <p:nvSpPr>
          <p:cNvPr id="63" name="TextBox 62"/>
          <p:cNvSpPr txBox="1"/>
          <p:nvPr/>
        </p:nvSpPr>
        <p:spPr>
          <a:xfrm>
            <a:off x="695739" y="3665906"/>
            <a:ext cx="5476461" cy="341632"/>
          </a:xfrm>
          <a:prstGeom prst="rect">
            <a:avLst/>
          </a:prstGeom>
          <a:noFill/>
        </p:spPr>
        <p:txBody>
          <a:bodyPr wrap="square" rtlCol="1">
            <a:spAutoFit/>
          </a:bodyPr>
          <a:lstStyle/>
          <a:p>
            <a:pPr>
              <a:lnSpc>
                <a:spcPct val="90000"/>
              </a:lnSpc>
            </a:pPr>
            <a:r>
              <a:rPr lang="en-US" b="1" dirty="0">
                <a:latin typeface="Times New Roman" panose="02020603050405020304" pitchFamily="18" charset="0"/>
                <a:cs typeface="B Yekan" panose="00000400000000000000" pitchFamily="2" charset="-78"/>
              </a:rPr>
              <a:t>Frame Temperature Loading </a:t>
            </a:r>
            <a:r>
              <a:rPr lang="fa-IR" dirty="0">
                <a:latin typeface="Times New Roman" panose="02020603050405020304" pitchFamily="18" charset="0"/>
                <a:cs typeface="B Yekan" panose="00000400000000000000" pitchFamily="2" charset="-78"/>
              </a:rPr>
              <a:t>اعمال به هر المان به صورت </a:t>
            </a:r>
          </a:p>
        </p:txBody>
      </p:sp>
    </p:spTree>
    <p:extLst>
      <p:ext uri="{BB962C8B-B14F-4D97-AF65-F5344CB8AC3E}">
        <p14:creationId xmlns:p14="http://schemas.microsoft.com/office/powerpoint/2010/main" val="11376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additive="base">
                                        <p:cTn id="46" dur="500" fill="hold"/>
                                        <p:tgtEl>
                                          <p:spTgt spid="48"/>
                                        </p:tgtEl>
                                        <p:attrNameLst>
                                          <p:attrName>ppt_x</p:attrName>
                                        </p:attrNameLst>
                                      </p:cBhvr>
                                      <p:tavLst>
                                        <p:tav tm="0">
                                          <p:val>
                                            <p:strVal val="#ppt_x"/>
                                          </p:val>
                                        </p:tav>
                                        <p:tav tm="100000">
                                          <p:val>
                                            <p:strVal val="#ppt_x"/>
                                          </p:val>
                                        </p:tav>
                                      </p:tavLst>
                                    </p:anim>
                                    <p:anim calcmode="lin" valueType="num">
                                      <p:cBhvr additive="base">
                                        <p:cTn id="4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xit" presetSubtype="21" fill="hold" nodeType="clickEffect">
                                  <p:stCondLst>
                                    <p:cond delay="0"/>
                                  </p:stCondLst>
                                  <p:childTnLst>
                                    <p:animEffect transition="out" filter="barn(inVertical)">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1000"/>
                                        <p:tgtEl>
                                          <p:spTgt spid="54"/>
                                        </p:tgtEl>
                                      </p:cBhvr>
                                    </p:animEffect>
                                    <p:anim calcmode="lin" valueType="num">
                                      <p:cBhvr>
                                        <p:cTn id="78" dur="1000" fill="hold"/>
                                        <p:tgtEl>
                                          <p:spTgt spid="54"/>
                                        </p:tgtEl>
                                        <p:attrNameLst>
                                          <p:attrName>ppt_x</p:attrName>
                                        </p:attrNameLst>
                                      </p:cBhvr>
                                      <p:tavLst>
                                        <p:tav tm="0">
                                          <p:val>
                                            <p:strVal val="#ppt_x"/>
                                          </p:val>
                                        </p:tav>
                                        <p:tav tm="100000">
                                          <p:val>
                                            <p:strVal val="#ppt_x"/>
                                          </p:val>
                                        </p:tav>
                                      </p:tavLst>
                                    </p:anim>
                                    <p:anim calcmode="lin" valueType="num">
                                      <p:cBhvr>
                                        <p:cTn id="79" dur="1000" fill="hold"/>
                                        <p:tgtEl>
                                          <p:spTgt spid="5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1000"/>
                                        <p:tgtEl>
                                          <p:spTgt spid="52"/>
                                        </p:tgtEl>
                                      </p:cBhvr>
                                    </p:animEffect>
                                    <p:anim calcmode="lin" valueType="num">
                                      <p:cBhvr>
                                        <p:cTn id="83" dur="1000" fill="hold"/>
                                        <p:tgtEl>
                                          <p:spTgt spid="52"/>
                                        </p:tgtEl>
                                        <p:attrNameLst>
                                          <p:attrName>ppt_x</p:attrName>
                                        </p:attrNameLst>
                                      </p:cBhvr>
                                      <p:tavLst>
                                        <p:tav tm="0">
                                          <p:val>
                                            <p:strVal val="#ppt_x"/>
                                          </p:val>
                                        </p:tav>
                                        <p:tav tm="100000">
                                          <p:val>
                                            <p:strVal val="#ppt_x"/>
                                          </p:val>
                                        </p:tav>
                                      </p:tavLst>
                                    </p:anim>
                                    <p:anim calcmode="lin" valueType="num">
                                      <p:cBhvr>
                                        <p:cTn id="8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1000"/>
                                        <p:tgtEl>
                                          <p:spTgt spid="53"/>
                                        </p:tgtEl>
                                      </p:cBhvr>
                                    </p:animEffect>
                                    <p:anim calcmode="lin" valueType="num">
                                      <p:cBhvr>
                                        <p:cTn id="95" dur="1000" fill="hold"/>
                                        <p:tgtEl>
                                          <p:spTgt spid="53"/>
                                        </p:tgtEl>
                                        <p:attrNameLst>
                                          <p:attrName>ppt_x</p:attrName>
                                        </p:attrNameLst>
                                      </p:cBhvr>
                                      <p:tavLst>
                                        <p:tav tm="0">
                                          <p:val>
                                            <p:strVal val="#ppt_x"/>
                                          </p:val>
                                        </p:tav>
                                        <p:tav tm="100000">
                                          <p:val>
                                            <p:strVal val="#ppt_x"/>
                                          </p:val>
                                        </p:tav>
                                      </p:tavLst>
                                    </p:anim>
                                    <p:anim calcmode="lin" valueType="num">
                                      <p:cBhvr>
                                        <p:cTn id="9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xit" presetSubtype="21" fill="hold" nodeType="clickEffect">
                                  <p:stCondLst>
                                    <p:cond delay="0"/>
                                  </p:stCondLst>
                                  <p:childTnLst>
                                    <p:animEffect transition="out" filter="barn(inVertical)">
                                      <p:cBhvr>
                                        <p:cTn id="105" dur="500"/>
                                        <p:tgtEl>
                                          <p:spTgt spid="56"/>
                                        </p:tgtEl>
                                      </p:cBhvr>
                                    </p:animEffect>
                                    <p:set>
                                      <p:cBhvr>
                                        <p:cTn id="106" dur="1" fill="hold">
                                          <p:stCondLst>
                                            <p:cond delay="499"/>
                                          </p:stCondLst>
                                        </p:cTn>
                                        <p:tgtEl>
                                          <p:spTgt spid="5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xit" presetSubtype="21" fill="hold" grpId="1" nodeType="clickEffect">
                                  <p:stCondLst>
                                    <p:cond delay="0"/>
                                  </p:stCondLst>
                                  <p:childTnLst>
                                    <p:animEffect transition="out" filter="barn(inVertical)">
                                      <p:cBhvr>
                                        <p:cTn id="115" dur="500"/>
                                        <p:tgtEl>
                                          <p:spTgt spid="51"/>
                                        </p:tgtEl>
                                      </p:cBhvr>
                                    </p:animEffect>
                                    <p:set>
                                      <p:cBhvr>
                                        <p:cTn id="116" dur="1" fill="hold">
                                          <p:stCondLst>
                                            <p:cond delay="499"/>
                                          </p:stCondLst>
                                        </p:cTn>
                                        <p:tgtEl>
                                          <p:spTgt spid="51"/>
                                        </p:tgtEl>
                                        <p:attrNameLst>
                                          <p:attrName>style.visibility</p:attrName>
                                        </p:attrNameLst>
                                      </p:cBhvr>
                                      <p:to>
                                        <p:strVal val="hidden"/>
                                      </p:to>
                                    </p:set>
                                  </p:childTnLst>
                                </p:cTn>
                              </p:par>
                              <p:par>
                                <p:cTn id="117" presetID="16" presetClass="exit" presetSubtype="21" fill="hold" grpId="1" nodeType="withEffect">
                                  <p:stCondLst>
                                    <p:cond delay="0"/>
                                  </p:stCondLst>
                                  <p:childTnLst>
                                    <p:animEffect transition="out" filter="barn(inVertical)">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6" presetClass="exit" presetSubtype="21" fill="hold" grpId="1" nodeType="withEffect">
                                  <p:stCondLst>
                                    <p:cond delay="0"/>
                                  </p:stCondLst>
                                  <p:childTnLst>
                                    <p:animEffect transition="out" filter="barn(inVertical)">
                                      <p:cBhvr>
                                        <p:cTn id="121" dur="500"/>
                                        <p:tgtEl>
                                          <p:spTgt spid="52"/>
                                        </p:tgtEl>
                                      </p:cBhvr>
                                    </p:animEffect>
                                    <p:set>
                                      <p:cBhvr>
                                        <p:cTn id="122" dur="1" fill="hold">
                                          <p:stCondLst>
                                            <p:cond delay="499"/>
                                          </p:stCondLst>
                                        </p:cTn>
                                        <p:tgtEl>
                                          <p:spTgt spid="52"/>
                                        </p:tgtEl>
                                        <p:attrNameLst>
                                          <p:attrName>style.visibility</p:attrName>
                                        </p:attrNameLst>
                                      </p:cBhvr>
                                      <p:to>
                                        <p:strVal val="hidden"/>
                                      </p:to>
                                    </p:set>
                                  </p:childTnLst>
                                </p:cTn>
                              </p:par>
                              <p:par>
                                <p:cTn id="123" presetID="16" presetClass="exit" presetSubtype="21" fill="hold" grpId="1" nodeType="withEffect">
                                  <p:stCondLst>
                                    <p:cond delay="0"/>
                                  </p:stCondLst>
                                  <p:childTnLst>
                                    <p:animEffect transition="out" filter="barn(inVertical)">
                                      <p:cBhvr>
                                        <p:cTn id="124" dur="500"/>
                                        <p:tgtEl>
                                          <p:spTgt spid="55"/>
                                        </p:tgtEl>
                                      </p:cBhvr>
                                    </p:animEffect>
                                    <p:set>
                                      <p:cBhvr>
                                        <p:cTn id="125" dur="1" fill="hold">
                                          <p:stCondLst>
                                            <p:cond delay="499"/>
                                          </p:stCondLst>
                                        </p:cTn>
                                        <p:tgtEl>
                                          <p:spTgt spid="55"/>
                                        </p:tgtEl>
                                        <p:attrNameLst>
                                          <p:attrName>style.visibility</p:attrName>
                                        </p:attrNameLst>
                                      </p:cBhvr>
                                      <p:to>
                                        <p:strVal val="hidden"/>
                                      </p:to>
                                    </p:set>
                                  </p:childTnLst>
                                </p:cTn>
                              </p:par>
                              <p:par>
                                <p:cTn id="126" presetID="16" presetClass="exit" presetSubtype="21" fill="hold" grpId="1" nodeType="withEffect">
                                  <p:stCondLst>
                                    <p:cond delay="0"/>
                                  </p:stCondLst>
                                  <p:childTnLst>
                                    <p:animEffect transition="out" filter="barn(inVertical)">
                                      <p:cBhvr>
                                        <p:cTn id="127" dur="500"/>
                                        <p:tgtEl>
                                          <p:spTgt spid="53"/>
                                        </p:tgtEl>
                                      </p:cBhvr>
                                    </p:animEffect>
                                    <p:set>
                                      <p:cBhvr>
                                        <p:cTn id="128" dur="1" fill="hold">
                                          <p:stCondLst>
                                            <p:cond delay="499"/>
                                          </p:stCondLst>
                                        </p:cTn>
                                        <p:tgtEl>
                                          <p:spTgt spid="53"/>
                                        </p:tgtEl>
                                        <p:attrNameLst>
                                          <p:attrName>style.visibility</p:attrName>
                                        </p:attrNameLst>
                                      </p:cBhvr>
                                      <p:to>
                                        <p:strVal val="hidden"/>
                                      </p:to>
                                    </p:set>
                                  </p:childTnLst>
                                </p:cTn>
                              </p:par>
                              <p:par>
                                <p:cTn id="129" presetID="16" presetClass="exit" presetSubtype="21" fill="hold" nodeType="withEffect">
                                  <p:stCondLst>
                                    <p:cond delay="0"/>
                                  </p:stCondLst>
                                  <p:childTnLst>
                                    <p:animEffect transition="out" filter="barn(inVertical)">
                                      <p:cBhvr>
                                        <p:cTn id="130" dur="500"/>
                                        <p:tgtEl>
                                          <p:spTgt spid="57"/>
                                        </p:tgtEl>
                                      </p:cBhvr>
                                    </p:animEffect>
                                    <p:set>
                                      <p:cBhvr>
                                        <p:cTn id="131" dur="1" fill="hold">
                                          <p:stCondLst>
                                            <p:cond delay="499"/>
                                          </p:stCondLst>
                                        </p:cTn>
                                        <p:tgtEl>
                                          <p:spTgt spid="5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fade">
                                      <p:cBhvr>
                                        <p:cTn id="136" dur="500"/>
                                        <p:tgtEl>
                                          <p:spTgt spid="58"/>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xit" presetSubtype="21" fill="hold" nodeType="clickEffect">
                                  <p:stCondLst>
                                    <p:cond delay="0"/>
                                  </p:stCondLst>
                                  <p:childTnLst>
                                    <p:animEffect transition="out" filter="barn(inVertical)">
                                      <p:cBhvr>
                                        <p:cTn id="140" dur="500"/>
                                        <p:tgtEl>
                                          <p:spTgt spid="58"/>
                                        </p:tgtEl>
                                      </p:cBhvr>
                                    </p:animEffect>
                                    <p:set>
                                      <p:cBhvr>
                                        <p:cTn id="141" dur="1" fill="hold">
                                          <p:stCondLst>
                                            <p:cond delay="499"/>
                                          </p:stCondLst>
                                        </p:cTn>
                                        <p:tgtEl>
                                          <p:spTgt spid="58"/>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fade">
                                      <p:cBhvr>
                                        <p:cTn id="146" dur="1000"/>
                                        <p:tgtEl>
                                          <p:spTgt spid="40"/>
                                        </p:tgtEl>
                                      </p:cBhvr>
                                    </p:animEffect>
                                    <p:anim calcmode="lin" valueType="num">
                                      <p:cBhvr>
                                        <p:cTn id="147" dur="1000" fill="hold"/>
                                        <p:tgtEl>
                                          <p:spTgt spid="40"/>
                                        </p:tgtEl>
                                        <p:attrNameLst>
                                          <p:attrName>ppt_x</p:attrName>
                                        </p:attrNameLst>
                                      </p:cBhvr>
                                      <p:tavLst>
                                        <p:tav tm="0">
                                          <p:val>
                                            <p:strVal val="#ppt_x"/>
                                          </p:val>
                                        </p:tav>
                                        <p:tav tm="100000">
                                          <p:val>
                                            <p:strVal val="#ppt_x"/>
                                          </p:val>
                                        </p:tav>
                                      </p:tavLst>
                                    </p:anim>
                                    <p:anim calcmode="lin" valueType="num">
                                      <p:cBhvr>
                                        <p:cTn id="148" dur="1000" fill="hold"/>
                                        <p:tgtEl>
                                          <p:spTgt spid="40"/>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39"/>
                                        </p:tgtEl>
                                        <p:attrNameLst>
                                          <p:attrName>style.visibility</p:attrName>
                                        </p:attrNameLst>
                                      </p:cBhvr>
                                      <p:to>
                                        <p:strVal val="visible"/>
                                      </p:to>
                                    </p:set>
                                    <p:animEffect transition="in" filter="fade">
                                      <p:cBhvr>
                                        <p:cTn id="151" dur="1000"/>
                                        <p:tgtEl>
                                          <p:spTgt spid="39"/>
                                        </p:tgtEl>
                                      </p:cBhvr>
                                    </p:animEffect>
                                    <p:anim calcmode="lin" valueType="num">
                                      <p:cBhvr>
                                        <p:cTn id="152" dur="1000" fill="hold"/>
                                        <p:tgtEl>
                                          <p:spTgt spid="39"/>
                                        </p:tgtEl>
                                        <p:attrNameLst>
                                          <p:attrName>ppt_x</p:attrName>
                                        </p:attrNameLst>
                                      </p:cBhvr>
                                      <p:tavLst>
                                        <p:tav tm="0">
                                          <p:val>
                                            <p:strVal val="#ppt_x"/>
                                          </p:val>
                                        </p:tav>
                                        <p:tav tm="100000">
                                          <p:val>
                                            <p:strVal val="#ppt_x"/>
                                          </p:val>
                                        </p:tav>
                                      </p:tavLst>
                                    </p:anim>
                                    <p:anim calcmode="lin" valueType="num">
                                      <p:cBhvr>
                                        <p:cTn id="153" dur="1000" fill="hold"/>
                                        <p:tgtEl>
                                          <p:spTgt spid="39"/>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24"/>
                                        </p:tgtEl>
                                        <p:attrNameLst>
                                          <p:attrName>style.visibility</p:attrName>
                                        </p:attrNameLst>
                                      </p:cBhvr>
                                      <p:to>
                                        <p:strVal val="visible"/>
                                      </p:to>
                                    </p:set>
                                    <p:animEffect transition="in" filter="fade">
                                      <p:cBhvr>
                                        <p:cTn id="156" dur="1000"/>
                                        <p:tgtEl>
                                          <p:spTgt spid="24"/>
                                        </p:tgtEl>
                                      </p:cBhvr>
                                    </p:animEffect>
                                    <p:anim calcmode="lin" valueType="num">
                                      <p:cBhvr>
                                        <p:cTn id="157" dur="1000" fill="hold"/>
                                        <p:tgtEl>
                                          <p:spTgt spid="24"/>
                                        </p:tgtEl>
                                        <p:attrNameLst>
                                          <p:attrName>ppt_x</p:attrName>
                                        </p:attrNameLst>
                                      </p:cBhvr>
                                      <p:tavLst>
                                        <p:tav tm="0">
                                          <p:val>
                                            <p:strVal val="#ppt_x"/>
                                          </p:val>
                                        </p:tav>
                                        <p:tav tm="100000">
                                          <p:val>
                                            <p:strVal val="#ppt_x"/>
                                          </p:val>
                                        </p:tav>
                                      </p:tavLst>
                                    </p:anim>
                                    <p:anim calcmode="lin" valueType="num">
                                      <p:cBhvr>
                                        <p:cTn id="1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59"/>
                                        </p:tgtEl>
                                        <p:attrNameLst>
                                          <p:attrName>style.visibility</p:attrName>
                                        </p:attrNameLst>
                                      </p:cBhvr>
                                      <p:to>
                                        <p:strVal val="visible"/>
                                      </p:to>
                                    </p:set>
                                    <p:animEffect transition="in" filter="fade">
                                      <p:cBhvr>
                                        <p:cTn id="163" dur="1000"/>
                                        <p:tgtEl>
                                          <p:spTgt spid="59"/>
                                        </p:tgtEl>
                                      </p:cBhvr>
                                    </p:animEffect>
                                    <p:anim calcmode="lin" valueType="num">
                                      <p:cBhvr>
                                        <p:cTn id="164" dur="1000" fill="hold"/>
                                        <p:tgtEl>
                                          <p:spTgt spid="59"/>
                                        </p:tgtEl>
                                        <p:attrNameLst>
                                          <p:attrName>ppt_x</p:attrName>
                                        </p:attrNameLst>
                                      </p:cBhvr>
                                      <p:tavLst>
                                        <p:tav tm="0">
                                          <p:val>
                                            <p:strVal val="#ppt_x"/>
                                          </p:val>
                                        </p:tav>
                                        <p:tav tm="100000">
                                          <p:val>
                                            <p:strVal val="#ppt_x"/>
                                          </p:val>
                                        </p:tav>
                                      </p:tavLst>
                                    </p:anim>
                                    <p:anim calcmode="lin" valueType="num">
                                      <p:cBhvr>
                                        <p:cTn id="1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1000"/>
                                        <p:tgtEl>
                                          <p:spTgt spid="60"/>
                                        </p:tgtEl>
                                      </p:cBhvr>
                                    </p:animEffect>
                                    <p:anim calcmode="lin" valueType="num">
                                      <p:cBhvr>
                                        <p:cTn id="171" dur="1000" fill="hold"/>
                                        <p:tgtEl>
                                          <p:spTgt spid="60"/>
                                        </p:tgtEl>
                                        <p:attrNameLst>
                                          <p:attrName>ppt_x</p:attrName>
                                        </p:attrNameLst>
                                      </p:cBhvr>
                                      <p:tavLst>
                                        <p:tav tm="0">
                                          <p:val>
                                            <p:strVal val="#ppt_x"/>
                                          </p:val>
                                        </p:tav>
                                        <p:tav tm="100000">
                                          <p:val>
                                            <p:strVal val="#ppt_x"/>
                                          </p:val>
                                        </p:tav>
                                      </p:tavLst>
                                    </p:anim>
                                    <p:anim calcmode="lin" valueType="num">
                                      <p:cBhvr>
                                        <p:cTn id="17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6" presetClass="exit" presetSubtype="21" fill="hold" grpId="1" nodeType="clickEffect">
                                  <p:stCondLst>
                                    <p:cond delay="0"/>
                                  </p:stCondLst>
                                  <p:childTnLst>
                                    <p:animEffect transition="out" filter="barn(inVertical)">
                                      <p:cBhvr>
                                        <p:cTn id="176" dur="500"/>
                                        <p:tgtEl>
                                          <p:spTgt spid="48"/>
                                        </p:tgtEl>
                                      </p:cBhvr>
                                    </p:animEffect>
                                    <p:set>
                                      <p:cBhvr>
                                        <p:cTn id="177" dur="1" fill="hold">
                                          <p:stCondLst>
                                            <p:cond delay="499"/>
                                          </p:stCondLst>
                                        </p:cTn>
                                        <p:tgtEl>
                                          <p:spTgt spid="48"/>
                                        </p:tgtEl>
                                        <p:attrNameLst>
                                          <p:attrName>style.visibility</p:attrName>
                                        </p:attrNameLst>
                                      </p:cBhvr>
                                      <p:to>
                                        <p:strVal val="hidden"/>
                                      </p:to>
                                    </p:set>
                                  </p:childTnLst>
                                </p:cTn>
                              </p:par>
                              <p:par>
                                <p:cTn id="178" presetID="16" presetClass="exit" presetSubtype="21" fill="hold" grpId="1" nodeType="withEffect">
                                  <p:stCondLst>
                                    <p:cond delay="0"/>
                                  </p:stCondLst>
                                  <p:childTnLst>
                                    <p:animEffect transition="out" filter="barn(inVertical)">
                                      <p:cBhvr>
                                        <p:cTn id="179" dur="500"/>
                                        <p:tgtEl>
                                          <p:spTgt spid="59"/>
                                        </p:tgtEl>
                                      </p:cBhvr>
                                    </p:animEffect>
                                    <p:set>
                                      <p:cBhvr>
                                        <p:cTn id="180" dur="1" fill="hold">
                                          <p:stCondLst>
                                            <p:cond delay="499"/>
                                          </p:stCondLst>
                                        </p:cTn>
                                        <p:tgtEl>
                                          <p:spTgt spid="59"/>
                                        </p:tgtEl>
                                        <p:attrNameLst>
                                          <p:attrName>style.visibility</p:attrName>
                                        </p:attrNameLst>
                                      </p:cBhvr>
                                      <p:to>
                                        <p:strVal val="hidden"/>
                                      </p:to>
                                    </p:set>
                                  </p:childTnLst>
                                </p:cTn>
                              </p:par>
                              <p:par>
                                <p:cTn id="181" presetID="16" presetClass="exit" presetSubtype="21" fill="hold" grpId="1" nodeType="withEffect">
                                  <p:stCondLst>
                                    <p:cond delay="0"/>
                                  </p:stCondLst>
                                  <p:childTnLst>
                                    <p:animEffect transition="out" filter="barn(inVertical)">
                                      <p:cBhvr>
                                        <p:cTn id="182" dur="500"/>
                                        <p:tgtEl>
                                          <p:spTgt spid="60"/>
                                        </p:tgtEl>
                                      </p:cBhvr>
                                    </p:animEffect>
                                    <p:set>
                                      <p:cBhvr>
                                        <p:cTn id="183" dur="1" fill="hold">
                                          <p:stCondLst>
                                            <p:cond delay="499"/>
                                          </p:stCondLst>
                                        </p:cTn>
                                        <p:tgtEl>
                                          <p:spTgt spid="60"/>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43"/>
                                        </p:tgtEl>
                                        <p:attrNameLst>
                                          <p:attrName>style.visibility</p:attrName>
                                        </p:attrNameLst>
                                      </p:cBhvr>
                                      <p:to>
                                        <p:strVal val="visible"/>
                                      </p:to>
                                    </p:set>
                                    <p:animEffect transition="in" filter="fade">
                                      <p:cBhvr>
                                        <p:cTn id="188" dur="1000"/>
                                        <p:tgtEl>
                                          <p:spTgt spid="43"/>
                                        </p:tgtEl>
                                      </p:cBhvr>
                                    </p:animEffect>
                                    <p:anim calcmode="lin" valueType="num">
                                      <p:cBhvr>
                                        <p:cTn id="189" dur="1000" fill="hold"/>
                                        <p:tgtEl>
                                          <p:spTgt spid="43"/>
                                        </p:tgtEl>
                                        <p:attrNameLst>
                                          <p:attrName>ppt_x</p:attrName>
                                        </p:attrNameLst>
                                      </p:cBhvr>
                                      <p:tavLst>
                                        <p:tav tm="0">
                                          <p:val>
                                            <p:strVal val="#ppt_x"/>
                                          </p:val>
                                        </p:tav>
                                        <p:tav tm="100000">
                                          <p:val>
                                            <p:strVal val="#ppt_x"/>
                                          </p:val>
                                        </p:tav>
                                      </p:tavLst>
                                    </p:anim>
                                    <p:anim calcmode="lin" valueType="num">
                                      <p:cBhvr>
                                        <p:cTn id="190" dur="1000" fill="hold"/>
                                        <p:tgtEl>
                                          <p:spTgt spid="43"/>
                                        </p:tgtEl>
                                        <p:attrNameLst>
                                          <p:attrName>ppt_y</p:attrName>
                                        </p:attrNameLst>
                                      </p:cBhvr>
                                      <p:tavLst>
                                        <p:tav tm="0">
                                          <p:val>
                                            <p:strVal val="#ppt_y+.1"/>
                                          </p:val>
                                        </p:tav>
                                        <p:tav tm="100000">
                                          <p:val>
                                            <p:strVal val="#ppt_y"/>
                                          </p:val>
                                        </p:tav>
                                      </p:tavLst>
                                    </p:anim>
                                  </p:childTnLst>
                                </p:cTn>
                              </p:par>
                              <p:par>
                                <p:cTn id="191" presetID="42" presetClass="entr" presetSubtype="0" fill="hold" nodeType="withEffect">
                                  <p:stCondLst>
                                    <p:cond delay="0"/>
                                  </p:stCondLst>
                                  <p:childTnLst>
                                    <p:set>
                                      <p:cBhvr>
                                        <p:cTn id="192" dur="1" fill="hold">
                                          <p:stCondLst>
                                            <p:cond delay="0"/>
                                          </p:stCondLst>
                                        </p:cTn>
                                        <p:tgtEl>
                                          <p:spTgt spid="44"/>
                                        </p:tgtEl>
                                        <p:attrNameLst>
                                          <p:attrName>style.visibility</p:attrName>
                                        </p:attrNameLst>
                                      </p:cBhvr>
                                      <p:to>
                                        <p:strVal val="visible"/>
                                      </p:to>
                                    </p:set>
                                    <p:animEffect transition="in" filter="fade">
                                      <p:cBhvr>
                                        <p:cTn id="193" dur="1000"/>
                                        <p:tgtEl>
                                          <p:spTgt spid="44"/>
                                        </p:tgtEl>
                                      </p:cBhvr>
                                    </p:animEffect>
                                    <p:anim calcmode="lin" valueType="num">
                                      <p:cBhvr>
                                        <p:cTn id="194" dur="1000" fill="hold"/>
                                        <p:tgtEl>
                                          <p:spTgt spid="44"/>
                                        </p:tgtEl>
                                        <p:attrNameLst>
                                          <p:attrName>ppt_x</p:attrName>
                                        </p:attrNameLst>
                                      </p:cBhvr>
                                      <p:tavLst>
                                        <p:tav tm="0">
                                          <p:val>
                                            <p:strVal val="#ppt_x"/>
                                          </p:val>
                                        </p:tav>
                                        <p:tav tm="100000">
                                          <p:val>
                                            <p:strVal val="#ppt_x"/>
                                          </p:val>
                                        </p:tav>
                                      </p:tavLst>
                                    </p:anim>
                                    <p:anim calcmode="lin" valueType="num">
                                      <p:cBhvr>
                                        <p:cTn id="195" dur="1000" fill="hold"/>
                                        <p:tgtEl>
                                          <p:spTgt spid="44"/>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25"/>
                                        </p:tgtEl>
                                        <p:attrNameLst>
                                          <p:attrName>style.visibility</p:attrName>
                                        </p:attrNameLst>
                                      </p:cBhvr>
                                      <p:to>
                                        <p:strVal val="visible"/>
                                      </p:to>
                                    </p:set>
                                    <p:animEffect transition="in" filter="fade">
                                      <p:cBhvr>
                                        <p:cTn id="198" dur="1000"/>
                                        <p:tgtEl>
                                          <p:spTgt spid="25"/>
                                        </p:tgtEl>
                                      </p:cBhvr>
                                    </p:animEffect>
                                    <p:anim calcmode="lin" valueType="num">
                                      <p:cBhvr>
                                        <p:cTn id="199" dur="1000" fill="hold"/>
                                        <p:tgtEl>
                                          <p:spTgt spid="25"/>
                                        </p:tgtEl>
                                        <p:attrNameLst>
                                          <p:attrName>ppt_x</p:attrName>
                                        </p:attrNameLst>
                                      </p:cBhvr>
                                      <p:tavLst>
                                        <p:tav tm="0">
                                          <p:val>
                                            <p:strVal val="#ppt_x"/>
                                          </p:val>
                                        </p:tav>
                                        <p:tav tm="100000">
                                          <p:val>
                                            <p:strVal val="#ppt_x"/>
                                          </p:val>
                                        </p:tav>
                                      </p:tavLst>
                                    </p:anim>
                                    <p:anim calcmode="lin" valueType="num">
                                      <p:cBhvr>
                                        <p:cTn id="2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42" presetClass="entr" presetSubtype="0" fill="hold" grpId="0" nodeType="clickEffect">
                                  <p:stCondLst>
                                    <p:cond delay="0"/>
                                  </p:stCondLst>
                                  <p:childTnLst>
                                    <p:set>
                                      <p:cBhvr>
                                        <p:cTn id="204" dur="1" fill="hold">
                                          <p:stCondLst>
                                            <p:cond delay="0"/>
                                          </p:stCondLst>
                                        </p:cTn>
                                        <p:tgtEl>
                                          <p:spTgt spid="62"/>
                                        </p:tgtEl>
                                        <p:attrNameLst>
                                          <p:attrName>style.visibility</p:attrName>
                                        </p:attrNameLst>
                                      </p:cBhvr>
                                      <p:to>
                                        <p:strVal val="visible"/>
                                      </p:to>
                                    </p:set>
                                    <p:animEffect transition="in" filter="fade">
                                      <p:cBhvr>
                                        <p:cTn id="205" dur="1000"/>
                                        <p:tgtEl>
                                          <p:spTgt spid="62"/>
                                        </p:tgtEl>
                                      </p:cBhvr>
                                    </p:animEffect>
                                    <p:anim calcmode="lin" valueType="num">
                                      <p:cBhvr>
                                        <p:cTn id="206" dur="1000" fill="hold"/>
                                        <p:tgtEl>
                                          <p:spTgt spid="62"/>
                                        </p:tgtEl>
                                        <p:attrNameLst>
                                          <p:attrName>ppt_x</p:attrName>
                                        </p:attrNameLst>
                                      </p:cBhvr>
                                      <p:tavLst>
                                        <p:tav tm="0">
                                          <p:val>
                                            <p:strVal val="#ppt_x"/>
                                          </p:val>
                                        </p:tav>
                                        <p:tav tm="100000">
                                          <p:val>
                                            <p:strVal val="#ppt_x"/>
                                          </p:val>
                                        </p:tav>
                                      </p:tavLst>
                                    </p:anim>
                                    <p:anim calcmode="lin" valueType="num">
                                      <p:cBhvr>
                                        <p:cTn id="20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entr" presetSubtype="0" fill="hold" grpId="0" nodeType="clickEffect">
                                  <p:stCondLst>
                                    <p:cond delay="0"/>
                                  </p:stCondLst>
                                  <p:childTnLst>
                                    <p:set>
                                      <p:cBhvr>
                                        <p:cTn id="211" dur="1" fill="hold">
                                          <p:stCondLst>
                                            <p:cond delay="0"/>
                                          </p:stCondLst>
                                        </p:cTn>
                                        <p:tgtEl>
                                          <p:spTgt spid="63"/>
                                        </p:tgtEl>
                                        <p:attrNameLst>
                                          <p:attrName>style.visibility</p:attrName>
                                        </p:attrNameLst>
                                      </p:cBhvr>
                                      <p:to>
                                        <p:strVal val="visible"/>
                                      </p:to>
                                    </p:set>
                                    <p:animEffect transition="in" filter="fade">
                                      <p:cBhvr>
                                        <p:cTn id="212" dur="1000"/>
                                        <p:tgtEl>
                                          <p:spTgt spid="63"/>
                                        </p:tgtEl>
                                      </p:cBhvr>
                                    </p:animEffect>
                                    <p:anim calcmode="lin" valueType="num">
                                      <p:cBhvr>
                                        <p:cTn id="213" dur="1000" fill="hold"/>
                                        <p:tgtEl>
                                          <p:spTgt spid="63"/>
                                        </p:tgtEl>
                                        <p:attrNameLst>
                                          <p:attrName>ppt_x</p:attrName>
                                        </p:attrNameLst>
                                      </p:cBhvr>
                                      <p:tavLst>
                                        <p:tav tm="0">
                                          <p:val>
                                            <p:strVal val="#ppt_x"/>
                                          </p:val>
                                        </p:tav>
                                        <p:tav tm="100000">
                                          <p:val>
                                            <p:strVal val="#ppt_x"/>
                                          </p:val>
                                        </p:tav>
                                      </p:tavLst>
                                    </p:anim>
                                    <p:anim calcmode="lin" valueType="num">
                                      <p:cBhvr>
                                        <p:cTn id="21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4" grpId="0" animBg="1"/>
      <p:bldP spid="25" grpId="0" animBg="1"/>
      <p:bldP spid="47" grpId="0"/>
      <p:bldP spid="47" grpId="1"/>
      <p:bldP spid="48" grpId="0"/>
      <p:bldP spid="48" grpId="1"/>
      <p:bldP spid="49" grpId="0"/>
      <p:bldP spid="49" grpId="1"/>
      <p:bldP spid="51" grpId="0"/>
      <p:bldP spid="51" grpId="1"/>
      <p:bldP spid="52" grpId="0"/>
      <p:bldP spid="52" grpId="1"/>
      <p:bldP spid="53" grpId="0"/>
      <p:bldP spid="53" grpId="1"/>
      <p:bldP spid="54" grpId="0" animBg="1"/>
      <p:bldP spid="54" grpId="1" animBg="1"/>
      <p:bldP spid="55" grpId="0" animBg="1"/>
      <p:bldP spid="55" grpId="1" animBg="1"/>
      <p:bldP spid="59" grpId="0"/>
      <p:bldP spid="59" grpId="1"/>
      <p:bldP spid="60" grpId="0"/>
      <p:bldP spid="60" grpId="1"/>
      <p:bldP spid="62"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a:grpSpLocks noChangeAspect="1"/>
          </p:cNvGrpSpPr>
          <p:nvPr/>
        </p:nvGrpSpPr>
        <p:grpSpPr>
          <a:xfrm>
            <a:off x="7808140" y="1877554"/>
            <a:ext cx="1024517" cy="883175"/>
            <a:chOff x="5286765" y="3535204"/>
            <a:chExt cx="1898650" cy="1636713"/>
          </a:xfrm>
          <a:effectLst/>
        </p:grpSpPr>
        <p:sp>
          <p:nvSpPr>
            <p:cNvPr id="38" name="Oval 21"/>
            <p:cNvSpPr>
              <a:spLocks noChangeArrowheads="1"/>
            </p:cNvSpPr>
            <p:nvPr/>
          </p:nvSpPr>
          <p:spPr bwMode="gray">
            <a:xfrm>
              <a:off x="5286765" y="3970496"/>
              <a:ext cx="481402" cy="782005"/>
            </a:xfrm>
            <a:prstGeom prst="ellipse">
              <a:avLst/>
            </a:prstGeom>
            <a:solidFill>
              <a:schemeClr val="accent5">
                <a:lumMod val="60000"/>
                <a:lumOff val="40000"/>
              </a:schemeClr>
            </a:solidFill>
            <a:ln w="38100" algn="ctr">
              <a:noFill/>
              <a:round/>
              <a:headEnd/>
              <a:tailEnd/>
            </a:ln>
            <a:effectLst/>
          </p:spPr>
          <p:txBody>
            <a:bodyPr wrap="none" anchor="ctr">
              <a:spAutoFit/>
            </a:bodyPr>
            <a:lstStyle/>
            <a:p>
              <a:endParaRPr lang="fa-IR" sz="1350"/>
            </a:p>
          </p:txBody>
        </p:sp>
        <p:grpSp>
          <p:nvGrpSpPr>
            <p:cNvPr id="39" name="Group 25"/>
            <p:cNvGrpSpPr>
              <a:grpSpLocks/>
            </p:cNvGrpSpPr>
            <p:nvPr/>
          </p:nvGrpSpPr>
          <p:grpSpPr bwMode="auto">
            <a:xfrm>
              <a:off x="5548703" y="3535204"/>
              <a:ext cx="1636712" cy="1636713"/>
              <a:chOff x="4166" y="1706"/>
              <a:chExt cx="1252" cy="1252"/>
            </a:xfrm>
          </p:grpSpPr>
          <p:sp>
            <p:nvSpPr>
              <p:cNvPr id="41"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2"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3"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44"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0" name="Text Box 39"/>
            <p:cNvSpPr txBox="1">
              <a:spLocks noChangeArrowheads="1"/>
            </p:cNvSpPr>
            <p:nvPr/>
          </p:nvSpPr>
          <p:spPr bwMode="gray">
            <a:xfrm>
              <a:off x="5612927" y="3815032"/>
              <a:ext cx="1485950" cy="1197790"/>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طراحی</a:t>
              </a:r>
            </a:p>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مدل ها</a:t>
              </a:r>
              <a:endParaRPr lang="en-US" sz="1350" dirty="0">
                <a:solidFill>
                  <a:srgbClr val="000000"/>
                </a:solidFill>
                <a:effectLst>
                  <a:outerShdw blurRad="38100" dist="38100" dir="2700000" algn="tl">
                    <a:srgbClr val="000000">
                      <a:alpha val="43137"/>
                    </a:srgbClr>
                  </a:outerShdw>
                </a:effectLst>
                <a:cs typeface="B Yekan" pitchFamily="2" charset="-78"/>
              </a:endParaRPr>
            </a:p>
          </p:txBody>
        </p:sp>
      </p:grpSp>
      <p:sp>
        <p:nvSpPr>
          <p:cNvPr id="4" name="Rectangle 3"/>
          <p:cNvSpPr/>
          <p:nvPr/>
        </p:nvSpPr>
        <p:spPr>
          <a:xfrm>
            <a:off x="2434828" y="1726589"/>
            <a:ext cx="4271963" cy="4143375"/>
          </a:xfrm>
          <a:prstGeom prst="rect">
            <a:avLst/>
          </a:prstGeom>
          <a:noFill/>
        </p:spPr>
      </p:sp>
      <p:graphicFrame>
        <p:nvGraphicFramePr>
          <p:cNvPr id="84" name="Table 83"/>
          <p:cNvGraphicFramePr>
            <a:graphicFrameLocks noGrp="1"/>
          </p:cNvGraphicFramePr>
          <p:nvPr>
            <p:extLst/>
          </p:nvPr>
        </p:nvGraphicFramePr>
        <p:xfrm>
          <a:off x="2505606" y="2713390"/>
          <a:ext cx="5134708" cy="2580126"/>
        </p:xfrm>
        <a:graphic>
          <a:graphicData uri="http://schemas.openxmlformats.org/drawingml/2006/table">
            <a:tbl>
              <a:tblPr rtl="1" firstRow="1" bandRow="1">
                <a:tableStyleId>{2A488322-F2BA-4B5B-9748-0D474271808F}</a:tableStyleId>
              </a:tblPr>
              <a:tblGrid>
                <a:gridCol w="1661511"/>
                <a:gridCol w="1661511"/>
                <a:gridCol w="1811686"/>
              </a:tblGrid>
              <a:tr h="484762">
                <a:tc rowSpan="2">
                  <a:txBody>
                    <a:bodyPr/>
                    <a:lstStyle/>
                    <a:p>
                      <a:pPr algn="ctr"/>
                      <a:endParaRPr lang="en-US" sz="3300" dirty="0">
                        <a:solidFill>
                          <a:schemeClr val="tx1"/>
                        </a:solidFill>
                        <a:cs typeface="B Yekan" panose="00000400000000000000" pitchFamily="2" charset="-78"/>
                      </a:endParaRPr>
                    </a:p>
                  </a:txBody>
                  <a:tcPr marL="0" marR="0" marT="0" marB="0" anchor="ctr">
                    <a:lnL w="12700" cap="flat" cmpd="sng" algn="ctr">
                      <a:no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spcAft>
                          <a:spcPts val="300"/>
                        </a:spcAft>
                      </a:pPr>
                      <a:r>
                        <a:rPr lang="fa-IR" sz="1400" dirty="0" smtClean="0">
                          <a:solidFill>
                            <a:schemeClr val="tx1"/>
                          </a:solidFill>
                          <a:effectLst/>
                          <a:cs typeface="B Yekan" panose="00000400000000000000" pitchFamily="2" charset="-78"/>
                        </a:rPr>
                        <a:t>تیرهای پیشانی (تیپ 1)</a:t>
                      </a:r>
                      <a:endParaRPr lang="en-US" sz="1800" b="1"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r>
                        <a:rPr lang="fa-IR" sz="1400" dirty="0" smtClean="0">
                          <a:solidFill>
                            <a:schemeClr val="tx1"/>
                          </a:solidFill>
                          <a:effectLst/>
                          <a:cs typeface="B Yekan" panose="00000400000000000000" pitchFamily="2" charset="-78"/>
                        </a:rPr>
                        <a:t>تیرهای</a:t>
                      </a:r>
                      <a:r>
                        <a:rPr lang="fa-IR" sz="1400" baseline="0" dirty="0" smtClean="0">
                          <a:solidFill>
                            <a:schemeClr val="tx1"/>
                          </a:solidFill>
                          <a:effectLst/>
                          <a:cs typeface="B Yekan" panose="00000400000000000000" pitchFamily="2" charset="-78"/>
                        </a:rPr>
                        <a:t> میانی (تیپ2)</a:t>
                      </a:r>
                      <a:endParaRPr lang="en-US" sz="1800" b="1"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r>
              <a:tr h="975373">
                <a:tc vMerge="1">
                  <a:txBody>
                    <a:bodyPr/>
                    <a:lstStyle/>
                    <a:p>
                      <a:pPr algn="ctr"/>
                      <a:endParaRPr lang="en-US" sz="4400" dirty="0">
                        <a:solidFill>
                          <a:schemeClr val="tx1"/>
                        </a:solidFill>
                        <a:cs typeface="B Yekan" panose="00000400000000000000" pitchFamily="2" charset="-78"/>
                      </a:endParaRPr>
                    </a:p>
                  </a:txBody>
                  <a:tcPr marL="0" marR="0"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endParaRPr lang="en-US" sz="24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r>
              <a:tr h="359169">
                <a:tc>
                  <a:txBody>
                    <a:bodyPr/>
                    <a:lstStyle/>
                    <a:p>
                      <a:pPr algn="ctr">
                        <a:spcAft>
                          <a:spcPts val="300"/>
                        </a:spcAft>
                      </a:pPr>
                      <a:r>
                        <a:rPr lang="fa-IR" sz="1500" dirty="0" smtClean="0">
                          <a:solidFill>
                            <a:schemeClr val="tx1"/>
                          </a:solidFill>
                          <a:effectLst/>
                          <a:cs typeface="B Yekan" panose="00000400000000000000" pitchFamily="2" charset="-78"/>
                        </a:rPr>
                        <a:t>بار برف نادر</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r>
                        <a:rPr lang="en-US" sz="1500" dirty="0">
                          <a:solidFill>
                            <a:schemeClr val="tx1"/>
                          </a:solidFill>
                          <a:effectLst/>
                          <a:latin typeface="Times New Roman" panose="02020603050405020304" pitchFamily="18" charset="0"/>
                          <a:cs typeface="Times New Roman" panose="02020603050405020304" pitchFamily="18" charset="0"/>
                        </a:rPr>
                        <a:t>Box70×40×2 cm</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r>
                        <a:rPr lang="en-US" sz="1500" dirty="0">
                          <a:solidFill>
                            <a:schemeClr val="tx1"/>
                          </a:solidFill>
                          <a:effectLst/>
                          <a:latin typeface="Times New Roman" panose="02020603050405020304" pitchFamily="18" charset="0"/>
                          <a:cs typeface="Times New Roman" panose="02020603050405020304" pitchFamily="18" charset="0"/>
                        </a:rPr>
                        <a:t>Box40×20×1.5 cm</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r>
              <a:tr h="380411">
                <a:tc>
                  <a:txBody>
                    <a:bodyPr/>
                    <a:lstStyle/>
                    <a:p>
                      <a:pPr algn="ctr">
                        <a:spcAft>
                          <a:spcPts val="300"/>
                        </a:spcAft>
                      </a:pPr>
                      <a:r>
                        <a:rPr lang="fa-IR" sz="1500" dirty="0" smtClean="0">
                          <a:solidFill>
                            <a:schemeClr val="tx1"/>
                          </a:solidFill>
                          <a:effectLst/>
                          <a:cs typeface="B Yekan" panose="00000400000000000000" pitchFamily="2" charset="-78"/>
                        </a:rPr>
                        <a:t>بار برف متوسط</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r>
                        <a:rPr lang="en-US" sz="1500" dirty="0">
                          <a:solidFill>
                            <a:schemeClr val="tx1"/>
                          </a:solidFill>
                          <a:effectLst/>
                          <a:latin typeface="Times New Roman" panose="02020603050405020304" pitchFamily="18" charset="0"/>
                          <a:cs typeface="Times New Roman" panose="02020603050405020304" pitchFamily="18" charset="0"/>
                        </a:rPr>
                        <a:t>Box100×50×3 cm</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a:spcAft>
                          <a:spcPts val="300"/>
                        </a:spcAft>
                      </a:pPr>
                      <a:r>
                        <a:rPr lang="en-US" sz="1500" dirty="0">
                          <a:solidFill>
                            <a:schemeClr val="tx1"/>
                          </a:solidFill>
                          <a:effectLst/>
                          <a:latin typeface="Times New Roman" panose="02020603050405020304" pitchFamily="18" charset="0"/>
                          <a:cs typeface="Times New Roman" panose="02020603050405020304" pitchFamily="18" charset="0"/>
                        </a:rPr>
                        <a:t>Box40×40×1.5 cm</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r>
              <a:tr h="380411">
                <a:tc>
                  <a:txBody>
                    <a:bodyPr/>
                    <a:lstStyle/>
                    <a:p>
                      <a:pPr algn="ctr">
                        <a:spcAft>
                          <a:spcPts val="300"/>
                        </a:spcAft>
                      </a:pPr>
                      <a:r>
                        <a:rPr lang="fa-IR" sz="1500" dirty="0" smtClean="0">
                          <a:solidFill>
                            <a:schemeClr val="tx1"/>
                          </a:solidFill>
                          <a:effectLst/>
                          <a:cs typeface="B Yekan" panose="00000400000000000000" pitchFamily="2" charset="-78"/>
                        </a:rPr>
                        <a:t>بار برف فوق سنگین</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rtl="1">
                        <a:lnSpc>
                          <a:spcPct val="135000"/>
                        </a:lnSpc>
                        <a:spcAft>
                          <a:spcPts val="0"/>
                        </a:spcAft>
                      </a:pPr>
                      <a:r>
                        <a:rPr lang="en-US" sz="1500" kern="1200" dirty="0">
                          <a:solidFill>
                            <a:schemeClr val="tx1"/>
                          </a:solidFill>
                          <a:effectLst/>
                          <a:latin typeface="Times New Roman" panose="02020603050405020304" pitchFamily="18" charset="0"/>
                          <a:cs typeface="Times New Roman" panose="02020603050405020304" pitchFamily="18" charset="0"/>
                        </a:rPr>
                        <a:t>Box 100×70×3 cm</a:t>
                      </a:r>
                      <a:endParaRPr lang="en-US"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c>
                  <a:txBody>
                    <a:bodyPr/>
                    <a:lstStyle/>
                    <a:p>
                      <a:pPr algn="ctr" rtl="1">
                        <a:lnSpc>
                          <a:spcPct val="135000"/>
                        </a:lnSpc>
                        <a:spcAft>
                          <a:spcPts val="0"/>
                        </a:spcAft>
                      </a:pPr>
                      <a:r>
                        <a:rPr lang="en-US" sz="1500" kern="1200" dirty="0">
                          <a:solidFill>
                            <a:schemeClr val="tx1"/>
                          </a:solidFill>
                          <a:effectLst/>
                          <a:latin typeface="Times New Roman" panose="02020603050405020304" pitchFamily="18" charset="0"/>
                          <a:cs typeface="Times New Roman" panose="02020603050405020304" pitchFamily="18" charset="0"/>
                        </a:rPr>
                        <a:t>Box 70×50×2 cm   </a:t>
                      </a:r>
                      <a:endParaRPr lang="en-US"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noFill/>
                  </a:tcPr>
                </a:tc>
              </a:tr>
            </a:tbl>
          </a:graphicData>
        </a:graphic>
      </p:graphicFrame>
      <p:grpSp>
        <p:nvGrpSpPr>
          <p:cNvPr id="85" name="Group 84"/>
          <p:cNvGrpSpPr/>
          <p:nvPr/>
        </p:nvGrpSpPr>
        <p:grpSpPr>
          <a:xfrm>
            <a:off x="2853457" y="3088571"/>
            <a:ext cx="3134909" cy="1097280"/>
            <a:chOff x="4930156" y="2558259"/>
            <a:chExt cx="4179879" cy="1463040"/>
          </a:xfrm>
        </p:grpSpPr>
        <p:pic>
          <p:nvPicPr>
            <p:cNvPr id="86" name="Picture 85"/>
            <p:cNvPicPr>
              <a:picLocks noChangeAspect="1"/>
            </p:cNvPicPr>
            <p:nvPr/>
          </p:nvPicPr>
          <p:blipFill rotWithShape="1">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20347" t="6087" r="20451"/>
            <a:stretch/>
          </p:blipFill>
          <p:spPr>
            <a:xfrm>
              <a:off x="4930156" y="2581656"/>
              <a:ext cx="1737360" cy="1339638"/>
            </a:xfrm>
            <a:prstGeom prst="rect">
              <a:avLst/>
            </a:prstGeom>
          </p:spPr>
        </p:pic>
        <p:pic>
          <p:nvPicPr>
            <p:cNvPr id="87" name="Picture 86"/>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PaintStrokes/>
                      </a14:imgEffect>
                      <a14:imgEffect>
                        <a14:sharpenSoften amount="50000"/>
                      </a14:imgEffect>
                    </a14:imgLayer>
                  </a14:imgProps>
                </a:ext>
                <a:ext uri="{28A0092B-C50C-407E-A947-70E740481C1C}">
                  <a14:useLocalDpi xmlns:a14="http://schemas.microsoft.com/office/drawing/2010/main" val="0"/>
                </a:ext>
              </a:extLst>
            </a:blip>
            <a:srcRect l="21160" r="18471"/>
            <a:stretch/>
          </p:blipFill>
          <p:spPr>
            <a:xfrm>
              <a:off x="7293032" y="2558259"/>
              <a:ext cx="1817003" cy="1463040"/>
            </a:xfrm>
            <a:prstGeom prst="rect">
              <a:avLst/>
            </a:prstGeom>
          </p:spPr>
        </p:pic>
      </p:grpSp>
      <p:sp>
        <p:nvSpPr>
          <p:cNvPr id="83" name="Rectangle 82"/>
          <p:cNvSpPr/>
          <p:nvPr/>
        </p:nvSpPr>
        <p:spPr>
          <a:xfrm>
            <a:off x="2958028" y="2077204"/>
            <a:ext cx="3225563" cy="515526"/>
          </a:xfrm>
          <a:prstGeom prst="rect">
            <a:avLst/>
          </a:prstGeom>
        </p:spPr>
        <p:txBody>
          <a:bodyPr wrap="none">
            <a:spAutoFit/>
          </a:bodyPr>
          <a:lstStyle/>
          <a:p>
            <a:pPr marL="0" lvl="2" algn="ctr" rtl="1">
              <a:lnSpc>
                <a:spcPts val="3300"/>
              </a:lnSpc>
              <a:spcAft>
                <a:spcPts val="900"/>
              </a:spcAft>
            </a:pPr>
            <a:r>
              <a:rPr lang="ar-SA" sz="2700" b="1" dirty="0">
                <a:latin typeface="Times New Roman" panose="02020603050405020304" pitchFamily="18" charset="0"/>
                <a:ea typeface="Times New Roman" panose="02020603050405020304" pitchFamily="18" charset="0"/>
                <a:cs typeface="B Yekan" panose="00000400000000000000" pitchFamily="2" charset="-78"/>
              </a:rPr>
              <a:t>نت</a:t>
            </a:r>
            <a:r>
              <a:rPr lang="fa-IR" sz="2700" b="1" dirty="0">
                <a:latin typeface="Times New Roman" panose="02020603050405020304" pitchFamily="18" charset="0"/>
                <a:ea typeface="Times New Roman" panose="02020603050405020304" pitchFamily="18" charset="0"/>
                <a:cs typeface="B Yekan" panose="00000400000000000000" pitchFamily="2" charset="-78"/>
              </a:rPr>
              <a:t>یجه</a:t>
            </a:r>
            <a:r>
              <a:rPr lang="ar-SA" sz="2700" b="1" dirty="0">
                <a:latin typeface="Times New Roman" panose="02020603050405020304" pitchFamily="18" charset="0"/>
                <a:ea typeface="Times New Roman" panose="02020603050405020304" pitchFamily="18" charset="0"/>
                <a:cs typeface="B Yekan" panose="00000400000000000000" pitchFamily="2" charset="-78"/>
              </a:rPr>
              <a:t> طراحی</a:t>
            </a:r>
            <a:r>
              <a:rPr lang="fa-IR" sz="2700" b="1" dirty="0">
                <a:latin typeface="Times New Roman" panose="02020603050405020304" pitchFamily="18" charset="0"/>
                <a:ea typeface="Times New Roman" panose="02020603050405020304" pitchFamily="18" charset="0"/>
                <a:cs typeface="B Yekan" panose="00000400000000000000" pitchFamily="2" charset="-78"/>
              </a:rPr>
              <a:t> سازه اصلی</a:t>
            </a:r>
            <a:endParaRPr lang="en-US" sz="24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55"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24/44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6" name="Diagram 55"/>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0750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 calcmode="lin" valueType="num">
                                      <p:cBhvr>
                                        <p:cTn id="9" dur="1000" fill="hold"/>
                                        <p:tgtEl>
                                          <p:spTgt spid="83"/>
                                        </p:tgtEl>
                                        <p:attrNameLst>
                                          <p:attrName>style.rotation</p:attrName>
                                        </p:attrNameLst>
                                      </p:cBhvr>
                                      <p:tavLst>
                                        <p:tav tm="0">
                                          <p:val>
                                            <p:fltVal val="90"/>
                                          </p:val>
                                        </p:tav>
                                        <p:tav tm="100000">
                                          <p:val>
                                            <p:fltVal val="0"/>
                                          </p:val>
                                        </p:tav>
                                      </p:tavLst>
                                    </p:anim>
                                    <p:animEffect transition="in" filter="fade">
                                      <p:cBhvr>
                                        <p:cTn id="10" dur="10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1000"/>
                                        <p:tgtEl>
                                          <p:spTgt spid="84"/>
                                        </p:tgtEl>
                                      </p:cBhvr>
                                    </p:animEffect>
                                    <p:anim calcmode="lin" valueType="num">
                                      <p:cBhvr>
                                        <p:cTn id="16" dur="1000" fill="hold"/>
                                        <p:tgtEl>
                                          <p:spTgt spid="84"/>
                                        </p:tgtEl>
                                        <p:attrNameLst>
                                          <p:attrName>ppt_x</p:attrName>
                                        </p:attrNameLst>
                                      </p:cBhvr>
                                      <p:tavLst>
                                        <p:tav tm="0">
                                          <p:val>
                                            <p:strVal val="#ppt_x"/>
                                          </p:val>
                                        </p:tav>
                                        <p:tav tm="100000">
                                          <p:val>
                                            <p:strVal val="#ppt_x"/>
                                          </p:val>
                                        </p:tav>
                                      </p:tavLst>
                                    </p:anim>
                                    <p:anim calcmode="lin" valueType="num">
                                      <p:cBhvr>
                                        <p:cTn id="17" dur="1000" fill="hold"/>
                                        <p:tgtEl>
                                          <p:spTgt spid="8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anim calcmode="lin" valueType="num">
                                      <p:cBhvr>
                                        <p:cTn id="21" dur="1000" fill="hold"/>
                                        <p:tgtEl>
                                          <p:spTgt spid="85"/>
                                        </p:tgtEl>
                                        <p:attrNameLst>
                                          <p:attrName>ppt_x</p:attrName>
                                        </p:attrNameLst>
                                      </p:cBhvr>
                                      <p:tavLst>
                                        <p:tav tm="0">
                                          <p:val>
                                            <p:strVal val="#ppt_x"/>
                                          </p:val>
                                        </p:tav>
                                        <p:tav tm="100000">
                                          <p:val>
                                            <p:strVal val="#ppt_x"/>
                                          </p:val>
                                        </p:tav>
                                      </p:tavLst>
                                    </p:anim>
                                    <p:anim calcmode="lin" valueType="num">
                                      <p:cBhvr>
                                        <p:cTn id="22"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83"/>
                                        </p:tgtEl>
                                      </p:cBhvr>
                                    </p:animEffect>
                                    <p:set>
                                      <p:cBhvr>
                                        <p:cTn id="27" dur="1" fill="hold">
                                          <p:stCondLst>
                                            <p:cond delay="499"/>
                                          </p:stCondLst>
                                        </p:cTn>
                                        <p:tgtEl>
                                          <p:spTgt spid="83"/>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84"/>
                                        </p:tgtEl>
                                      </p:cBhvr>
                                    </p:animEffect>
                                    <p:set>
                                      <p:cBhvr>
                                        <p:cTn id="30" dur="1" fill="hold">
                                          <p:stCondLst>
                                            <p:cond delay="499"/>
                                          </p:stCondLst>
                                        </p:cTn>
                                        <p:tgtEl>
                                          <p:spTgt spid="84"/>
                                        </p:tgtEl>
                                        <p:attrNameLst>
                                          <p:attrName>style.visibility</p:attrName>
                                        </p:attrNameLst>
                                      </p:cBhvr>
                                      <p:to>
                                        <p:strVal val="hidden"/>
                                      </p:to>
                                    </p:set>
                                  </p:childTnLst>
                                </p:cTn>
                              </p:par>
                              <p:par>
                                <p:cTn id="31" presetID="22" presetClass="exit" presetSubtype="4" fill="hold" nodeType="withEffect">
                                  <p:stCondLst>
                                    <p:cond delay="0"/>
                                  </p:stCondLst>
                                  <p:childTnLst>
                                    <p:animEffect transition="out" filter="wipe(down)">
                                      <p:cBhvr>
                                        <p:cTn id="32" dur="500"/>
                                        <p:tgtEl>
                                          <p:spTgt spid="85"/>
                                        </p:tgtEl>
                                      </p:cBhvr>
                                    </p:animEffect>
                                    <p:set>
                                      <p:cBhvr>
                                        <p:cTn id="33"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97046" y="2538051"/>
            <a:ext cx="5723062" cy="520433"/>
          </a:xfrm>
          <a:prstGeom prst="roundRect">
            <a:avLst/>
          </a:prstGeom>
          <a:solidFill>
            <a:srgbClr val="FF5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a:ln w="10160">
                  <a:solidFill>
                    <a:schemeClr val="bg1"/>
                  </a:solidFill>
                  <a:prstDash val="solid"/>
                </a:ln>
                <a:solidFill>
                  <a:schemeClr val="tx1"/>
                </a:solidFill>
                <a:effectLst>
                  <a:outerShdw blurRad="38100" dist="22860" dir="5400000" algn="tl" rotWithShape="0">
                    <a:srgbClr val="000000">
                      <a:alpha val="30000"/>
                    </a:srgbClr>
                  </a:outerShdw>
                </a:effectLst>
                <a:cs typeface="B Titr" panose="00000700000000000000" pitchFamily="2" charset="-78"/>
              </a:rPr>
              <a:t>یکی از مهم ترین گونه های سازه های فضاکار در دهانه وسیع</a:t>
            </a:r>
          </a:p>
        </p:txBody>
      </p:sp>
      <p:cxnSp>
        <p:nvCxnSpPr>
          <p:cNvPr id="27" name="Straight Arrow Connector 26"/>
          <p:cNvCxnSpPr>
            <a:stCxn id="35" idx="2"/>
          </p:cNvCxnSpPr>
          <p:nvPr/>
        </p:nvCxnSpPr>
        <p:spPr>
          <a:xfrm>
            <a:off x="4570296" y="2435030"/>
            <a:ext cx="960691" cy="1603570"/>
          </a:xfrm>
          <a:prstGeom prst="straightConnector1">
            <a:avLst/>
          </a:prstGeom>
          <a:ln w="793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107932" y="1982709"/>
            <a:ext cx="2924727" cy="452321"/>
          </a:xfrm>
          <a:prstGeom prst="rect">
            <a:avLst/>
          </a:prstGeom>
          <a:solidFill>
            <a:srgbClr val="FF00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100" dirty="0">
                <a:solidFill>
                  <a:schemeClr val="tx1"/>
                </a:solidFill>
                <a:cs typeface="B Titr" panose="00000700000000000000" pitchFamily="2" charset="-78"/>
              </a:rPr>
              <a:t>ناپایداری یک عامل مهم</a:t>
            </a:r>
          </a:p>
        </p:txBody>
      </p:sp>
      <p:sp>
        <p:nvSpPr>
          <p:cNvPr id="10" name="TextBox 9"/>
          <p:cNvSpPr txBox="1"/>
          <p:nvPr/>
        </p:nvSpPr>
        <p:spPr>
          <a:xfrm>
            <a:off x="355985" y="3214680"/>
            <a:ext cx="7920534" cy="383182"/>
          </a:xfrm>
          <a:prstGeom prst="rect">
            <a:avLst/>
          </a:prstGeom>
          <a:noFill/>
        </p:spPr>
        <p:txBody>
          <a:bodyPr wrap="square" rtlCol="1">
            <a:spAutoFit/>
          </a:bodyPr>
          <a:lstStyle/>
          <a:p>
            <a:pPr algn="r" rtl="1">
              <a:lnSpc>
                <a:spcPct val="90000"/>
              </a:lnSpc>
            </a:pPr>
            <a:r>
              <a:rPr lang="fa-IR" sz="2100" dirty="0">
                <a:cs typeface="B Titr" panose="00000700000000000000" pitchFamily="2" charset="-78"/>
              </a:rPr>
              <a:t>محدودکننده </a:t>
            </a:r>
            <a:r>
              <a:rPr lang="fa-IR" sz="2100" b="1" dirty="0">
                <a:ln w="9525">
                  <a:solidFill>
                    <a:schemeClr val="bg1"/>
                  </a:solidFill>
                  <a:prstDash val="solid"/>
                </a:ln>
                <a:effectLst>
                  <a:outerShdw blurRad="12700" dist="38100" dir="2700000" algn="tl" rotWithShape="0">
                    <a:schemeClr val="accent5">
                      <a:lumMod val="60000"/>
                      <a:lumOff val="40000"/>
                    </a:schemeClr>
                  </a:outerShdw>
                </a:effectLst>
                <a:cs typeface="B Titr" panose="00000700000000000000" pitchFamily="2" charset="-78"/>
              </a:rPr>
              <a:t>میزان بارگذاری </a:t>
            </a:r>
            <a:r>
              <a:rPr lang="fa-IR" sz="2100" dirty="0">
                <a:cs typeface="B Titr" panose="00000700000000000000" pitchFamily="2" charset="-78"/>
              </a:rPr>
              <a:t>و </a:t>
            </a:r>
            <a:r>
              <a:rPr lang="fa-IR" sz="2100" b="1" dirty="0">
                <a:ln w="9525">
                  <a:solidFill>
                    <a:srgbClr val="FF0000"/>
                  </a:solidFill>
                  <a:prstDash val="solid"/>
                </a:ln>
                <a:effectLst>
                  <a:outerShdw blurRad="12700" dist="38100" dir="2700000" algn="tl" rotWithShape="0">
                    <a:schemeClr val="bg1">
                      <a:lumMod val="50000"/>
                    </a:schemeClr>
                  </a:outerShdw>
                </a:effectLst>
                <a:cs typeface="B Titr" panose="00000700000000000000" pitchFamily="2" charset="-78"/>
              </a:rPr>
              <a:t>تغییرشکل</a:t>
            </a:r>
            <a:r>
              <a:rPr lang="fa-IR" sz="2100" dirty="0">
                <a:cs typeface="B Titr" panose="00000700000000000000" pitchFamily="2" charset="-78"/>
              </a:rPr>
              <a:t> سازه های با دهانه وسیع و اعضای زیاد</a:t>
            </a:r>
          </a:p>
        </p:txBody>
      </p:sp>
      <p:sp>
        <p:nvSpPr>
          <p:cNvPr id="24" name="TextBox 23"/>
          <p:cNvSpPr txBox="1"/>
          <p:nvPr/>
        </p:nvSpPr>
        <p:spPr>
          <a:xfrm>
            <a:off x="587706" y="3932013"/>
            <a:ext cx="5444953" cy="383182"/>
          </a:xfrm>
          <a:prstGeom prst="rect">
            <a:avLst/>
          </a:prstGeom>
          <a:noFill/>
        </p:spPr>
        <p:txBody>
          <a:bodyPr wrap="square" rtlCol="1">
            <a:spAutoFit/>
          </a:bodyPr>
          <a:lstStyle/>
          <a:p>
            <a:pPr algn="ctr" rtl="1">
              <a:lnSpc>
                <a:spcPct val="90000"/>
              </a:lnSpc>
            </a:pPr>
            <a:r>
              <a:rPr lang="fa-IR" sz="2100" dirty="0">
                <a:cs typeface="B Titr" panose="00000700000000000000" pitchFamily="2" charset="-78"/>
              </a:rPr>
              <a:t>دارای نقش اساسی در طراحی سازه های فضاکار</a:t>
            </a:r>
          </a:p>
        </p:txBody>
      </p:sp>
      <p:cxnSp>
        <p:nvCxnSpPr>
          <p:cNvPr id="12" name="Straight Arrow Connector 11"/>
          <p:cNvCxnSpPr>
            <a:stCxn id="11" idx="1"/>
            <a:endCxn id="14" idx="3"/>
          </p:cNvCxnSpPr>
          <p:nvPr/>
        </p:nvCxnSpPr>
        <p:spPr>
          <a:xfrm flipH="1" flipV="1">
            <a:off x="2251013" y="2694248"/>
            <a:ext cx="846033" cy="104020"/>
          </a:xfrm>
          <a:prstGeom prst="straightConnector1">
            <a:avLst/>
          </a:prstGeom>
          <a:ln w="793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0666" y="2417432"/>
            <a:ext cx="2030347" cy="553631"/>
          </a:xfrm>
          <a:prstGeom prst="rect">
            <a:avLst/>
          </a:prstGeom>
          <a:solidFill>
            <a:srgbClr val="FF00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100" dirty="0">
                <a:solidFill>
                  <a:schemeClr val="tx1"/>
                </a:solidFill>
                <a:cs typeface="B Titr" panose="00000700000000000000" pitchFamily="2" charset="-78"/>
              </a:rPr>
              <a:t>گنبد مشبک دولایه</a:t>
            </a:r>
          </a:p>
        </p:txBody>
      </p:sp>
      <p:sp>
        <p:nvSpPr>
          <p:cNvPr id="16" name="TextBox 15"/>
          <p:cNvSpPr txBox="1"/>
          <p:nvPr/>
        </p:nvSpPr>
        <p:spPr>
          <a:xfrm>
            <a:off x="2122319" y="5485364"/>
            <a:ext cx="5054491" cy="383182"/>
          </a:xfrm>
          <a:prstGeom prst="rect">
            <a:avLst/>
          </a:prstGeom>
          <a:noFill/>
        </p:spPr>
        <p:txBody>
          <a:bodyPr wrap="square" rtlCol="1">
            <a:spAutoFit/>
          </a:bodyPr>
          <a:lstStyle/>
          <a:p>
            <a:pPr algn="r" rtl="1">
              <a:lnSpc>
                <a:spcPct val="90000"/>
              </a:lnSpc>
            </a:pPr>
            <a:r>
              <a:rPr lang="fa-IR" sz="2100" dirty="0">
                <a:cs typeface="B Titr" panose="00000700000000000000" pitchFamily="2" charset="-78"/>
              </a:rPr>
              <a:t>تمایل زیاد برخی معماران در مقایسه با گنبد ساده</a:t>
            </a:r>
          </a:p>
        </p:txBody>
      </p:sp>
      <p:sp>
        <p:nvSpPr>
          <p:cNvPr id="17" name="TextBox 16"/>
          <p:cNvSpPr txBox="1"/>
          <p:nvPr/>
        </p:nvSpPr>
        <p:spPr>
          <a:xfrm>
            <a:off x="3420674" y="4800600"/>
            <a:ext cx="2815877" cy="466281"/>
          </a:xfrm>
          <a:prstGeom prst="rect">
            <a:avLst/>
          </a:prstGeom>
          <a:solidFill>
            <a:srgbClr val="FF505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1">
            <a:spAutoFit/>
          </a:bodyPr>
          <a:lstStyle/>
          <a:p>
            <a:pPr algn="r" rtl="1">
              <a:lnSpc>
                <a:spcPct val="90000"/>
              </a:lnSpc>
            </a:pPr>
            <a:r>
              <a:rPr lang="fa-IR" sz="2400" dirty="0">
                <a:solidFill>
                  <a:schemeClr val="tx1"/>
                </a:solidFill>
                <a:cs typeface="B Titr" panose="00000700000000000000" pitchFamily="2" charset="-78"/>
              </a:rPr>
              <a:t>گنبد </a:t>
            </a:r>
            <a:r>
              <a:rPr lang="fa-IR" sz="2700" dirty="0">
                <a:solidFill>
                  <a:schemeClr val="tx1"/>
                </a:solidFill>
                <a:cs typeface="B Titr" panose="00000700000000000000" pitchFamily="2" charset="-78"/>
              </a:rPr>
              <a:t>اسکالپ</a:t>
            </a:r>
            <a:r>
              <a:rPr lang="fa-IR" sz="2400" dirty="0">
                <a:solidFill>
                  <a:schemeClr val="tx1"/>
                </a:solidFill>
                <a:cs typeface="B Titr" panose="00000700000000000000" pitchFamily="2" charset="-78"/>
              </a:rPr>
              <a:t> </a:t>
            </a:r>
            <a:r>
              <a:rPr lang="fa-IR" dirty="0">
                <a:solidFill>
                  <a:schemeClr val="tx1"/>
                </a:solidFill>
                <a:cs typeface="B Titr" panose="00000700000000000000" pitchFamily="2" charset="-78"/>
              </a:rPr>
              <a:t>(گوش ماهی) </a:t>
            </a:r>
          </a:p>
        </p:txBody>
      </p:sp>
      <p:cxnSp>
        <p:nvCxnSpPr>
          <p:cNvPr id="9" name="Curved Connector 8"/>
          <p:cNvCxnSpPr>
            <a:stCxn id="36" idx="2"/>
            <a:endCxn id="17" idx="3"/>
          </p:cNvCxnSpPr>
          <p:nvPr/>
        </p:nvCxnSpPr>
        <p:spPr>
          <a:xfrm rot="5400000">
            <a:off x="6505588" y="4234727"/>
            <a:ext cx="529977" cy="1068050"/>
          </a:xfrm>
          <a:prstGeom prst="curvedConnector2">
            <a:avLst/>
          </a:prstGeom>
          <a:ln w="82550">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6560" y="6112572"/>
            <a:ext cx="4660250" cy="391261"/>
          </a:xfrm>
          <a:prstGeom prst="rect">
            <a:avLst/>
          </a:prstGeom>
        </p:spPr>
        <p:txBody>
          <a:bodyPr wrap="none">
            <a:spAutoFit/>
          </a:bodyPr>
          <a:lstStyle/>
          <a:p>
            <a:pPr algn="r" rtl="1">
              <a:lnSpc>
                <a:spcPct val="90000"/>
              </a:lnSpc>
            </a:pPr>
            <a:r>
              <a:rPr lang="fa-IR" sz="2100" dirty="0">
                <a:cs typeface="B Titr" panose="00000700000000000000" pitchFamily="2" charset="-78"/>
              </a:rPr>
              <a:t>وجود عوامل مختلف هندسی موثر در رفتار سازه </a:t>
            </a:r>
          </a:p>
        </p:txBody>
      </p:sp>
      <p:sp>
        <p:nvSpPr>
          <p:cNvPr id="36" name="Rectangle 35"/>
          <p:cNvSpPr/>
          <p:nvPr/>
        </p:nvSpPr>
        <p:spPr>
          <a:xfrm>
            <a:off x="6289427" y="3950133"/>
            <a:ext cx="2030347" cy="553631"/>
          </a:xfrm>
          <a:prstGeom prst="rect">
            <a:avLst/>
          </a:prstGeom>
          <a:solidFill>
            <a:srgbClr val="FF00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100" dirty="0">
                <a:solidFill>
                  <a:schemeClr val="tx1"/>
                </a:solidFill>
                <a:cs typeface="B Titr" panose="00000700000000000000" pitchFamily="2" charset="-78"/>
              </a:rPr>
              <a:t>گنبد مشبک دولایه</a:t>
            </a:r>
          </a:p>
        </p:txBody>
      </p:sp>
      <p:graphicFrame>
        <p:nvGraphicFramePr>
          <p:cNvPr id="15" name="Diagram 14"/>
          <p:cNvGraphicFramePr/>
          <p:nvPr>
            <p:extLst>
              <p:ext uri="{D42A27DB-BD31-4B8C-83A1-F6EECF244321}">
                <p14:modId xmlns:p14="http://schemas.microsoft.com/office/powerpoint/2010/main" val="169274560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05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22" presetClass="exit" presetSubtype="4" fill="hold" nodeType="withEffect">
                                  <p:stCondLst>
                                    <p:cond delay="0"/>
                                  </p:stCondLst>
                                  <p:childTnLst>
                                    <p:animEffect transition="out" filter="wipe(down)">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22" presetClass="exit" presetSubtype="4" fill="hold" grpId="1" nodeType="withEffect">
                                  <p:stCondLst>
                                    <p:cond delay="0"/>
                                  </p:stCondLst>
                                  <p:childTnLst>
                                    <p:animEffect transition="out" filter="wipe(down)">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6" presetClass="exit" presetSubtype="21" fill="hold" nodeType="withEffect">
                                  <p:stCondLst>
                                    <p:cond delay="0"/>
                                  </p:stCondLst>
                                  <p:childTnLst>
                                    <p:animEffect transition="out" filter="barn(inVertical)">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par>
                                <p:cTn id="67" presetID="16" presetClass="entr" presetSubtype="21"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5" grpId="0" animBg="1"/>
      <p:bldP spid="35" grpId="1" animBg="1"/>
      <p:bldP spid="10" grpId="0"/>
      <p:bldP spid="10" grpId="1"/>
      <p:bldP spid="24" grpId="0"/>
      <p:bldP spid="24" grpId="1"/>
      <p:bldP spid="14" grpId="0" animBg="1"/>
      <p:bldP spid="14" grpId="1" animBg="1"/>
      <p:bldP spid="16" grpId="0"/>
      <p:bldP spid="17" grpId="0" animBg="1"/>
      <p:bldP spid="19" grpId="0"/>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7823726" y="1969255"/>
            <a:ext cx="1024517" cy="883175"/>
            <a:chOff x="5286765" y="3535204"/>
            <a:chExt cx="1898650" cy="1636713"/>
          </a:xfrm>
          <a:effectLst/>
        </p:grpSpPr>
        <p:sp>
          <p:nvSpPr>
            <p:cNvPr id="4" name="Oval 21"/>
            <p:cNvSpPr>
              <a:spLocks noChangeArrowheads="1"/>
            </p:cNvSpPr>
            <p:nvPr/>
          </p:nvSpPr>
          <p:spPr bwMode="gray">
            <a:xfrm>
              <a:off x="5286765" y="3970496"/>
              <a:ext cx="481402" cy="782005"/>
            </a:xfrm>
            <a:prstGeom prst="ellipse">
              <a:avLst/>
            </a:prstGeom>
            <a:solidFill>
              <a:schemeClr val="accent5">
                <a:lumMod val="60000"/>
                <a:lumOff val="40000"/>
              </a:schemeClr>
            </a:solidFill>
            <a:ln w="38100" algn="ctr">
              <a:noFill/>
              <a:round/>
              <a:headEnd/>
              <a:tailEnd/>
            </a:ln>
            <a:effectLst/>
          </p:spPr>
          <p:txBody>
            <a:bodyPr wrap="none" anchor="ctr">
              <a:spAutoFit/>
            </a:bodyPr>
            <a:lstStyle/>
            <a:p>
              <a:endParaRPr lang="fa-IR" sz="1350"/>
            </a:p>
          </p:txBody>
        </p:sp>
        <p:grpSp>
          <p:nvGrpSpPr>
            <p:cNvPr id="5" name="Group 25"/>
            <p:cNvGrpSpPr>
              <a:grpSpLocks/>
            </p:cNvGrpSpPr>
            <p:nvPr/>
          </p:nvGrpSpPr>
          <p:grpSpPr bwMode="auto">
            <a:xfrm>
              <a:off x="5548703" y="3535204"/>
              <a:ext cx="1636712" cy="1636713"/>
              <a:chOff x="4166" y="1706"/>
              <a:chExt cx="1252" cy="1252"/>
            </a:xfrm>
          </p:grpSpPr>
          <p:sp>
            <p:nvSpPr>
              <p:cNvPr id="7"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8"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9"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 name="Text Box 39"/>
            <p:cNvSpPr txBox="1">
              <a:spLocks noChangeArrowheads="1"/>
            </p:cNvSpPr>
            <p:nvPr/>
          </p:nvSpPr>
          <p:spPr bwMode="gray">
            <a:xfrm>
              <a:off x="5612927" y="3815032"/>
              <a:ext cx="1485950" cy="1197790"/>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طراحی</a:t>
              </a:r>
            </a:p>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مدل ها</a:t>
              </a:r>
              <a:endParaRPr lang="en-US" sz="1350" dirty="0">
                <a:solidFill>
                  <a:srgbClr val="000000"/>
                </a:solidFill>
                <a:effectLst>
                  <a:outerShdw blurRad="38100" dist="38100" dir="2700000" algn="tl">
                    <a:srgbClr val="000000">
                      <a:alpha val="43137"/>
                    </a:srgbClr>
                  </a:outerShdw>
                </a:effectLst>
                <a:cs typeface="B Yekan" pitchFamily="2" charset="-78"/>
              </a:endParaRPr>
            </a:p>
          </p:txBody>
        </p:sp>
      </p:grpSp>
      <p:sp>
        <p:nvSpPr>
          <p:cNvPr id="11" name="Rectangle 10"/>
          <p:cNvSpPr/>
          <p:nvPr/>
        </p:nvSpPr>
        <p:spPr>
          <a:xfrm>
            <a:off x="1611803" y="1832195"/>
            <a:ext cx="5500224" cy="415498"/>
          </a:xfrm>
          <a:prstGeom prst="rect">
            <a:avLst/>
          </a:prstGeom>
        </p:spPr>
        <p:txBody>
          <a:bodyPr wrap="none">
            <a:spAutoFit/>
          </a:bodyPr>
          <a:lstStyle/>
          <a:p>
            <a:r>
              <a:rPr lang="ar-SA" sz="2100" dirty="0">
                <a:latin typeface="Times New Roman" panose="02020603050405020304" pitchFamily="18" charset="0"/>
                <a:ea typeface="Times New Roman" panose="02020603050405020304" pitchFamily="18" charset="0"/>
                <a:cs typeface="B Yekan" panose="00000400000000000000" pitchFamily="2" charset="-78"/>
              </a:rPr>
              <a:t>نمودار درصد ترکیب بار حاکم در کل اعضای</a:t>
            </a:r>
            <a:r>
              <a:rPr lang="fa-IR" sz="2100" dirty="0">
                <a:latin typeface="Times New Roman" panose="02020603050405020304" pitchFamily="18" charset="0"/>
                <a:ea typeface="Times New Roman" panose="02020603050405020304" pitchFamily="18" charset="0"/>
                <a:cs typeface="B Yekan" panose="00000400000000000000" pitchFamily="2" charset="-78"/>
              </a:rPr>
              <a:t> سازه اصلی</a:t>
            </a:r>
            <a:endParaRPr lang="en-US" sz="2100" dirty="0">
              <a:cs typeface="B Yekan" panose="00000400000000000000" pitchFamily="2" charset="-78"/>
            </a:endParaRPr>
          </a:p>
        </p:txBody>
      </p:sp>
      <p:graphicFrame>
        <p:nvGraphicFramePr>
          <p:cNvPr id="12" name="Chart 11"/>
          <p:cNvGraphicFramePr>
            <a:graphicFrameLocks noChangeAspect="1"/>
          </p:cNvGraphicFramePr>
          <p:nvPr>
            <p:extLst/>
          </p:nvPr>
        </p:nvGraphicFramePr>
        <p:xfrm>
          <a:off x="1891621" y="2249636"/>
          <a:ext cx="4900030" cy="2848236"/>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910653" y="5097873"/>
            <a:ext cx="7397645" cy="646331"/>
          </a:xfrm>
          <a:prstGeom prst="rect">
            <a:avLst/>
          </a:prstGeom>
        </p:spPr>
        <p:txBody>
          <a:bodyPr wrap="square">
            <a:spAutoFit/>
          </a:bodyPr>
          <a:lstStyle/>
          <a:p>
            <a:pPr algn="ctr" rtl="1"/>
            <a:r>
              <a:rPr lang="ar-SA" dirty="0">
                <a:latin typeface="Times New Roman" panose="02020603050405020304" pitchFamily="18" charset="0"/>
                <a:ea typeface="Times New Roman" panose="02020603050405020304" pitchFamily="18" charset="0"/>
                <a:cs typeface="B Yekan" panose="00000400000000000000" pitchFamily="2" charset="-78"/>
              </a:rPr>
              <a:t>در طراحی در برابر </a:t>
            </a:r>
            <a:r>
              <a:rPr lang="ar-SA" u="sng" dirty="0">
                <a:latin typeface="Times New Roman" panose="02020603050405020304" pitchFamily="18" charset="0"/>
                <a:ea typeface="Times New Roman" panose="02020603050405020304" pitchFamily="18" charset="0"/>
                <a:cs typeface="B Yekan" panose="00000400000000000000" pitchFamily="2" charset="-78"/>
              </a:rPr>
              <a:t>بار برف متوسط و برف فوق سنگین </a:t>
            </a:r>
            <a:r>
              <a:rPr lang="ar-SA" dirty="0">
                <a:latin typeface="Times New Roman" panose="02020603050405020304" pitchFamily="18" charset="0"/>
                <a:ea typeface="Times New Roman" panose="02020603050405020304" pitchFamily="18" charset="0"/>
                <a:cs typeface="B Yekan" panose="00000400000000000000" pitchFamily="2" charset="-78"/>
              </a:rPr>
              <a:t>در تمامی اعضا ترکیب </a:t>
            </a:r>
            <a:r>
              <a:rPr lang="ar-SA" dirty="0">
                <a:solidFill>
                  <a:srgbClr val="00FFFF"/>
                </a:solidFill>
                <a:latin typeface="Times New Roman" panose="02020603050405020304" pitchFamily="18" charset="0"/>
                <a:ea typeface="Times New Roman" panose="02020603050405020304" pitchFamily="18" charset="0"/>
                <a:cs typeface="B Yekan" panose="00000400000000000000" pitchFamily="2" charset="-78"/>
              </a:rPr>
              <a:t>بار مرده و بار برف نامتقارن </a:t>
            </a:r>
            <a:r>
              <a:rPr lang="ar-SA" dirty="0">
                <a:latin typeface="Times New Roman" panose="02020603050405020304" pitchFamily="18" charset="0"/>
                <a:ea typeface="Times New Roman" panose="02020603050405020304" pitchFamily="18" charset="0"/>
                <a:cs typeface="B Yekan" panose="00000400000000000000" pitchFamily="2" charset="-78"/>
              </a:rPr>
              <a:t>حاکم بر طراحی بوده</a:t>
            </a:r>
            <a:r>
              <a:rPr lang="fa-IR" dirty="0">
                <a:latin typeface="Times New Roman" panose="02020603050405020304" pitchFamily="18" charset="0"/>
                <a:ea typeface="Times New Roman" panose="02020603050405020304" pitchFamily="18" charset="0"/>
                <a:cs typeface="B Yekan" panose="00000400000000000000" pitchFamily="2" charset="-78"/>
              </a:rPr>
              <a:t> است</a:t>
            </a:r>
            <a:endParaRPr lang="en-US" dirty="0">
              <a:cs typeface="B Yekan" panose="00000400000000000000" pitchFamily="2" charset="-78"/>
            </a:endParaRPr>
          </a:p>
        </p:txBody>
      </p:sp>
      <p:sp>
        <p:nvSpPr>
          <p:cNvPr id="14"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25/44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5" name="Diagram 14"/>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251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2" grpId="0">
        <p:bldAsOne/>
      </p:bldGraphic>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 name="Rectangle 26"/>
          <p:cNvSpPr>
            <a:spLocks noChangeArrowheads="1"/>
          </p:cNvSpPr>
          <p:nvPr/>
        </p:nvSpPr>
        <p:spPr bwMode="auto">
          <a:xfrm>
            <a:off x="2186464" y="-9766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8" name="Rectangle 31"/>
          <p:cNvSpPr>
            <a:spLocks noChangeArrowheads="1"/>
          </p:cNvSpPr>
          <p:nvPr/>
        </p:nvSpPr>
        <p:spPr bwMode="auto">
          <a:xfrm>
            <a:off x="2186464" y="-1030311"/>
            <a:ext cx="9144000" cy="72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89310" defTabSz="685800"/>
            <a:endParaRPr lang="fa-IR" sz="1050" bmk="_Toc429620716">
              <a:latin typeface="Times New Roman" panose="02020603050405020304" pitchFamily="18" charset="0"/>
              <a:ea typeface="Times New Roman" panose="02020603050405020304" pitchFamily="18" charset="0"/>
              <a:cs typeface="B Nazanin" panose="00000400000000000000" pitchFamily="2" charset="-78"/>
            </a:endParaRPr>
          </a:p>
          <a:p>
            <a:pPr indent="189310" algn="justLow" defTabSz="685800" rtl="1"/>
            <a:r>
              <a:rPr lang="fa-IR" sz="1050" bmk="_Toc429620716">
                <a:latin typeface="Times New Roman" panose="02020603050405020304" pitchFamily="18" charset="0"/>
                <a:ea typeface="Times New Roman" panose="02020603050405020304" pitchFamily="18" charset="0"/>
                <a:cs typeface="B Nazanin" panose="00000400000000000000" pitchFamily="2" charset="-78"/>
              </a:rPr>
              <a:t>به‌منظور سهولت در نام­گذاری تحلیل‌ها، از اختصارنویسی که در شکل ‏5‑13 نشان‌دهنده شده است، استفاده می­شود. </a:t>
            </a:r>
            <a:endParaRPr lang="en-US" sz="675" bmk="_Toc429620716"/>
          </a:p>
          <a:p>
            <a:pPr indent="189310" algn="justLow" defTabSz="685800"/>
            <a:r>
              <a:rPr lang="en-US" sz="825" bmk="_Toc429620716">
                <a:latin typeface="Times New Roman" panose="02020603050405020304" pitchFamily="18" charset="0"/>
                <a:ea typeface="Times New Roman" panose="02020603050405020304" pitchFamily="18" charset="0"/>
                <a:cs typeface="B Nazanin" panose="00000400000000000000" pitchFamily="2" charset="-78"/>
              </a:rPr>
              <a:t>PVM or VM - RTS(0.1-0.2-0.3-0.4)-  RDSL or MDSL or SHDSL - CRSL or SYSL or ASYSL</a:t>
            </a:r>
            <a:endParaRPr lang="en-US" sz="675"/>
          </a:p>
          <a:p>
            <a:pPr indent="189310" defTabSz="685800"/>
            <a:endParaRPr lang="en-US" sz="1350">
              <a:cs typeface="Arial" panose="020B0604020202020204" pitchFamily="34" charset="0"/>
            </a:endParaRPr>
          </a:p>
        </p:txBody>
      </p:sp>
      <p:sp>
        <p:nvSpPr>
          <p:cNvPr id="89" name="Rectangle 33"/>
          <p:cNvSpPr>
            <a:spLocks noChangeArrowheads="1"/>
          </p:cNvSpPr>
          <p:nvPr/>
        </p:nvSpPr>
        <p:spPr bwMode="auto">
          <a:xfrm>
            <a:off x="2186464" y="-80524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pSp>
        <p:nvGrpSpPr>
          <p:cNvPr id="91" name="Group 90"/>
          <p:cNvGrpSpPr/>
          <p:nvPr/>
        </p:nvGrpSpPr>
        <p:grpSpPr>
          <a:xfrm>
            <a:off x="-123527" y="3309083"/>
            <a:ext cx="4796116" cy="1616326"/>
            <a:chOff x="6012590" y="3002410"/>
            <a:chExt cx="6394821" cy="2155101"/>
          </a:xfrm>
        </p:grpSpPr>
        <p:grpSp>
          <p:nvGrpSpPr>
            <p:cNvPr id="63" name="Group 62"/>
            <p:cNvGrpSpPr/>
            <p:nvPr/>
          </p:nvGrpSpPr>
          <p:grpSpPr>
            <a:xfrm>
              <a:off x="6129006" y="3002410"/>
              <a:ext cx="6278405" cy="2155101"/>
              <a:chOff x="-132732" y="-24201"/>
              <a:chExt cx="6278549" cy="2155101"/>
            </a:xfrm>
            <a:noFill/>
          </p:grpSpPr>
          <p:grpSp>
            <p:nvGrpSpPr>
              <p:cNvPr id="64" name="Group 63"/>
              <p:cNvGrpSpPr/>
              <p:nvPr/>
            </p:nvGrpSpPr>
            <p:grpSpPr>
              <a:xfrm>
                <a:off x="-132732" y="-24201"/>
                <a:ext cx="6278549" cy="2155101"/>
                <a:chOff x="-1609468" y="-311150"/>
                <a:chExt cx="6126858" cy="1639871"/>
              </a:xfrm>
              <a:grpFill/>
            </p:grpSpPr>
            <p:sp>
              <p:nvSpPr>
                <p:cNvPr id="70" name="Text Box 6186"/>
                <p:cNvSpPr txBox="1">
                  <a:spLocks noChangeArrowheads="1"/>
                </p:cNvSpPr>
                <p:nvPr/>
              </p:nvSpPr>
              <p:spPr bwMode="auto">
                <a:xfrm>
                  <a:off x="-1609468" y="1090596"/>
                  <a:ext cx="6126715" cy="238125"/>
                </a:xfrm>
                <a:prstGeom prst="rect">
                  <a:avLst/>
                </a:prstGeom>
                <a:grpFill/>
                <a:ln w="9525">
                  <a:noFill/>
                  <a:miter lim="800000"/>
                  <a:headEnd/>
                  <a:tailEnd/>
                </a:ln>
                <a:extLst/>
              </p:spPr>
              <p:txBody>
                <a:bodyPr rot="0" vert="horz" wrap="square" lIns="68580" tIns="34290" rIns="68580" bIns="34290" anchor="t" anchorCtr="0" upright="1">
                  <a:noAutofit/>
                </a:bodyPr>
                <a:lstStyle/>
                <a:p>
                  <a:pPr indent="189071" algn="just" rtl="1">
                    <a:lnSpc>
                      <a:spcPct val="150000"/>
                    </a:lnSpc>
                  </a:pPr>
                  <a:r>
                    <a:rPr lang="en-US" sz="825" dirty="0">
                      <a:latin typeface="Arial" panose="020B0604020202020204" pitchFamily="34" charset="0"/>
                      <a:ea typeface="Times New Roman" panose="02020603050405020304" pitchFamily="18" charset="0"/>
                      <a:cs typeface="B Nazanin" panose="00000400000000000000" pitchFamily="2" charset="-78"/>
                    </a:rPr>
                    <a:t>Rare Design Snow Load or Moderate Design Snow Load or Super Heavy Snow Design Load</a:t>
                  </a:r>
                  <a:endParaRPr lang="en-US" sz="900" dirty="0">
                    <a:latin typeface="Times New Roman" panose="02020603050405020304" pitchFamily="18" charset="0"/>
                    <a:ea typeface="Times New Roman" panose="02020603050405020304" pitchFamily="18" charset="0"/>
                    <a:cs typeface="B Nazanin" panose="00000400000000000000" pitchFamily="2" charset="-78"/>
                  </a:endParaRPr>
                </a:p>
              </p:txBody>
            </p:sp>
            <p:grpSp>
              <p:nvGrpSpPr>
                <p:cNvPr id="71" name="Group 70"/>
                <p:cNvGrpSpPr/>
                <p:nvPr/>
              </p:nvGrpSpPr>
              <p:grpSpPr>
                <a:xfrm>
                  <a:off x="-1054735" y="-311150"/>
                  <a:ext cx="5572125" cy="1427487"/>
                  <a:chOff x="-1054735" y="-311150"/>
                  <a:chExt cx="5572125" cy="1427487"/>
                </a:xfrm>
                <a:grpFill/>
              </p:grpSpPr>
              <p:cxnSp>
                <p:nvCxnSpPr>
                  <p:cNvPr id="72" name="Straight Arrow Connector 71"/>
                  <p:cNvCxnSpPr>
                    <a:cxnSpLocks noChangeShapeType="1"/>
                  </p:cNvCxnSpPr>
                  <p:nvPr/>
                </p:nvCxnSpPr>
                <p:spPr bwMode="auto">
                  <a:xfrm>
                    <a:off x="1455221" y="896578"/>
                    <a:ext cx="0" cy="219759"/>
                  </a:xfrm>
                  <a:prstGeom prst="straightConnector1">
                    <a:avLst/>
                  </a:prstGeom>
                  <a:grpFill/>
                  <a:ln w="9525">
                    <a:solidFill>
                      <a:schemeClr val="tx1"/>
                    </a:solidFill>
                    <a:round/>
                    <a:headEnd/>
                    <a:tailEnd/>
                  </a:ln>
                  <a:extLst/>
                </p:spPr>
              </p:cxnSp>
              <p:grpSp>
                <p:nvGrpSpPr>
                  <p:cNvPr id="73" name="Group 72"/>
                  <p:cNvGrpSpPr/>
                  <p:nvPr/>
                </p:nvGrpSpPr>
                <p:grpSpPr bwMode="auto">
                  <a:xfrm>
                    <a:off x="-1054735" y="-311150"/>
                    <a:ext cx="5572125" cy="808990"/>
                    <a:chOff x="-1661" y="-490"/>
                    <a:chExt cx="8775" cy="1274"/>
                  </a:xfrm>
                  <a:grpFill/>
                </p:grpSpPr>
                <p:grpSp>
                  <p:nvGrpSpPr>
                    <p:cNvPr id="74" name="Group 73"/>
                    <p:cNvGrpSpPr>
                      <a:grpSpLocks/>
                    </p:cNvGrpSpPr>
                    <p:nvPr/>
                  </p:nvGrpSpPr>
                  <p:grpSpPr bwMode="auto">
                    <a:xfrm>
                      <a:off x="-1661" y="-490"/>
                      <a:ext cx="4422" cy="1263"/>
                      <a:chOff x="-1661" y="-490"/>
                      <a:chExt cx="4422" cy="1263"/>
                    </a:xfrm>
                    <a:grpFill/>
                  </p:grpSpPr>
                  <p:grpSp>
                    <p:nvGrpSpPr>
                      <p:cNvPr id="83" name="Group 82"/>
                      <p:cNvGrpSpPr>
                        <a:grpSpLocks/>
                      </p:cNvGrpSpPr>
                      <p:nvPr/>
                    </p:nvGrpSpPr>
                    <p:grpSpPr bwMode="auto">
                      <a:xfrm>
                        <a:off x="-1645" y="-267"/>
                        <a:ext cx="300" cy="1040"/>
                        <a:chOff x="-1645" y="-182"/>
                        <a:chExt cx="300" cy="835"/>
                      </a:xfrm>
                      <a:grpFill/>
                    </p:grpSpPr>
                    <p:cxnSp>
                      <p:nvCxnSpPr>
                        <p:cNvPr id="85" name="AutoShape 84"/>
                        <p:cNvCxnSpPr>
                          <a:cxnSpLocks noChangeShapeType="1"/>
                        </p:cNvCxnSpPr>
                        <p:nvPr/>
                      </p:nvCxnSpPr>
                      <p:spPr bwMode="auto">
                        <a:xfrm flipH="1" flipV="1">
                          <a:off x="-1645" y="-182"/>
                          <a:ext cx="15" cy="835"/>
                        </a:xfrm>
                        <a:prstGeom prst="straightConnector1">
                          <a:avLst/>
                        </a:prstGeom>
                        <a:grpFill/>
                        <a:ln w="9525">
                          <a:solidFill>
                            <a:schemeClr val="tx1"/>
                          </a:solidFill>
                          <a:round/>
                          <a:headEnd/>
                          <a:tailEnd/>
                        </a:ln>
                        <a:extLst/>
                      </p:spPr>
                    </p:cxnSp>
                    <p:cxnSp>
                      <p:nvCxnSpPr>
                        <p:cNvPr id="86" name="AutoShape 85"/>
                        <p:cNvCxnSpPr>
                          <a:cxnSpLocks noChangeShapeType="1"/>
                        </p:cNvCxnSpPr>
                        <p:nvPr/>
                      </p:nvCxnSpPr>
                      <p:spPr bwMode="auto">
                        <a:xfrm>
                          <a:off x="-1630" y="-182"/>
                          <a:ext cx="285" cy="0"/>
                        </a:xfrm>
                        <a:prstGeom prst="straightConnector1">
                          <a:avLst/>
                        </a:prstGeom>
                        <a:grpFill/>
                        <a:ln w="9525">
                          <a:solidFill>
                            <a:schemeClr val="tx1"/>
                          </a:solidFill>
                          <a:round/>
                          <a:headEnd/>
                          <a:tailEnd/>
                        </a:ln>
                        <a:extLst/>
                      </p:spPr>
                    </p:cxnSp>
                  </p:grpSp>
                  <p:sp>
                    <p:nvSpPr>
                      <p:cNvPr id="84" name="Text Box 87"/>
                      <p:cNvSpPr txBox="1">
                        <a:spLocks noChangeArrowheads="1"/>
                      </p:cNvSpPr>
                      <p:nvPr/>
                    </p:nvSpPr>
                    <p:spPr bwMode="auto">
                      <a:xfrm>
                        <a:off x="-1661" y="-490"/>
                        <a:ext cx="4422" cy="347"/>
                      </a:xfrm>
                      <a:prstGeom prst="rect">
                        <a:avLst/>
                      </a:prstGeom>
                      <a:grpFill/>
                      <a:ln w="9525">
                        <a:noFill/>
                        <a:miter lim="800000"/>
                        <a:headEnd/>
                        <a:tailEnd/>
                      </a:ln>
                      <a:extLst/>
                    </p:spPr>
                    <p:txBody>
                      <a:bodyPr rot="0" vert="horz" wrap="square" lIns="68580" tIns="34290" rIns="68580" bIns="34290" anchor="t" anchorCtr="0" upright="1">
                        <a:noAutofit/>
                      </a:bodyPr>
                      <a:lstStyle/>
                      <a:p>
                        <a:pPr indent="189071">
                          <a:lnSpc>
                            <a:spcPct val="150000"/>
                          </a:lnSpc>
                        </a:pPr>
                        <a:r>
                          <a:rPr lang="en-US" sz="825" dirty="0">
                            <a:latin typeface="Arial" panose="020B0604020202020204" pitchFamily="34" charset="0"/>
                            <a:ea typeface="Times New Roman" panose="02020603050405020304" pitchFamily="18" charset="0"/>
                            <a:cs typeface="B Nazanin" panose="00000400000000000000" pitchFamily="2" charset="-78"/>
                          </a:rPr>
                          <a:t>Purlin</a:t>
                        </a:r>
                        <a:r>
                          <a:rPr lang="fa-IR" sz="900" dirty="0">
                            <a:latin typeface="Times New Roman" panose="02020603050405020304" pitchFamily="18" charset="0"/>
                            <a:ea typeface="Times New Roman" panose="02020603050405020304" pitchFamily="18" charset="0"/>
                            <a:cs typeface="Arial" panose="020B0604020202020204" pitchFamily="34" charset="0"/>
                          </a:rPr>
                          <a:t>-</a:t>
                        </a:r>
                        <a:r>
                          <a:rPr lang="en-US" sz="825" dirty="0">
                            <a:latin typeface="Arial" panose="020B0604020202020204" pitchFamily="34" charset="0"/>
                            <a:ea typeface="Times New Roman" panose="02020603050405020304" pitchFamily="18" charset="0"/>
                            <a:cs typeface="B Nazanin" panose="00000400000000000000" pitchFamily="2" charset="-78"/>
                          </a:rPr>
                          <a:t>Vault Model or Vault Model</a:t>
                        </a:r>
                        <a:endParaRPr lang="en-US" sz="900" dirty="0">
                          <a:latin typeface="Times New Roman" panose="02020603050405020304" pitchFamily="18" charset="0"/>
                          <a:ea typeface="Times New Roman" panose="02020603050405020304" pitchFamily="18" charset="0"/>
                          <a:cs typeface="B Nazanin" panose="00000400000000000000" pitchFamily="2" charset="-78"/>
                        </a:endParaRPr>
                      </a:p>
                    </p:txBody>
                  </p:sp>
                </p:grpSp>
                <p:grpSp>
                  <p:nvGrpSpPr>
                    <p:cNvPr id="75" name="Group 74"/>
                    <p:cNvGrpSpPr>
                      <a:grpSpLocks/>
                    </p:cNvGrpSpPr>
                    <p:nvPr/>
                  </p:nvGrpSpPr>
                  <p:grpSpPr bwMode="auto">
                    <a:xfrm>
                      <a:off x="-14" y="-183"/>
                      <a:ext cx="3029" cy="955"/>
                      <a:chOff x="-14" y="-183"/>
                      <a:chExt cx="3029" cy="955"/>
                    </a:xfrm>
                    <a:grpFill/>
                  </p:grpSpPr>
                  <p:grpSp>
                    <p:nvGrpSpPr>
                      <p:cNvPr id="79" name="Group 78"/>
                      <p:cNvGrpSpPr>
                        <a:grpSpLocks/>
                      </p:cNvGrpSpPr>
                      <p:nvPr/>
                    </p:nvGrpSpPr>
                    <p:grpSpPr bwMode="auto">
                      <a:xfrm>
                        <a:off x="-14" y="-41"/>
                        <a:ext cx="285" cy="813"/>
                        <a:chOff x="-91" y="-144"/>
                        <a:chExt cx="285" cy="995"/>
                      </a:xfrm>
                      <a:grpFill/>
                    </p:grpSpPr>
                    <p:cxnSp>
                      <p:nvCxnSpPr>
                        <p:cNvPr id="81" name="AutoShape 89"/>
                        <p:cNvCxnSpPr>
                          <a:cxnSpLocks noChangeShapeType="1"/>
                        </p:cNvCxnSpPr>
                        <p:nvPr/>
                      </p:nvCxnSpPr>
                      <p:spPr bwMode="auto">
                        <a:xfrm flipV="1">
                          <a:off x="-91" y="-144"/>
                          <a:ext cx="0" cy="995"/>
                        </a:xfrm>
                        <a:prstGeom prst="straightConnector1">
                          <a:avLst/>
                        </a:prstGeom>
                        <a:grpFill/>
                        <a:ln w="9525">
                          <a:solidFill>
                            <a:schemeClr val="tx1"/>
                          </a:solidFill>
                          <a:round/>
                          <a:headEnd/>
                          <a:tailEnd/>
                        </a:ln>
                        <a:extLst/>
                      </p:spPr>
                    </p:cxnSp>
                    <p:cxnSp>
                      <p:nvCxnSpPr>
                        <p:cNvPr id="82" name="AutoShape 90"/>
                        <p:cNvCxnSpPr>
                          <a:cxnSpLocks noChangeShapeType="1"/>
                        </p:cNvCxnSpPr>
                        <p:nvPr/>
                      </p:nvCxnSpPr>
                      <p:spPr bwMode="auto">
                        <a:xfrm>
                          <a:off x="-91" y="-138"/>
                          <a:ext cx="285" cy="0"/>
                        </a:xfrm>
                        <a:prstGeom prst="straightConnector1">
                          <a:avLst/>
                        </a:prstGeom>
                        <a:grpFill/>
                        <a:ln w="9525">
                          <a:solidFill>
                            <a:schemeClr val="tx1"/>
                          </a:solidFill>
                          <a:round/>
                          <a:headEnd/>
                          <a:tailEnd/>
                        </a:ln>
                        <a:extLst/>
                      </p:spPr>
                    </p:cxnSp>
                  </p:grpSp>
                  <p:sp>
                    <p:nvSpPr>
                      <p:cNvPr id="80" name="Text Box 91"/>
                      <p:cNvSpPr txBox="1">
                        <a:spLocks noChangeArrowheads="1"/>
                      </p:cNvSpPr>
                      <p:nvPr/>
                    </p:nvSpPr>
                    <p:spPr bwMode="auto">
                      <a:xfrm>
                        <a:off x="299" y="-183"/>
                        <a:ext cx="2716" cy="335"/>
                      </a:xfrm>
                      <a:prstGeom prst="rect">
                        <a:avLst/>
                      </a:prstGeom>
                      <a:grpFill/>
                      <a:ln w="9525">
                        <a:noFill/>
                        <a:miter lim="800000"/>
                        <a:headEnd/>
                        <a:tailEnd/>
                      </a:ln>
                      <a:extLst/>
                    </p:spPr>
                    <p:txBody>
                      <a:bodyPr rot="0" vert="horz" wrap="square" lIns="68580" tIns="34290" rIns="68580" bIns="34290" anchor="t" anchorCtr="0" upright="1">
                        <a:noAutofit/>
                      </a:bodyPr>
                      <a:lstStyle/>
                      <a:p>
                        <a:pPr indent="189071">
                          <a:lnSpc>
                            <a:spcPct val="150000"/>
                          </a:lnSpc>
                        </a:pPr>
                        <a:r>
                          <a:rPr lang="en-US" sz="825" dirty="0">
                            <a:latin typeface="Arial" panose="020B0604020202020204" pitchFamily="34" charset="0"/>
                            <a:ea typeface="Times New Roman" panose="02020603050405020304" pitchFamily="18" charset="0"/>
                            <a:cs typeface="B Nazanin" panose="00000400000000000000" pitchFamily="2" charset="-78"/>
                          </a:rPr>
                          <a:t>Rise to Span Ratio</a:t>
                        </a:r>
                        <a:endParaRPr lang="en-US" sz="900" dirty="0">
                          <a:latin typeface="Times New Roman" panose="02020603050405020304" pitchFamily="18" charset="0"/>
                          <a:ea typeface="Times New Roman" panose="02020603050405020304" pitchFamily="18" charset="0"/>
                          <a:cs typeface="B Nazanin" panose="00000400000000000000" pitchFamily="2" charset="-78"/>
                        </a:endParaRPr>
                      </a:p>
                    </p:txBody>
                  </p:sp>
                </p:grpSp>
                <p:grpSp>
                  <p:nvGrpSpPr>
                    <p:cNvPr id="76" name="Group 75"/>
                    <p:cNvGrpSpPr>
                      <a:grpSpLocks/>
                    </p:cNvGrpSpPr>
                    <p:nvPr/>
                  </p:nvGrpSpPr>
                  <p:grpSpPr bwMode="auto">
                    <a:xfrm>
                      <a:off x="-452" y="104"/>
                      <a:ext cx="7566" cy="680"/>
                      <a:chOff x="-452" y="104"/>
                      <a:chExt cx="7566" cy="680"/>
                    </a:xfrm>
                    <a:grpFill/>
                  </p:grpSpPr>
                  <p:sp>
                    <p:nvSpPr>
                      <p:cNvPr id="77" name="Text Box 103"/>
                      <p:cNvSpPr txBox="1">
                        <a:spLocks noChangeArrowheads="1"/>
                      </p:cNvSpPr>
                      <p:nvPr/>
                    </p:nvSpPr>
                    <p:spPr bwMode="auto">
                      <a:xfrm>
                        <a:off x="-452" y="104"/>
                        <a:ext cx="7566" cy="387"/>
                      </a:xfrm>
                      <a:prstGeom prst="rect">
                        <a:avLst/>
                      </a:prstGeom>
                      <a:grpFill/>
                      <a:ln w="9525">
                        <a:noFill/>
                        <a:miter lim="800000"/>
                        <a:headEnd/>
                        <a:tailEnd/>
                      </a:ln>
                      <a:extLst/>
                    </p:spPr>
                    <p:txBody>
                      <a:bodyPr rot="0" vert="horz" wrap="square" lIns="68580" tIns="34290" rIns="68580" bIns="34290" anchor="t" anchorCtr="0" upright="1">
                        <a:noAutofit/>
                      </a:bodyPr>
                      <a:lstStyle/>
                      <a:p>
                        <a:pPr indent="189071" algn="ctr">
                          <a:lnSpc>
                            <a:spcPct val="150000"/>
                          </a:lnSpc>
                        </a:pPr>
                        <a:r>
                          <a:rPr lang="en-US" sz="825" dirty="0">
                            <a:latin typeface="Arial" panose="020B0604020202020204" pitchFamily="34" charset="0"/>
                            <a:ea typeface="Times New Roman" panose="02020603050405020304" pitchFamily="18" charset="0"/>
                            <a:cs typeface="B Nazanin" panose="00000400000000000000" pitchFamily="2" charset="-78"/>
                          </a:rPr>
                          <a:t>Centeral Ring symmetric Loading or SYmmetric Loading or ASYmmetric Loading</a:t>
                        </a:r>
                        <a:endParaRPr lang="en-US" sz="900" dirty="0">
                          <a:latin typeface="Times New Roman" panose="02020603050405020304" pitchFamily="18" charset="0"/>
                          <a:ea typeface="Times New Roman" panose="02020603050405020304" pitchFamily="18" charset="0"/>
                          <a:cs typeface="B Nazanin" panose="00000400000000000000" pitchFamily="2" charset="-78"/>
                        </a:endParaRPr>
                      </a:p>
                    </p:txBody>
                  </p:sp>
                  <p:cxnSp>
                    <p:nvCxnSpPr>
                      <p:cNvPr id="78" name="AutoShape 105"/>
                      <p:cNvCxnSpPr>
                        <a:cxnSpLocks noChangeShapeType="1"/>
                      </p:cNvCxnSpPr>
                      <p:nvPr/>
                    </p:nvCxnSpPr>
                    <p:spPr bwMode="auto">
                      <a:xfrm>
                        <a:off x="4797" y="438"/>
                        <a:ext cx="15" cy="346"/>
                      </a:xfrm>
                      <a:prstGeom prst="straightConnector1">
                        <a:avLst/>
                      </a:prstGeom>
                      <a:grpFill/>
                      <a:ln w="9525">
                        <a:solidFill>
                          <a:schemeClr val="tx1"/>
                        </a:solidFill>
                        <a:headEnd/>
                        <a:tailEnd/>
                      </a:ln>
                      <a:extLst/>
                    </p:spPr>
                    <p:style>
                      <a:lnRef idx="1">
                        <a:schemeClr val="dk1"/>
                      </a:lnRef>
                      <a:fillRef idx="0">
                        <a:schemeClr val="dk1"/>
                      </a:fillRef>
                      <a:effectRef idx="0">
                        <a:schemeClr val="dk1"/>
                      </a:effectRef>
                      <a:fontRef idx="minor">
                        <a:schemeClr val="tx1"/>
                      </a:fontRef>
                    </p:style>
                  </p:cxnSp>
                </p:grpSp>
              </p:grpSp>
            </p:grpSp>
          </p:grpSp>
          <p:grpSp>
            <p:nvGrpSpPr>
              <p:cNvPr id="65" name="Group 64"/>
              <p:cNvGrpSpPr/>
              <p:nvPr/>
            </p:nvGrpSpPr>
            <p:grpSpPr>
              <a:xfrm>
                <a:off x="85060" y="1105788"/>
                <a:ext cx="5321244" cy="401629"/>
                <a:chOff x="0" y="2"/>
                <a:chExt cx="5321244" cy="401629"/>
              </a:xfrm>
              <a:grpFill/>
            </p:grpSpPr>
            <p:sp>
              <p:nvSpPr>
                <p:cNvPr id="66" name="Left Brace 65"/>
                <p:cNvSpPr/>
                <p:nvPr/>
              </p:nvSpPr>
              <p:spPr>
                <a:xfrm rot="16200000">
                  <a:off x="2862100" y="-444125"/>
                  <a:ext cx="118618" cy="1572894"/>
                </a:xfrm>
                <a:prstGeom prst="leftBrace">
                  <a:avLst/>
                </a:prstGeom>
                <a:grpFill/>
                <a:ln>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67" name="Left Brace 66"/>
                <p:cNvSpPr/>
                <p:nvPr/>
              </p:nvSpPr>
              <p:spPr>
                <a:xfrm rot="5400000">
                  <a:off x="4488881" y="-678841"/>
                  <a:ext cx="142239" cy="1522486"/>
                </a:xfrm>
                <a:prstGeom prst="leftBrace">
                  <a:avLst/>
                </a:prstGeom>
                <a:grpFill/>
                <a:ln>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68" name="Left Brace 67"/>
                <p:cNvSpPr/>
                <p:nvPr/>
              </p:nvSpPr>
              <p:spPr>
                <a:xfrm rot="5400000">
                  <a:off x="1333674" y="-513719"/>
                  <a:ext cx="153520" cy="1180961"/>
                </a:xfrm>
                <a:prstGeom prst="leftBrace">
                  <a:avLst/>
                </a:prstGeom>
                <a:grpFill/>
                <a:ln>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69" name="Left Brace 68"/>
                <p:cNvSpPr/>
                <p:nvPr/>
              </p:nvSpPr>
              <p:spPr>
                <a:xfrm rot="5400000">
                  <a:off x="296552" y="-284637"/>
                  <a:ext cx="141606" cy="734710"/>
                </a:xfrm>
                <a:prstGeom prst="leftBrace">
                  <a:avLst/>
                </a:prstGeom>
                <a:grpFill/>
                <a:ln>
                  <a:solidFill>
                    <a:schemeClr val="tx1"/>
                  </a:solidFill>
                </a:ln>
              </p:spPr>
              <p:style>
                <a:lnRef idx="1">
                  <a:schemeClr val="dk1"/>
                </a:lnRef>
                <a:fillRef idx="0">
                  <a:schemeClr val="dk1"/>
                </a:fillRef>
                <a:effectRef idx="0">
                  <a:schemeClr val="dk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grpSp>
        <p:sp>
          <p:nvSpPr>
            <p:cNvPr id="90" name="Rectangle 89"/>
            <p:cNvSpPr/>
            <p:nvPr/>
          </p:nvSpPr>
          <p:spPr>
            <a:xfrm>
              <a:off x="6012590" y="4187779"/>
              <a:ext cx="5839746" cy="630941"/>
            </a:xfrm>
            <a:prstGeom prst="rect">
              <a:avLst/>
            </a:prstGeom>
          </p:spPr>
          <p:txBody>
            <a:bodyPr wrap="square">
              <a:spAutoFit/>
            </a:bodyPr>
            <a:lstStyle/>
            <a:p>
              <a:pPr indent="189071" algn="just">
                <a:lnSpc>
                  <a:spcPct val="150000"/>
                </a:lnSpc>
              </a:pPr>
              <a:r>
                <a:rPr lang="en-US" sz="825" dirty="0">
                  <a:latin typeface="Times New Roman" panose="02020603050405020304" pitchFamily="18" charset="0"/>
                  <a:ea typeface="Times New Roman" panose="02020603050405020304" pitchFamily="18" charset="0"/>
                  <a:cs typeface="B Nazanin" panose="00000400000000000000" pitchFamily="2" charset="-78"/>
                </a:rPr>
                <a:t>PVM or VM - RTS(0.1-0.2-0.3-0.4)</a:t>
              </a:r>
              <a:r>
                <a:rPr lang="fa-IR" sz="825" dirty="0">
                  <a:latin typeface="Times New Roman" panose="02020603050405020304" pitchFamily="18" charset="0"/>
                  <a:ea typeface="Times New Roman" panose="02020603050405020304" pitchFamily="18" charset="0"/>
                  <a:cs typeface="B Nazanin" panose="00000400000000000000" pitchFamily="2" charset="-78"/>
                </a:rPr>
                <a:t>- </a:t>
              </a:r>
              <a:r>
                <a:rPr lang="en-US" sz="825" dirty="0">
                  <a:latin typeface="Times New Roman" panose="02020603050405020304" pitchFamily="18" charset="0"/>
                  <a:ea typeface="Times New Roman" panose="02020603050405020304" pitchFamily="18" charset="0"/>
                  <a:cs typeface="B Nazanin" panose="00000400000000000000" pitchFamily="2" charset="-78"/>
                </a:rPr>
                <a:t> RDSL or MDSL or SHDSL - CRSL or SYSL or ASYSL</a:t>
              </a:r>
              <a:endParaRPr lang="en-US" sz="900" dirty="0">
                <a:latin typeface="Times New Roman" panose="02020603050405020304" pitchFamily="18" charset="0"/>
                <a:ea typeface="Times New Roman" panose="02020603050405020304" pitchFamily="18" charset="0"/>
                <a:cs typeface="B Nazanin" panose="00000400000000000000" pitchFamily="2" charset="-78"/>
              </a:endParaRPr>
            </a:p>
          </p:txBody>
        </p:sp>
      </p:grpSp>
      <p:sp>
        <p:nvSpPr>
          <p:cNvPr id="92" name="Rectangle 91"/>
          <p:cNvSpPr/>
          <p:nvPr/>
        </p:nvSpPr>
        <p:spPr>
          <a:xfrm>
            <a:off x="716586" y="2141776"/>
            <a:ext cx="3514104" cy="507831"/>
          </a:xfrm>
          <a:prstGeom prst="rect">
            <a:avLst/>
          </a:prstGeom>
        </p:spPr>
        <p:txBody>
          <a:bodyPr wrap="none">
            <a:spAutoFit/>
          </a:bodyPr>
          <a:lstStyle/>
          <a:p>
            <a:r>
              <a:rPr lang="ar-SA" sz="2700" dirty="0">
                <a:latin typeface="Times New Roman" panose="02020603050405020304" pitchFamily="18" charset="0"/>
                <a:ea typeface="Times New Roman" panose="02020603050405020304" pitchFamily="18" charset="0"/>
                <a:cs typeface="B Yekan" panose="00000400000000000000" pitchFamily="2" charset="-78"/>
              </a:rPr>
              <a:t>علائم اختصاری در تحلیل‌ها</a:t>
            </a:r>
            <a:endParaRPr lang="en-US" sz="2700" dirty="0">
              <a:cs typeface="B Yekan" panose="00000400000000000000" pitchFamily="2" charset="-78"/>
            </a:endParaRPr>
          </a:p>
        </p:txBody>
      </p:sp>
      <p:sp>
        <p:nvSpPr>
          <p:cNvPr id="93" name="Rectangle 92"/>
          <p:cNvSpPr/>
          <p:nvPr/>
        </p:nvSpPr>
        <p:spPr>
          <a:xfrm>
            <a:off x="6194813" y="2105548"/>
            <a:ext cx="1842171" cy="553998"/>
          </a:xfrm>
          <a:prstGeom prst="rect">
            <a:avLst/>
          </a:prstGeom>
        </p:spPr>
        <p:txBody>
          <a:bodyPr wrap="none">
            <a:spAutoFit/>
          </a:bodyPr>
          <a:lstStyle/>
          <a:p>
            <a:r>
              <a:rPr lang="ar-SA" sz="3000" dirty="0">
                <a:latin typeface="Times New Roman" panose="02020603050405020304" pitchFamily="18" charset="0"/>
                <a:ea typeface="Times New Roman" panose="02020603050405020304" pitchFamily="18" charset="0"/>
                <a:cs typeface="B Yekan" panose="00000400000000000000" pitchFamily="2" charset="-78"/>
              </a:rPr>
              <a:t>رفتار مصالح</a:t>
            </a:r>
            <a:endParaRPr lang="en-US" sz="3000" dirty="0">
              <a:cs typeface="B Yekan" panose="00000400000000000000" pitchFamily="2" charset="-78"/>
            </a:endParaRPr>
          </a:p>
        </p:txBody>
      </p:sp>
      <p:graphicFrame>
        <p:nvGraphicFramePr>
          <p:cNvPr id="94" name="Chart 93"/>
          <p:cNvGraphicFramePr/>
          <p:nvPr>
            <p:extLst/>
          </p:nvPr>
        </p:nvGraphicFramePr>
        <p:xfrm>
          <a:off x="4570810" y="2808888"/>
          <a:ext cx="4730884" cy="2759393"/>
        </p:xfrm>
        <a:graphic>
          <a:graphicData uri="http://schemas.openxmlformats.org/drawingml/2006/chart">
            <c:chart xmlns:c="http://schemas.openxmlformats.org/drawingml/2006/chart" xmlns:r="http://schemas.openxmlformats.org/officeDocument/2006/relationships" r:id="rId7"/>
          </a:graphicData>
        </a:graphic>
      </p:graphicFrame>
      <p:sp>
        <p:nvSpPr>
          <p:cNvPr id="35"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26/44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77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right)">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1000"/>
                                        <p:tgtEl>
                                          <p:spTgt spid="94"/>
                                        </p:tgtEl>
                                      </p:cBhvr>
                                    </p:animEffect>
                                    <p:anim calcmode="lin" valueType="num">
                                      <p:cBhvr>
                                        <p:cTn id="23" dur="1000" fill="hold"/>
                                        <p:tgtEl>
                                          <p:spTgt spid="94"/>
                                        </p:tgtEl>
                                        <p:attrNameLst>
                                          <p:attrName>ppt_x</p:attrName>
                                        </p:attrNameLst>
                                      </p:cBhvr>
                                      <p:tavLst>
                                        <p:tav tm="0">
                                          <p:val>
                                            <p:strVal val="#ppt_x"/>
                                          </p:val>
                                        </p:tav>
                                        <p:tav tm="100000">
                                          <p:val>
                                            <p:strVal val="#ppt_x"/>
                                          </p:val>
                                        </p:tav>
                                      </p:tavLst>
                                    </p:anim>
                                    <p:anim calcmode="lin" valueType="num">
                                      <p:cBhvr>
                                        <p:cTn id="2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Graphic spid="9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672377" y="3518571"/>
          <a:ext cx="8177708" cy="2387474"/>
        </p:xfrm>
        <a:graphic>
          <a:graphicData uri="http://schemas.openxmlformats.org/drawingml/2006/table">
            <a:tbl>
              <a:tblPr rtl="1" firstRow="1" firstCol="1" bandRow="1">
                <a:tableStyleId>{5C22544A-7EE6-4342-B048-85BDC9FD1C3A}</a:tableStyleId>
              </a:tblPr>
              <a:tblGrid>
                <a:gridCol w="1340096"/>
                <a:gridCol w="1642589"/>
                <a:gridCol w="816429"/>
                <a:gridCol w="1026935"/>
                <a:gridCol w="1206747"/>
                <a:gridCol w="798806"/>
                <a:gridCol w="1346106"/>
              </a:tblGrid>
              <a:tr h="375794">
                <a:tc>
                  <a:txBody>
                    <a:bodyPr/>
                    <a:lstStyle/>
                    <a:p>
                      <a:pPr marL="0" lvl="0" indent="0" algn="ctr" rtl="1">
                        <a:lnSpc>
                          <a:spcPct val="100000"/>
                        </a:lnSpc>
                        <a:spcAft>
                          <a:spcPts val="0"/>
                        </a:spcAft>
                      </a:pPr>
                      <a:r>
                        <a:rPr lang="fa-IR" sz="1100" b="1" dirty="0">
                          <a:effectLst/>
                          <a:cs typeface="B Yekan" panose="00000400000000000000" pitchFamily="2" charset="-78"/>
                        </a:rPr>
                        <a:t>نام مدل</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مکانیزم خرابی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نوع ناپایداری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وضعیت مصالح در لحظه ناپایداری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شیب نمودار در محدوده خطی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ضریب بار نقطه حدی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درصد افزایش ظرفیت باربری با وجود پرلین­</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VM-RTS0.1-RDSL-SYSL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خرابی موضعی بدون فروجهش</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نقطه حدی</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پلاستیک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CFD5EA"/>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38/69</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200" b="1" dirty="0" smtClean="0">
                          <a:effectLst/>
                          <a:cs typeface="B Nazanin" panose="00000400000000000000" pitchFamily="2" charset="-78"/>
                        </a:rPr>
                        <a:t>6/43</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rowSpan="2">
                  <a:txBody>
                    <a:bodyPr/>
                    <a:lstStyle/>
                    <a:p>
                      <a:pPr lvl="0" indent="0" algn="ctr" rtl="1">
                        <a:lnSpc>
                          <a:spcPct val="100000"/>
                        </a:lnSpc>
                        <a:spcAft>
                          <a:spcPts val="0"/>
                        </a:spcAft>
                      </a:pPr>
                      <a:r>
                        <a:rPr lang="fa-IR" sz="1200" b="1" dirty="0" smtClean="0">
                          <a:effectLst/>
                          <a:cs typeface="B Nazanin" panose="00000400000000000000" pitchFamily="2" charset="-78"/>
                        </a:rPr>
                        <a:t>29/5 </a:t>
                      </a:r>
                      <a:r>
                        <a:rPr lang="fa-IR" sz="1200" b="1" dirty="0">
                          <a:effectLst/>
                          <a:cs typeface="B Nazanin" panose="00000400000000000000" pitchFamily="2" charset="-78"/>
                        </a:rPr>
                        <a:t>%</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PVM-RTS0.1-RDSL- 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خرابی کلی</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نقطه حدی</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الاستیک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33CCFF"/>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73/93</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smtClean="0">
                          <a:effectLst/>
                          <a:cs typeface="B Nazanin" panose="00000400000000000000" pitchFamily="2" charset="-78"/>
                        </a:rPr>
                        <a:t>8/33</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vMerge="1">
                  <a:txBody>
                    <a:bodyPr/>
                    <a:lstStyle/>
                    <a:p>
                      <a:endParaRPr lang="en-US"/>
                    </a:p>
                  </a:txBody>
                  <a:tcP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VM-RTS0.1-MDSL- 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خرابی موضعی بدون فروجهش</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نقطه حدی</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پلاستیک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CFD5EA"/>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19/71</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smtClean="0">
                          <a:effectLst/>
                          <a:cs typeface="B Nazanin" panose="00000400000000000000" pitchFamily="2" charset="-78"/>
                        </a:rPr>
                        <a:t>3/72</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rowSpan="2">
                  <a:txBody>
                    <a:bodyPr/>
                    <a:lstStyle/>
                    <a:p>
                      <a:pPr lvl="0" indent="0" algn="ctr" rtl="1">
                        <a:lnSpc>
                          <a:spcPct val="100000"/>
                        </a:lnSpc>
                        <a:spcAft>
                          <a:spcPts val="0"/>
                        </a:spcAft>
                      </a:pPr>
                      <a:r>
                        <a:rPr lang="fa-IR" sz="1200" b="1" dirty="0">
                          <a:effectLst/>
                          <a:cs typeface="B Nazanin" panose="00000400000000000000" pitchFamily="2" charset="-78"/>
                        </a:rPr>
                        <a:t>14 %</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PVM-RTS0.1-MDSL- 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a:effectLst/>
                          <a:cs typeface="B Nazanin" panose="00000400000000000000" pitchFamily="2" charset="-78"/>
                        </a:rPr>
                        <a:t>خرابی موضعی بدون فروجهش</a:t>
                      </a:r>
                      <a:endParaRPr lang="en-US" sz="1200" b="1">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a:effectLst/>
                          <a:cs typeface="B Nazanin" panose="00000400000000000000" pitchFamily="2" charset="-78"/>
                        </a:rPr>
                        <a:t>نقطه حدی</a:t>
                      </a:r>
                      <a:endParaRPr lang="en-US" sz="1200" b="1">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tabLst>
                          <a:tab pos="135890" algn="l"/>
                          <a:tab pos="381635" algn="ctr"/>
                        </a:tabLst>
                      </a:pPr>
                      <a:r>
                        <a:rPr lang="fa-IR" sz="1200" b="1" dirty="0">
                          <a:effectLst/>
                          <a:cs typeface="B Nazanin" panose="00000400000000000000" pitchFamily="2" charset="-78"/>
                        </a:rPr>
                        <a:t>پلاستیک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E9EBF5"/>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31/85</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smtClean="0">
                          <a:effectLst/>
                          <a:cs typeface="B Nazanin" panose="00000400000000000000" pitchFamily="2" charset="-78"/>
                        </a:rPr>
                        <a:t>4/24</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vMerge="1">
                  <a:txBody>
                    <a:bodyPr/>
                    <a:lstStyle/>
                    <a:p>
                      <a:endParaRPr lang="en-US"/>
                    </a:p>
                  </a:txBody>
                  <a:tcP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VM-RTS0.1-SHDSL-SYSL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خرابی موضعی بدون فروجهش</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a:effectLst/>
                          <a:cs typeface="B Nazanin" panose="00000400000000000000" pitchFamily="2" charset="-78"/>
                        </a:rPr>
                        <a:t>نقطه حدی</a:t>
                      </a:r>
                      <a:endParaRPr lang="en-US" sz="1200" b="1">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پلاستیک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CFD5EA"/>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23/44</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smtClean="0">
                          <a:effectLst/>
                          <a:cs typeface="B Nazanin" panose="00000400000000000000" pitchFamily="2" charset="-78"/>
                        </a:rPr>
                        <a:t>5/9</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rowSpan="2">
                  <a:txBody>
                    <a:bodyPr/>
                    <a:lstStyle/>
                    <a:p>
                      <a:pPr lvl="0" indent="0" algn="ctr" rtl="1">
                        <a:lnSpc>
                          <a:spcPct val="100000"/>
                        </a:lnSpc>
                        <a:spcAft>
                          <a:spcPts val="0"/>
                        </a:spcAft>
                      </a:pPr>
                      <a:r>
                        <a:rPr lang="fa-IR" sz="1200" b="1" dirty="0" smtClean="0">
                          <a:effectLst/>
                          <a:cs typeface="B Nazanin" panose="00000400000000000000" pitchFamily="2" charset="-78"/>
                        </a:rPr>
                        <a:t>24/9 </a:t>
                      </a:r>
                      <a:r>
                        <a:rPr lang="fa-IR" sz="1200" b="1" dirty="0">
                          <a:effectLst/>
                          <a:cs typeface="B Nazanin" panose="00000400000000000000" pitchFamily="2" charset="-78"/>
                        </a:rPr>
                        <a:t>%</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r>
              <a:tr h="320040">
                <a:tc>
                  <a:txBody>
                    <a:bodyPr/>
                    <a:lstStyle/>
                    <a:p>
                      <a:pPr lvl="0" indent="0" algn="ctr" rtl="1">
                        <a:lnSpc>
                          <a:spcPct val="100000"/>
                        </a:lnSpc>
                        <a:spcAft>
                          <a:spcPts val="0"/>
                        </a:spcAft>
                      </a:pPr>
                      <a:r>
                        <a:rPr lang="en-US" sz="1100" b="0" dirty="0">
                          <a:effectLst/>
                          <a:latin typeface="Times New Roman" panose="02020603050405020304" pitchFamily="18" charset="0"/>
                          <a:cs typeface="Times New Roman" panose="02020603050405020304" pitchFamily="18" charset="0"/>
                        </a:rPr>
                        <a:t>PVM-RTS0.1-SHDSL- SYSL</a:t>
                      </a:r>
                      <a:endParaRPr lang="en-US" sz="15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83" marR="42483" marT="0" marB="0" anchor="ctr"/>
                </a:tc>
                <a:tc>
                  <a:txBody>
                    <a:bodyPr/>
                    <a:lstStyle/>
                    <a:p>
                      <a:pPr lvl="0" indent="0" algn="ctr" rtl="1">
                        <a:lnSpc>
                          <a:spcPct val="100000"/>
                        </a:lnSpc>
                        <a:spcAft>
                          <a:spcPts val="0"/>
                        </a:spcAft>
                      </a:pPr>
                      <a:r>
                        <a:rPr lang="fa-IR" sz="1200" b="1">
                          <a:effectLst/>
                          <a:cs typeface="B Nazanin" panose="00000400000000000000" pitchFamily="2" charset="-78"/>
                        </a:rPr>
                        <a:t>خرابی کلی</a:t>
                      </a:r>
                      <a:endParaRPr lang="en-US" sz="1200" b="1">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a:effectLst/>
                          <a:cs typeface="B Nazanin" panose="00000400000000000000" pitchFamily="2" charset="-78"/>
                        </a:rPr>
                        <a:t>نقطه حدی</a:t>
                      </a:r>
                      <a:endParaRPr lang="en-US" sz="1200" b="1">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a:effectLst/>
                          <a:cs typeface="B Nazanin" panose="00000400000000000000" pitchFamily="2" charset="-78"/>
                        </a:rPr>
                        <a:t>الاستیک</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solidFill>
                      <a:srgbClr val="33CCFF"/>
                    </a:solidFill>
                  </a:tcPr>
                </a:tc>
                <a:tc>
                  <a:txBody>
                    <a:bodyPr/>
                    <a:lstStyle/>
                    <a:p>
                      <a:pPr lvl="0" indent="0" algn="ctr" rtl="1">
                        <a:lnSpc>
                          <a:spcPct val="100000"/>
                        </a:lnSpc>
                        <a:spcAft>
                          <a:spcPts val="0"/>
                        </a:spcAft>
                      </a:pPr>
                      <a:r>
                        <a:rPr lang="fa-IR" sz="1200" b="1" dirty="0" smtClean="0">
                          <a:effectLst/>
                          <a:cs typeface="B Nazanin" panose="00000400000000000000" pitchFamily="2" charset="-78"/>
                        </a:rPr>
                        <a:t>31/23</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a:txBody>
                    <a:bodyPr/>
                    <a:lstStyle/>
                    <a:p>
                      <a:pPr lvl="0" indent="0" algn="ctr" rtl="1">
                        <a:lnSpc>
                          <a:spcPct val="100000"/>
                        </a:lnSpc>
                        <a:spcAft>
                          <a:spcPts val="0"/>
                        </a:spcAft>
                      </a:pPr>
                      <a:r>
                        <a:rPr lang="fa-IR" sz="1200" b="1" dirty="0" smtClean="0">
                          <a:effectLst/>
                          <a:cs typeface="B Nazanin" panose="00000400000000000000" pitchFamily="2" charset="-78"/>
                        </a:rPr>
                        <a:t>7/37</a:t>
                      </a:r>
                      <a:endParaRPr lang="en-US" sz="1200" b="1"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42483" marR="42483" marT="0" marB="0" anchor="ctr"/>
                </a:tc>
                <a:tc vMerge="1">
                  <a:txBody>
                    <a:bodyPr/>
                    <a:lstStyle/>
                    <a:p>
                      <a:endParaRPr lang="en-US"/>
                    </a:p>
                  </a:txBody>
                  <a:tcPr/>
                </a:tc>
              </a:tr>
            </a:tbl>
          </a:graphicData>
        </a:graphic>
      </p:graphicFrame>
      <p:sp>
        <p:nvSpPr>
          <p:cNvPr id="17" name="Freeform 7"/>
          <p:cNvSpPr>
            <a:spLocks/>
          </p:cNvSpPr>
          <p:nvPr/>
        </p:nvSpPr>
        <p:spPr bwMode="gray">
          <a:xfrm>
            <a:off x="1840343" y="1656953"/>
            <a:ext cx="677466"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CCFF"/>
          </a:solidFill>
          <a:ln w="0">
            <a:noFill/>
            <a:prstDash val="solid"/>
            <a:round/>
            <a:headEnd/>
            <a:tailEnd/>
          </a:ln>
          <a:effectLst/>
        </p:spPr>
        <p:txBody>
          <a:bodyPr/>
          <a:lstStyle/>
          <a:p>
            <a:endParaRPr lang="fa-IR" sz="1350"/>
          </a:p>
        </p:txBody>
      </p:sp>
      <p:grpSp>
        <p:nvGrpSpPr>
          <p:cNvPr id="19" name="Group 18"/>
          <p:cNvGrpSpPr/>
          <p:nvPr/>
        </p:nvGrpSpPr>
        <p:grpSpPr>
          <a:xfrm>
            <a:off x="104175" y="2035027"/>
            <a:ext cx="1077137" cy="883175"/>
            <a:chOff x="2549915" y="3535204"/>
            <a:chExt cx="1996166" cy="1636713"/>
          </a:xfrm>
          <a:effectLst/>
        </p:grpSpPr>
        <p:sp>
          <p:nvSpPr>
            <p:cNvPr id="20" name="Oval 11"/>
            <p:cNvSpPr>
              <a:spLocks noChangeArrowheads="1"/>
            </p:cNvSpPr>
            <p:nvPr/>
          </p:nvSpPr>
          <p:spPr bwMode="gray">
            <a:xfrm>
              <a:off x="2549915" y="3964147"/>
              <a:ext cx="481402" cy="782005"/>
            </a:xfrm>
            <a:prstGeom prst="ellipse">
              <a:avLst/>
            </a:prstGeom>
            <a:solidFill>
              <a:schemeClr val="accent5">
                <a:lumMod val="75000"/>
              </a:schemeClr>
            </a:solidFill>
            <a:ln w="38100" algn="ctr">
              <a:noFill/>
              <a:round/>
              <a:headEnd/>
              <a:tailEnd/>
            </a:ln>
            <a:effectLst/>
          </p:spPr>
          <p:txBody>
            <a:bodyPr wrap="none" anchor="ctr">
              <a:spAutoFit/>
            </a:bodyPr>
            <a:lstStyle/>
            <a:p>
              <a:endParaRPr lang="fa-IR" sz="1350"/>
            </a:p>
          </p:txBody>
        </p:sp>
        <p:grpSp>
          <p:nvGrpSpPr>
            <p:cNvPr id="21" name="Group 15"/>
            <p:cNvGrpSpPr>
              <a:grpSpLocks/>
            </p:cNvGrpSpPr>
            <p:nvPr/>
          </p:nvGrpSpPr>
          <p:grpSpPr bwMode="auto">
            <a:xfrm>
              <a:off x="2811853" y="3535204"/>
              <a:ext cx="1636712" cy="1636713"/>
              <a:chOff x="4166" y="1706"/>
              <a:chExt cx="1252" cy="1252"/>
            </a:xfrm>
          </p:grpSpPr>
          <p:sp>
            <p:nvSpPr>
              <p:cNvPr id="23"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4"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5"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6"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2" name="Text Box 38"/>
            <p:cNvSpPr txBox="1">
              <a:spLocks noChangeArrowheads="1"/>
            </p:cNvSpPr>
            <p:nvPr/>
          </p:nvSpPr>
          <p:spPr bwMode="gray">
            <a:xfrm>
              <a:off x="2694736" y="3874177"/>
              <a:ext cx="1851345"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مدل های </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مورد مطالعه</a:t>
              </a:r>
              <a:endParaRPr lang="en-US" sz="150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36" name="Group 35"/>
          <p:cNvGrpSpPr>
            <a:grpSpLocks noChangeAspect="1"/>
          </p:cNvGrpSpPr>
          <p:nvPr/>
        </p:nvGrpSpPr>
        <p:grpSpPr>
          <a:xfrm>
            <a:off x="92891" y="3367574"/>
            <a:ext cx="1024517" cy="883175"/>
            <a:chOff x="5286766" y="3535204"/>
            <a:chExt cx="1898649" cy="1636713"/>
          </a:xfrm>
          <a:effectLst/>
        </p:grpSpPr>
        <p:sp>
          <p:nvSpPr>
            <p:cNvPr id="38" name="Oval 21"/>
            <p:cNvSpPr>
              <a:spLocks noChangeArrowheads="1"/>
            </p:cNvSpPr>
            <p:nvPr/>
          </p:nvSpPr>
          <p:spPr bwMode="gray">
            <a:xfrm>
              <a:off x="5286766" y="3970498"/>
              <a:ext cx="481402" cy="782005"/>
            </a:xfrm>
            <a:prstGeom prst="ellipse">
              <a:avLst/>
            </a:prstGeom>
            <a:solidFill>
              <a:schemeClr val="accent5">
                <a:lumMod val="60000"/>
                <a:lumOff val="40000"/>
              </a:schemeClr>
            </a:solidFill>
            <a:ln w="38100" algn="ctr">
              <a:noFill/>
              <a:round/>
              <a:headEnd/>
              <a:tailEnd/>
            </a:ln>
            <a:effectLst/>
          </p:spPr>
          <p:txBody>
            <a:bodyPr wrap="none" anchor="ctr">
              <a:spAutoFit/>
            </a:bodyPr>
            <a:lstStyle/>
            <a:p>
              <a:endParaRPr lang="fa-IR" sz="1350"/>
            </a:p>
          </p:txBody>
        </p:sp>
        <p:grpSp>
          <p:nvGrpSpPr>
            <p:cNvPr id="39" name="Group 25"/>
            <p:cNvGrpSpPr>
              <a:grpSpLocks/>
            </p:cNvGrpSpPr>
            <p:nvPr/>
          </p:nvGrpSpPr>
          <p:grpSpPr bwMode="auto">
            <a:xfrm>
              <a:off x="5548703" y="3535204"/>
              <a:ext cx="1636712" cy="1636713"/>
              <a:chOff x="4166" y="1706"/>
              <a:chExt cx="1252" cy="1252"/>
            </a:xfrm>
          </p:grpSpPr>
          <p:sp>
            <p:nvSpPr>
              <p:cNvPr id="41" name="Oval 2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42" name="Oval 2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43" name="Oval 2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44" name="Oval 2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0" name="Text Box 39"/>
            <p:cNvSpPr txBox="1">
              <a:spLocks noChangeArrowheads="1"/>
            </p:cNvSpPr>
            <p:nvPr/>
          </p:nvSpPr>
          <p:spPr bwMode="gray">
            <a:xfrm>
              <a:off x="5612928" y="3815032"/>
              <a:ext cx="1485949" cy="1197790"/>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طراحی</a:t>
              </a:r>
            </a:p>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مدل ها</a:t>
              </a:r>
              <a:endParaRPr lang="en-US" sz="1350"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45" name="Group 44"/>
          <p:cNvGrpSpPr>
            <a:grpSpLocks noChangeAspect="1"/>
          </p:cNvGrpSpPr>
          <p:nvPr/>
        </p:nvGrpSpPr>
        <p:grpSpPr>
          <a:xfrm>
            <a:off x="104173" y="4703548"/>
            <a:ext cx="1079606" cy="883175"/>
            <a:chOff x="8022028" y="3535204"/>
            <a:chExt cx="2000740" cy="1636713"/>
          </a:xfrm>
          <a:effectLst/>
        </p:grpSpPr>
        <p:sp>
          <p:nvSpPr>
            <p:cNvPr id="46" name="Oval 6"/>
            <p:cNvSpPr>
              <a:spLocks noChangeArrowheads="1"/>
            </p:cNvSpPr>
            <p:nvPr/>
          </p:nvSpPr>
          <p:spPr bwMode="gray">
            <a:xfrm>
              <a:off x="8022028" y="3970498"/>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47" name="Group 30"/>
            <p:cNvGrpSpPr>
              <a:grpSpLocks/>
            </p:cNvGrpSpPr>
            <p:nvPr/>
          </p:nvGrpSpPr>
          <p:grpSpPr bwMode="auto">
            <a:xfrm>
              <a:off x="8295078" y="3535204"/>
              <a:ext cx="1636712" cy="1636713"/>
              <a:chOff x="4166" y="1706"/>
              <a:chExt cx="1252" cy="1252"/>
            </a:xfrm>
          </p:grpSpPr>
          <p:sp>
            <p:nvSpPr>
              <p:cNvPr id="49"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50"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51"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52"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48"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5" name="Rectangle 4"/>
          <p:cNvSpPr/>
          <p:nvPr/>
        </p:nvSpPr>
        <p:spPr>
          <a:xfrm>
            <a:off x="3060796" y="166659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0/1</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6" name="Rectangle 5"/>
          <p:cNvSpPr/>
          <p:nvPr/>
        </p:nvSpPr>
        <p:spPr>
          <a:xfrm>
            <a:off x="6401668" y="2449676"/>
            <a:ext cx="1630575" cy="369332"/>
          </a:xfrm>
          <a:prstGeom prst="rect">
            <a:avLst/>
          </a:prstGeom>
        </p:spPr>
        <p:txBody>
          <a:bodyPr wrap="none">
            <a:spAutoFit/>
          </a:bodyPr>
          <a:lstStyle/>
          <a:p>
            <a:r>
              <a:rPr lang="fa-IR" b="1" dirty="0">
                <a:solidFill>
                  <a:srgbClr val="00FFFF"/>
                </a:solidFill>
                <a:latin typeface="Times New Roman" panose="02020603050405020304" pitchFamily="18" charset="0"/>
                <a:ea typeface="Times New Roman" panose="02020603050405020304" pitchFamily="18" charset="0"/>
                <a:cs typeface="B Yekan" panose="00000400000000000000" pitchFamily="2" charset="-78"/>
              </a:rPr>
              <a:t>بارگذاری متقارن:</a:t>
            </a:r>
            <a:endParaRPr lang="en-US" b="1" dirty="0">
              <a:solidFill>
                <a:srgbClr val="00FFFF"/>
              </a:solidFill>
              <a:cs typeface="B Yekan" panose="00000400000000000000" pitchFamily="2" charset="-78"/>
            </a:endParaRPr>
          </a:p>
        </p:txBody>
      </p:sp>
      <p:sp>
        <p:nvSpPr>
          <p:cNvPr id="11" name="Flowchart: Connector 10"/>
          <p:cNvSpPr/>
          <p:nvPr/>
        </p:nvSpPr>
        <p:spPr>
          <a:xfrm>
            <a:off x="3661207" y="2141374"/>
            <a:ext cx="323850" cy="308303"/>
          </a:xfrm>
          <a:prstGeom prst="flowChartConnector">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040401" y="2393715"/>
            <a:ext cx="1811714" cy="466281"/>
          </a:xfrm>
          <a:prstGeom prst="rect">
            <a:avLst/>
          </a:prstGeom>
        </p:spPr>
        <p:txBody>
          <a:bodyPr wrap="none">
            <a:spAutoFit/>
          </a:bodyPr>
          <a:lstStyle/>
          <a:p>
            <a:pPr algn="ctr" rtl="1">
              <a:lnSpc>
                <a:spcPct val="135000"/>
              </a:lnSpc>
            </a:pPr>
            <a:r>
              <a:rPr lang="fa-IR" b="1" dirty="0">
                <a:solidFill>
                  <a:srgbClr val="00FFFF"/>
                </a:solidFill>
                <a:latin typeface="Times New Roman" panose="02020603050405020304" pitchFamily="18" charset="0"/>
                <a:ea typeface="Times New Roman" panose="02020603050405020304" pitchFamily="18" charset="0"/>
                <a:cs typeface="B Yekan" panose="00000400000000000000" pitchFamily="2" charset="-78"/>
              </a:rPr>
              <a:t>مد ناپایداری عضوی</a:t>
            </a:r>
            <a:endParaRPr lang="en-US" b="1" dirty="0">
              <a:solidFill>
                <a:srgbClr val="00FFFF"/>
              </a:solidFill>
              <a:latin typeface="Times New Roman" panose="02020603050405020304" pitchFamily="18" charset="0"/>
              <a:ea typeface="Times New Roman" panose="02020603050405020304" pitchFamily="18" charset="0"/>
              <a:cs typeface="B Yekan" panose="00000400000000000000" pitchFamily="2" charset="-78"/>
            </a:endParaRPr>
          </a:p>
        </p:txBody>
      </p:sp>
      <p:graphicFrame>
        <p:nvGraphicFramePr>
          <p:cNvPr id="37" name="Chart 36"/>
          <p:cNvGraphicFramePr/>
          <p:nvPr>
            <p:extLst/>
          </p:nvPr>
        </p:nvGraphicFramePr>
        <p:xfrm>
          <a:off x="2669007" y="2048429"/>
          <a:ext cx="3239929" cy="1889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3" name="Chart 52"/>
          <p:cNvGraphicFramePr/>
          <p:nvPr>
            <p:extLst/>
          </p:nvPr>
        </p:nvGraphicFramePr>
        <p:xfrm>
          <a:off x="1445108" y="3940925"/>
          <a:ext cx="3239929" cy="1889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4" name="Chart 53"/>
          <p:cNvGraphicFramePr/>
          <p:nvPr>
            <p:extLst/>
          </p:nvPr>
        </p:nvGraphicFramePr>
        <p:xfrm>
          <a:off x="4748953" y="3940925"/>
          <a:ext cx="3239929" cy="1889760"/>
        </p:xfrm>
        <a:graphic>
          <a:graphicData uri="http://schemas.openxmlformats.org/drawingml/2006/chart">
            <c:chart xmlns:c="http://schemas.openxmlformats.org/drawingml/2006/chart" xmlns:r="http://schemas.openxmlformats.org/officeDocument/2006/relationships" r:id="rId4"/>
          </a:graphicData>
        </a:graphic>
      </p:graphicFrame>
      <p:sp>
        <p:nvSpPr>
          <p:cNvPr id="55" name="Slide Number Placeholder 2"/>
          <p:cNvSpPr>
            <a:spLocks noGrp="1"/>
          </p:cNvSpPr>
          <p:nvPr>
            <p:ph type="sldNum" sz="quarter" idx="12"/>
          </p:nvPr>
        </p:nvSpPr>
        <p:spPr>
          <a:xfrm>
            <a:off x="8286525" y="5793580"/>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27/44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6" name="Diagram 55"/>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p:cNvPicPr>
            <a:picLocks noChangeAspect="1"/>
          </p:cNvPicPr>
          <p:nvPr/>
        </p:nvPicPr>
        <p:blipFill>
          <a:blip r:embed="rId10"/>
          <a:stretch>
            <a:fillRect/>
          </a:stretch>
        </p:blipFill>
        <p:spPr>
          <a:xfrm>
            <a:off x="656311" y="2048429"/>
            <a:ext cx="3189240" cy="3770926"/>
          </a:xfrm>
          <a:prstGeom prst="rect">
            <a:avLst/>
          </a:prstGeom>
        </p:spPr>
      </p:pic>
      <p:pic>
        <p:nvPicPr>
          <p:cNvPr id="4" name="Picture 3"/>
          <p:cNvPicPr>
            <a:picLocks noChangeAspect="1"/>
          </p:cNvPicPr>
          <p:nvPr/>
        </p:nvPicPr>
        <p:blipFill>
          <a:blip r:embed="rId11"/>
          <a:stretch>
            <a:fillRect/>
          </a:stretch>
        </p:blipFill>
        <p:spPr>
          <a:xfrm>
            <a:off x="4171193" y="2086532"/>
            <a:ext cx="2860428" cy="3694719"/>
          </a:xfrm>
          <a:prstGeom prst="rect">
            <a:avLst/>
          </a:prstGeom>
        </p:spPr>
      </p:pic>
      <p:grpSp>
        <p:nvGrpSpPr>
          <p:cNvPr id="57" name="Group 56"/>
          <p:cNvGrpSpPr>
            <a:grpSpLocks noChangeAspect="1"/>
          </p:cNvGrpSpPr>
          <p:nvPr/>
        </p:nvGrpSpPr>
        <p:grpSpPr>
          <a:xfrm>
            <a:off x="752947" y="2812675"/>
            <a:ext cx="3644741" cy="2397919"/>
            <a:chOff x="0" y="0"/>
            <a:chExt cx="4923155" cy="3239770"/>
          </a:xfrm>
        </p:grpSpPr>
        <p:pic>
          <p:nvPicPr>
            <p:cNvPr id="58" name="Picture 57"/>
            <p:cNvPicPr>
              <a:picLocks noChangeAspect="1"/>
            </p:cNvPicPr>
            <p:nvPr/>
          </p:nvPicPr>
          <p:blipFill rotWithShape="1">
            <a:blip r:embed="rId12" cstate="print">
              <a:extLst>
                <a:ext uri="{28A0092B-C50C-407E-A947-70E740481C1C}">
                  <a14:useLocalDpi xmlns:a14="http://schemas.microsoft.com/office/drawing/2010/main" val="0"/>
                </a:ext>
              </a:extLst>
            </a:blip>
            <a:srcRect l="12386" r="12735"/>
            <a:stretch/>
          </p:blipFill>
          <p:spPr bwMode="auto">
            <a:xfrm>
              <a:off x="0" y="0"/>
              <a:ext cx="4923155" cy="3239770"/>
            </a:xfrm>
            <a:prstGeom prst="rect">
              <a:avLst/>
            </a:prstGeom>
            <a:ln>
              <a:noFill/>
            </a:ln>
            <a:extLst>
              <a:ext uri="{53640926-AAD7-44D8-BBD7-CCE9431645EC}">
                <a14:shadowObscured xmlns:a14="http://schemas.microsoft.com/office/drawing/2010/main"/>
              </a:ext>
            </a:extLst>
          </p:spPr>
        </p:pic>
        <p:sp>
          <p:nvSpPr>
            <p:cNvPr id="59" name="Oval 58"/>
            <p:cNvSpPr/>
            <p:nvPr/>
          </p:nvSpPr>
          <p:spPr>
            <a:xfrm rot="18677518">
              <a:off x="903768" y="1414130"/>
              <a:ext cx="808074" cy="1236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60" name="Oval 59"/>
            <p:cNvSpPr/>
            <p:nvPr/>
          </p:nvSpPr>
          <p:spPr>
            <a:xfrm rot="18677518">
              <a:off x="3211032" y="180754"/>
              <a:ext cx="808074" cy="1236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7" name="Rectangle 6"/>
          <p:cNvSpPr/>
          <p:nvPr/>
        </p:nvSpPr>
        <p:spPr>
          <a:xfrm>
            <a:off x="4494323" y="3090575"/>
            <a:ext cx="4533613" cy="300082"/>
          </a:xfrm>
          <a:prstGeom prst="rect">
            <a:avLst/>
          </a:prstGeom>
        </p:spPr>
        <p:txBody>
          <a:bodyPr wrap="none">
            <a:spAutoFit/>
          </a:bodyPr>
          <a:lstStyle/>
          <a:p>
            <a:r>
              <a:rPr lang="ar-SA" sz="1350" dirty="0">
                <a:latin typeface="Times New Roman" panose="02020603050405020304" pitchFamily="18" charset="0"/>
                <a:ea typeface="Times New Roman" panose="02020603050405020304" pitchFamily="18" charset="0"/>
                <a:cs typeface="B Yekan" panose="00000400000000000000" pitchFamily="2" charset="-78"/>
              </a:rPr>
              <a:t>ناپایداری در دو انتهای سازه و نزدیک به تیرهای پیشانی رخ داده است</a:t>
            </a:r>
            <a:endParaRPr lang="en-US" sz="1350" dirty="0">
              <a:cs typeface="B Yekan" panose="00000400000000000000" pitchFamily="2" charset="-78"/>
            </a:endParaRPr>
          </a:p>
        </p:txBody>
      </p:sp>
    </p:spTree>
    <p:extLst>
      <p:ext uri="{BB962C8B-B14F-4D97-AF65-F5344CB8AC3E}">
        <p14:creationId xmlns:p14="http://schemas.microsoft.com/office/powerpoint/2010/main" val="101917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0-ppt_w/2"/>
                                          </p:val>
                                        </p:tav>
                                      </p:tavLst>
                                    </p:anim>
                                    <p:anim calcmode="lin" valueType="num">
                                      <p:cBhvr additive="base">
                                        <p:cTn id="7" dur="500"/>
                                        <p:tgtEl>
                                          <p:spTgt spid="17"/>
                                        </p:tgtEl>
                                        <p:attrNameLst>
                                          <p:attrName>ppt_y</p:attrName>
                                        </p:attrNameLst>
                                      </p:cBhvr>
                                      <p:tavLst>
                                        <p:tav tm="0">
                                          <p:val>
                                            <p:strVal val="ppt_y"/>
                                          </p:val>
                                        </p:tav>
                                        <p:tav tm="100000">
                                          <p:val>
                                            <p:strVal val="ppt_y"/>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0-ppt_w/2"/>
                                          </p:val>
                                        </p:tav>
                                      </p:tavLst>
                                    </p:anim>
                                    <p:anim calcmode="lin" valueType="num">
                                      <p:cBhvr additive="base">
                                        <p:cTn id="11" dur="500"/>
                                        <p:tgtEl>
                                          <p:spTgt spid="19"/>
                                        </p:tgtEl>
                                        <p:attrNameLst>
                                          <p:attrName>ppt_y</p:attrName>
                                        </p:attrNameLst>
                                      </p:cBhvr>
                                      <p:tavLst>
                                        <p:tav tm="0">
                                          <p:val>
                                            <p:strVal val="ppt_y"/>
                                          </p:val>
                                        </p:tav>
                                        <p:tav tm="100000">
                                          <p:val>
                                            <p:strVal val="ppt_y"/>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36"/>
                                        </p:tgtEl>
                                        <p:attrNameLst>
                                          <p:attrName>ppt_x</p:attrName>
                                        </p:attrNameLst>
                                      </p:cBhvr>
                                      <p:tavLst>
                                        <p:tav tm="0">
                                          <p:val>
                                            <p:strVal val="ppt_x"/>
                                          </p:val>
                                        </p:tav>
                                        <p:tav tm="100000">
                                          <p:val>
                                            <p:strVal val="0-ppt_w/2"/>
                                          </p:val>
                                        </p:tav>
                                      </p:tavLst>
                                    </p:anim>
                                    <p:anim calcmode="lin" valueType="num">
                                      <p:cBhvr additive="base">
                                        <p:cTn id="15" dur="500"/>
                                        <p:tgtEl>
                                          <p:spTgt spid="36"/>
                                        </p:tgtEl>
                                        <p:attrNameLst>
                                          <p:attrName>ppt_y</p:attrName>
                                        </p:attrNameLst>
                                      </p:cBhvr>
                                      <p:tavLst>
                                        <p:tav tm="0">
                                          <p:val>
                                            <p:strVal val="ppt_y"/>
                                          </p:val>
                                        </p:tav>
                                        <p:tav tm="100000">
                                          <p:val>
                                            <p:strVal val="ppt_y"/>
                                          </p:val>
                                        </p:tav>
                                      </p:tavLst>
                                    </p:anim>
                                    <p:set>
                                      <p:cBhvr>
                                        <p:cTn id="16" dur="1" fill="hold">
                                          <p:stCondLst>
                                            <p:cond delay="4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08333E-7 -7.40741E-7 L 0.8543 -0.54722 " pathEditMode="relative" rAng="0" ptsTypes="AA">
                                      <p:cBhvr>
                                        <p:cTn id="20" dur="2000" fill="hold"/>
                                        <p:tgtEl>
                                          <p:spTgt spid="45"/>
                                        </p:tgtEl>
                                        <p:attrNameLst>
                                          <p:attrName>ppt_x</p:attrName>
                                          <p:attrName>ppt_y</p:attrName>
                                        </p:attrNameLst>
                                      </p:cBhvr>
                                      <p:rCtr x="42708" y="-27361"/>
                                    </p:animMotion>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700"/>
                                        <p:tgtEl>
                                          <p:spTgt spid="37"/>
                                        </p:tgtEl>
                                      </p:cBhvr>
                                    </p:animEffect>
                                    <p:anim calcmode="lin" valueType="num">
                                      <p:cBhvr>
                                        <p:cTn id="40" dur="700" fill="hold"/>
                                        <p:tgtEl>
                                          <p:spTgt spid="37"/>
                                        </p:tgtEl>
                                        <p:attrNameLst>
                                          <p:attrName>ppt_x</p:attrName>
                                        </p:attrNameLst>
                                      </p:cBhvr>
                                      <p:tavLst>
                                        <p:tav tm="0">
                                          <p:val>
                                            <p:strVal val="#ppt_x"/>
                                          </p:val>
                                        </p:tav>
                                        <p:tav tm="100000">
                                          <p:val>
                                            <p:strVal val="#ppt_x"/>
                                          </p:val>
                                        </p:tav>
                                      </p:tavLst>
                                    </p:anim>
                                    <p:anim calcmode="lin" valueType="num">
                                      <p:cBhvr>
                                        <p:cTn id="41" dur="7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anim calcmode="lin" valueType="num">
                                      <p:cBhvr>
                                        <p:cTn id="47" dur="1000" fill="hold"/>
                                        <p:tgtEl>
                                          <p:spTgt spid="53"/>
                                        </p:tgtEl>
                                        <p:attrNameLst>
                                          <p:attrName>ppt_x</p:attrName>
                                        </p:attrNameLst>
                                      </p:cBhvr>
                                      <p:tavLst>
                                        <p:tav tm="0">
                                          <p:val>
                                            <p:strVal val="#ppt_x"/>
                                          </p:val>
                                        </p:tav>
                                        <p:tav tm="100000">
                                          <p:val>
                                            <p:strVal val="#ppt_x"/>
                                          </p:val>
                                        </p:tav>
                                      </p:tavLst>
                                    </p:anim>
                                    <p:anim calcmode="lin" valueType="num">
                                      <p:cBhvr>
                                        <p:cTn id="4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1000"/>
                                        <p:tgtEl>
                                          <p:spTgt spid="54"/>
                                        </p:tgtEl>
                                      </p:cBhvr>
                                    </p:animEffect>
                                    <p:anim calcmode="lin" valueType="num">
                                      <p:cBhvr>
                                        <p:cTn id="54" dur="1000" fill="hold"/>
                                        <p:tgtEl>
                                          <p:spTgt spid="54"/>
                                        </p:tgtEl>
                                        <p:attrNameLst>
                                          <p:attrName>ppt_x</p:attrName>
                                        </p:attrNameLst>
                                      </p:cBhvr>
                                      <p:tavLst>
                                        <p:tav tm="0">
                                          <p:val>
                                            <p:strVal val="#ppt_x"/>
                                          </p:val>
                                        </p:tav>
                                        <p:tav tm="100000">
                                          <p:val>
                                            <p:strVal val="#ppt_x"/>
                                          </p:val>
                                        </p:tav>
                                      </p:tavLst>
                                    </p:anim>
                                    <p:anim calcmode="lin" valueType="num">
                                      <p:cBhvr>
                                        <p:cTn id="5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4"/>
                                        </p:tgtEl>
                                      </p:cBhvr>
                                    </p:animEffect>
                                    <p:set>
                                      <p:cBhvr>
                                        <p:cTn id="66" dur="1" fill="hold">
                                          <p:stCondLst>
                                            <p:cond delay="499"/>
                                          </p:stCondLst>
                                        </p:cTn>
                                        <p:tgtEl>
                                          <p:spTgt spid="5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2"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circle(in)">
                                      <p:cBhvr>
                                        <p:cTn id="86" dur="20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3" nodeType="clickEffect">
                                  <p:stCondLst>
                                    <p:cond delay="0"/>
                                  </p:stCondLst>
                                  <p:childTnLst>
                                    <p:animEffect transition="out" filter="fade">
                                      <p:cBhvr>
                                        <p:cTn id="95" dur="500"/>
                                        <p:tgtEl>
                                          <p:spTgt spid="37"/>
                                        </p:tgtEl>
                                      </p:cBhvr>
                                    </p:animEffect>
                                    <p:set>
                                      <p:cBhvr>
                                        <p:cTn id="96" dur="1" fill="hold">
                                          <p:stCondLst>
                                            <p:cond delay="499"/>
                                          </p:stCondLst>
                                        </p:cTn>
                                        <p:tgtEl>
                                          <p:spTgt spid="3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4"/>
                                        </p:tgtEl>
                                      </p:cBhvr>
                                    </p:animEffect>
                                    <p:set>
                                      <p:cBhvr>
                                        <p:cTn id="115" dur="1" fill="hold">
                                          <p:stCondLst>
                                            <p:cond delay="499"/>
                                          </p:stCondLst>
                                        </p:cTn>
                                        <p:tgtEl>
                                          <p:spTgt spid="4"/>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2"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up)">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 calcmode="lin" valueType="num">
                                      <p:cBhvr>
                                        <p:cTn id="133" dur="1000" fill="hold"/>
                                        <p:tgtEl>
                                          <p:spTgt spid="7"/>
                                        </p:tgtEl>
                                        <p:attrNameLst>
                                          <p:attrName>ppt_w</p:attrName>
                                        </p:attrNameLst>
                                      </p:cBhvr>
                                      <p:tavLst>
                                        <p:tav tm="0">
                                          <p:val>
                                            <p:fltVal val="0"/>
                                          </p:val>
                                        </p:tav>
                                        <p:tav tm="100000">
                                          <p:val>
                                            <p:strVal val="#ppt_w"/>
                                          </p:val>
                                        </p:tav>
                                      </p:tavLst>
                                    </p:anim>
                                    <p:anim calcmode="lin" valueType="num">
                                      <p:cBhvr>
                                        <p:cTn id="134" dur="1000" fill="hold"/>
                                        <p:tgtEl>
                                          <p:spTgt spid="7"/>
                                        </p:tgtEl>
                                        <p:attrNameLst>
                                          <p:attrName>ppt_h</p:attrName>
                                        </p:attrNameLst>
                                      </p:cBhvr>
                                      <p:tavLst>
                                        <p:tav tm="0">
                                          <p:val>
                                            <p:fltVal val="0"/>
                                          </p:val>
                                        </p:tav>
                                        <p:tav tm="100000">
                                          <p:val>
                                            <p:strVal val="#ppt_h"/>
                                          </p:val>
                                        </p:tav>
                                      </p:tavLst>
                                    </p:anim>
                                    <p:anim calcmode="lin" valueType="num">
                                      <p:cBhvr>
                                        <p:cTn id="135" dur="1000" fill="hold"/>
                                        <p:tgtEl>
                                          <p:spTgt spid="7"/>
                                        </p:tgtEl>
                                        <p:attrNameLst>
                                          <p:attrName>style.rotation</p:attrName>
                                        </p:attrNameLst>
                                      </p:cBhvr>
                                      <p:tavLst>
                                        <p:tav tm="0">
                                          <p:val>
                                            <p:fltVal val="90"/>
                                          </p:val>
                                        </p:tav>
                                        <p:tav tm="100000">
                                          <p:val>
                                            <p:fltVal val="0"/>
                                          </p:val>
                                        </p:tav>
                                      </p:tavLst>
                                    </p:anim>
                                    <p:animEffect transition="in" filter="fade">
                                      <p:cBhvr>
                                        <p:cTn id="1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6" grpId="0"/>
      <p:bldP spid="11" grpId="0" animBg="1"/>
      <p:bldP spid="11" grpId="1" animBg="1"/>
      <p:bldP spid="12" grpId="0"/>
      <p:bldP spid="12" grpId="1"/>
      <p:bldGraphic spid="37" grpId="0">
        <p:bldAsOne/>
      </p:bldGraphic>
      <p:bldGraphic spid="37" grpId="1">
        <p:bldAsOne/>
      </p:bldGraphic>
      <p:bldGraphic spid="37" grpId="2">
        <p:bldAsOne/>
      </p:bldGraphic>
      <p:bldGraphic spid="37" grpId="3">
        <p:bldAsOne/>
      </p:bldGraphic>
      <p:bldGraphic spid="53" grpId="0">
        <p:bldAsOne/>
      </p:bldGraphic>
      <p:bldGraphic spid="53" grpId="1">
        <p:bldAsOne/>
      </p:bldGraphic>
      <p:bldGraphic spid="54" grpId="0">
        <p:bldAsOne/>
      </p:bldGraphic>
      <p:bldGraphic spid="54" grpId="1">
        <p:bldAsOne/>
      </p:bldGraphic>
      <p:bldGraphic spid="54" grpId="2">
        <p:bldAsOne/>
      </p:bldGraphic>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7867048" y="1912723"/>
            <a:ext cx="1079606" cy="883175"/>
            <a:chOff x="8022028" y="3535204"/>
            <a:chExt cx="2000740" cy="1636713"/>
          </a:xfrm>
          <a:effectLst/>
        </p:grpSpPr>
        <p:sp>
          <p:nvSpPr>
            <p:cNvPr id="5"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6" name="Group 30"/>
            <p:cNvGrpSpPr>
              <a:grpSpLocks/>
            </p:cNvGrpSpPr>
            <p:nvPr/>
          </p:nvGrpSpPr>
          <p:grpSpPr bwMode="auto">
            <a:xfrm>
              <a:off x="8295078" y="3535204"/>
              <a:ext cx="1636712" cy="1636713"/>
              <a:chOff x="4166" y="1706"/>
              <a:chExt cx="1252" cy="1252"/>
            </a:xfrm>
          </p:grpSpPr>
          <p:sp>
            <p:nvSpPr>
              <p:cNvPr id="8"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9"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10"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1"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7"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13" name="Rectangle 12"/>
          <p:cNvSpPr/>
          <p:nvPr/>
        </p:nvSpPr>
        <p:spPr>
          <a:xfrm>
            <a:off x="3060796" y="166659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0/1</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4" name="Rectangle 13"/>
          <p:cNvSpPr/>
          <p:nvPr/>
        </p:nvSpPr>
        <p:spPr>
          <a:xfrm>
            <a:off x="6230218" y="2478251"/>
            <a:ext cx="1749197" cy="369332"/>
          </a:xfrm>
          <a:prstGeom prst="rect">
            <a:avLst/>
          </a:prstGeom>
        </p:spPr>
        <p:txBody>
          <a:bodyPr wrap="none">
            <a:spAutoFit/>
          </a:bodyPr>
          <a:lstStyle/>
          <a:p>
            <a:r>
              <a:rPr lang="fa-IR" b="1" dirty="0">
                <a:solidFill>
                  <a:srgbClr val="66CCFF"/>
                </a:solidFill>
                <a:latin typeface="Times New Roman" panose="02020603050405020304" pitchFamily="18" charset="0"/>
                <a:ea typeface="Times New Roman" panose="02020603050405020304" pitchFamily="18" charset="0"/>
                <a:cs typeface="B Yekan" panose="00000400000000000000" pitchFamily="2" charset="-78"/>
              </a:rPr>
              <a:t>بارگذاری نامتقارن:</a:t>
            </a:r>
            <a:endParaRPr lang="en-US" b="1" dirty="0">
              <a:solidFill>
                <a:srgbClr val="66CCFF"/>
              </a:solidFill>
              <a:cs typeface="B Yekan" panose="00000400000000000000" pitchFamily="2" charset="-78"/>
            </a:endParaRPr>
          </a:p>
        </p:txBody>
      </p:sp>
      <p:graphicFrame>
        <p:nvGraphicFramePr>
          <p:cNvPr id="19" name="Table 18"/>
          <p:cNvGraphicFramePr>
            <a:graphicFrameLocks noGrp="1"/>
          </p:cNvGraphicFramePr>
          <p:nvPr>
            <p:extLst/>
          </p:nvPr>
        </p:nvGraphicFramePr>
        <p:xfrm>
          <a:off x="776720" y="3167744"/>
          <a:ext cx="7588178" cy="2307772"/>
        </p:xfrm>
        <a:graphic>
          <a:graphicData uri="http://schemas.openxmlformats.org/drawingml/2006/table">
            <a:tbl>
              <a:tblPr rtl="1" firstRow="1" firstCol="1" bandRow="1">
                <a:tableStyleId>{5C22544A-7EE6-4342-B048-85BDC9FD1C3A}</a:tableStyleId>
              </a:tblPr>
              <a:tblGrid>
                <a:gridCol w="1785257"/>
                <a:gridCol w="1665515"/>
                <a:gridCol w="853768"/>
                <a:gridCol w="1136712"/>
                <a:gridCol w="883714"/>
                <a:gridCol w="1263212"/>
              </a:tblGrid>
              <a:tr h="342900">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مدل</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مکانیزم خرابی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نوع ناپایداری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وضعیت مصالح در لحظه ناپایداری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ضریب بار نقطه حدی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درصد افزایش ظرفیت باربری با وجود پرلین­</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VM-RTS0.1-RDSL-ASYSL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3/3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8/28%</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PVM-RTS0.1-RDSL- 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الاستیک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33CCFF"/>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3/66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VM-RTS0.1-MDSL- 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2/04</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13/7%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PVM-RTS0.1-MDSL-ASYSL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tabLst>
                          <a:tab pos="135890" algn="l"/>
                          <a:tab pos="381635" algn="ctr"/>
                        </a:tabLs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2/32</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VM-RTS0.1-SHDSL-ASYSL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2/83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4/58%</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PVM-RTS0.1-SHDSL-ASYSL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2/97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dirty="0"/>
                    </a:p>
                  </a:txBody>
                  <a:tcPr/>
                </a:tc>
              </a:tr>
            </a:tbl>
          </a:graphicData>
        </a:graphic>
      </p:graphicFrame>
      <p:graphicFrame>
        <p:nvGraphicFramePr>
          <p:cNvPr id="18" name="Chart 17"/>
          <p:cNvGraphicFramePr/>
          <p:nvPr>
            <p:extLst/>
          </p:nvPr>
        </p:nvGraphicFramePr>
        <p:xfrm>
          <a:off x="2745207" y="2233749"/>
          <a:ext cx="3239929" cy="1889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nvPr>
        </p:nvGraphicFramePr>
        <p:xfrm>
          <a:off x="644265" y="3997235"/>
          <a:ext cx="3239929" cy="1889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extLst/>
          </p:nvPr>
        </p:nvGraphicFramePr>
        <p:xfrm>
          <a:off x="4842882" y="4008120"/>
          <a:ext cx="3239929" cy="1889760"/>
        </p:xfrm>
        <a:graphic>
          <a:graphicData uri="http://schemas.openxmlformats.org/drawingml/2006/chart">
            <c:chart xmlns:c="http://schemas.openxmlformats.org/drawingml/2006/chart" xmlns:r="http://schemas.openxmlformats.org/officeDocument/2006/relationships" r:id="rId4"/>
          </a:graphicData>
        </a:graphic>
      </p:graphicFrame>
      <p:sp>
        <p:nvSpPr>
          <p:cNvPr id="17"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28/44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2" name="Diagram 2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7716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18" grpId="0">
        <p:bldAsOne/>
      </p:bldGraphic>
      <p:bldGraphic spid="18" grpId="1">
        <p:bldAsOne/>
      </p:bldGraphic>
      <p:bldGraphic spid="20" grpId="0">
        <p:bldAsOne/>
      </p:bldGraphic>
      <p:bldGraphic spid="20" grpId="1">
        <p:bldAsOne/>
      </p:bldGraphic>
      <p:bldGraphic spid="21" grpId="0">
        <p:bldAsOne/>
      </p:bldGraphic>
      <p:bldGraphic spid="21" grpId="1">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nvPr>
        </p:nvGraphicFramePr>
        <p:xfrm>
          <a:off x="1518155" y="2597118"/>
          <a:ext cx="5905133" cy="2329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nvPr>
        </p:nvGraphicFramePr>
        <p:xfrm>
          <a:off x="1524000" y="3062228"/>
          <a:ext cx="6096000" cy="23987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2"/>
          <p:cNvGrpSpPr>
            <a:grpSpLocks noChangeAspect="1"/>
          </p:cNvGrpSpPr>
          <p:nvPr/>
        </p:nvGrpSpPr>
        <p:grpSpPr>
          <a:xfrm>
            <a:off x="7867048" y="1912723"/>
            <a:ext cx="1079606" cy="883175"/>
            <a:chOff x="8022028" y="3535204"/>
            <a:chExt cx="2000740" cy="1636713"/>
          </a:xfrm>
          <a:effectLst/>
        </p:grpSpPr>
        <p:sp>
          <p:nvSpPr>
            <p:cNvPr id="4"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5" name="Group 30"/>
            <p:cNvGrpSpPr>
              <a:grpSpLocks/>
            </p:cNvGrpSpPr>
            <p:nvPr/>
          </p:nvGrpSpPr>
          <p:grpSpPr bwMode="auto">
            <a:xfrm>
              <a:off x="8295078" y="3535204"/>
              <a:ext cx="1636712" cy="1636713"/>
              <a:chOff x="4166" y="1706"/>
              <a:chExt cx="1252" cy="1252"/>
            </a:xfrm>
          </p:grpSpPr>
          <p:sp>
            <p:nvSpPr>
              <p:cNvPr id="7"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8"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9"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11" name="Rectangle 10"/>
          <p:cNvSpPr/>
          <p:nvPr/>
        </p:nvSpPr>
        <p:spPr>
          <a:xfrm>
            <a:off x="3060796" y="166659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0/1</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2" name="Rectangle 11"/>
          <p:cNvSpPr/>
          <p:nvPr/>
        </p:nvSpPr>
        <p:spPr>
          <a:xfrm>
            <a:off x="5735061" y="2639829"/>
            <a:ext cx="2335896" cy="369332"/>
          </a:xfrm>
          <a:prstGeom prst="rect">
            <a:avLst/>
          </a:prstGeom>
        </p:spPr>
        <p:txBody>
          <a:bodyPr wrap="none">
            <a:spAutoFit/>
          </a:bodyPr>
          <a:lstStyle/>
          <a:p>
            <a:r>
              <a:rPr lang="fa-IR" b="1" dirty="0">
                <a:solidFill>
                  <a:srgbClr val="66CCFF"/>
                </a:solidFill>
                <a:latin typeface="Times New Roman" panose="02020603050405020304" pitchFamily="18" charset="0"/>
                <a:ea typeface="Times New Roman" panose="02020603050405020304" pitchFamily="18" charset="0"/>
                <a:cs typeface="B Yekan" panose="00000400000000000000" pitchFamily="2" charset="-78"/>
              </a:rPr>
              <a:t>بارگذاری روی گره مرکزی:</a:t>
            </a:r>
            <a:endParaRPr lang="en-US" b="1" dirty="0">
              <a:solidFill>
                <a:srgbClr val="66CCFF"/>
              </a:solidFill>
              <a:cs typeface="B Yekan" panose="00000400000000000000" pitchFamily="2" charset="-78"/>
            </a:endParaRPr>
          </a:p>
        </p:txBody>
      </p:sp>
      <p:graphicFrame>
        <p:nvGraphicFramePr>
          <p:cNvPr id="16" name="Table 15"/>
          <p:cNvGraphicFramePr>
            <a:graphicFrameLocks noGrp="1"/>
          </p:cNvGraphicFramePr>
          <p:nvPr>
            <p:extLst/>
          </p:nvPr>
        </p:nvGraphicFramePr>
        <p:xfrm>
          <a:off x="693028" y="3303815"/>
          <a:ext cx="7907963" cy="2087886"/>
        </p:xfrm>
        <a:graphic>
          <a:graphicData uri="http://schemas.openxmlformats.org/drawingml/2006/table">
            <a:tbl>
              <a:tblPr rtl="1" firstRow="1" firstCol="1" bandRow="1">
                <a:tableStyleId>{5C22544A-7EE6-4342-B048-85BDC9FD1C3A}</a:tableStyleId>
              </a:tblPr>
              <a:tblGrid>
                <a:gridCol w="1741715"/>
                <a:gridCol w="1352380"/>
                <a:gridCol w="923916"/>
                <a:gridCol w="1109161"/>
                <a:gridCol w="968829"/>
                <a:gridCol w="751115"/>
                <a:gridCol w="1060848"/>
              </a:tblGrid>
              <a:tr h="441966">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نام مدل</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مکانیزم خرابی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نوع ناپایداری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وضعیت مصالح در لحظه ناپایداری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شیب نمودار در محدوده خطی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ضریب بار نقطه حدی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درصد افزایش ظرفیت باربری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VM-RTS0.1-RDSL-CRSL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خرابی موضعی بدون فروجهش</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8/15</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3/53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18288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PVM-RTS0.1-RDSL- CRSL</a:t>
                      </a:r>
                    </a:p>
                  </a:txBody>
                  <a:tcPr marL="51435" marR="51435" marT="0" marB="0" anchor="ctr"/>
                </a:tc>
                <a:tc gridSpan="3">
                  <a:txBody>
                    <a:bodyPr/>
                    <a:lstStyle/>
                    <a:p>
                      <a:pPr marL="0" lvl="0" indent="0" algn="ctr" defTabSz="914400" rtl="1" eaLnBrk="1" latinLnBrk="0" hangingPunct="1">
                        <a:lnSpc>
                          <a:spcPct val="100000"/>
                        </a:lnSpc>
                        <a:spcAft>
                          <a:spcPts val="0"/>
                        </a:spcAft>
                      </a:pPr>
                      <a:r>
                        <a:rPr lang="en-US" sz="1200" b="1" kern="1200" dirty="0">
                          <a:solidFill>
                            <a:schemeClr val="dk1"/>
                          </a:solidFill>
                          <a:effectLst/>
                          <a:latin typeface="+mn-lt"/>
                          <a:ea typeface="+mn-ea"/>
                          <a:cs typeface="B Nazanin" panose="00000400000000000000" pitchFamily="2" charset="-78"/>
                        </a:rPr>
                        <a:t>No Negative Eigenvalue</a:t>
                      </a:r>
                    </a:p>
                  </a:txBody>
                  <a:tcPr marL="51435" marR="51435" marT="0" marB="0" anchor="ctr"/>
                </a:tc>
                <a:tc hMerge="1">
                  <a:txBody>
                    <a:bodyPr/>
                    <a:lstStyle/>
                    <a:p>
                      <a:endParaRPr lang="en-US"/>
                    </a:p>
                  </a:txBody>
                  <a:tcPr>
                    <a:solidFill>
                      <a:srgbClr val="E9EBF5"/>
                    </a:solidFill>
                  </a:tcPr>
                </a:tc>
                <a:tc hMerge="1">
                  <a:txBody>
                    <a:bodyPr/>
                    <a:lstStyle/>
                    <a:p>
                      <a:endParaRPr lang="en-US"/>
                    </a:p>
                  </a:txBody>
                  <a:tcP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23/54</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VM-RTS0.1-MDSL- CRSL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خرابی موضعی بدون فروجهش</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17/21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7/57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18288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PVM-RTS0.1-MDSL-CRSL</a:t>
                      </a:r>
                    </a:p>
                  </a:txBody>
                  <a:tcPr marL="51435" marR="51435" marT="0" marB="0" anchor="ctr"/>
                </a:tc>
                <a:tc gridSpan="3">
                  <a:txBody>
                    <a:bodyPr/>
                    <a:lstStyle/>
                    <a:p>
                      <a:pPr marL="0" lvl="0" indent="0" algn="ctr" defTabSz="914400" rtl="1" eaLnBrk="1" latinLnBrk="0" hangingPunct="1">
                        <a:lnSpc>
                          <a:spcPct val="100000"/>
                        </a:lnSpc>
                        <a:spcAft>
                          <a:spcPts val="0"/>
                        </a:spcAft>
                      </a:pPr>
                      <a:r>
                        <a:rPr lang="en-US" sz="1200" b="1" kern="1200" dirty="0">
                          <a:solidFill>
                            <a:schemeClr val="dk1"/>
                          </a:solidFill>
                          <a:effectLst/>
                          <a:latin typeface="+mn-lt"/>
                          <a:ea typeface="+mn-ea"/>
                          <a:cs typeface="B Nazanin" panose="00000400000000000000" pitchFamily="2" charset="-78"/>
                        </a:rPr>
                        <a:t>No Negative Eigenvalue</a:t>
                      </a:r>
                    </a:p>
                  </a:txBody>
                  <a:tcPr marL="51435" marR="51435" marT="0" marB="0" anchor="ctr"/>
                </a:tc>
                <a:tc hMerge="1">
                  <a:txBody>
                    <a:bodyPr/>
                    <a:lstStyle/>
                    <a:p>
                      <a:endParaRPr lang="en-US"/>
                    </a:p>
                  </a:txBody>
                  <a:tcPr>
                    <a:solidFill>
                      <a:srgbClr val="E9EBF5"/>
                    </a:solidFill>
                  </a:tcPr>
                </a:tc>
                <a:tc hMerge="1">
                  <a:txBody>
                    <a:bodyPr/>
                    <a:lstStyle/>
                    <a:p>
                      <a:endParaRPr lang="en-US"/>
                    </a:p>
                  </a:txBody>
                  <a:tcP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44/94</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VM-RTS0.1-SHDSL-CRSL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خرابی موضعی بدون فروجهش</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80/55</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35/22</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18288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PVM-RTS0.1-SHDSL-CRSL</a:t>
                      </a:r>
                    </a:p>
                  </a:txBody>
                  <a:tcPr marL="51435" marR="51435" marT="0" marB="0" anchor="ctr"/>
                </a:tc>
                <a:tc gridSpan="3">
                  <a:txBody>
                    <a:bodyPr/>
                    <a:lstStyle/>
                    <a:p>
                      <a:pPr marL="0" lvl="0" indent="0" algn="ctr" defTabSz="914400" rtl="1" eaLnBrk="1" latinLnBrk="0" hangingPunct="1">
                        <a:lnSpc>
                          <a:spcPct val="100000"/>
                        </a:lnSpc>
                        <a:spcAft>
                          <a:spcPts val="0"/>
                        </a:spcAft>
                      </a:pPr>
                      <a:r>
                        <a:rPr lang="en-US" sz="1200" b="1" kern="1200" dirty="0">
                          <a:solidFill>
                            <a:schemeClr val="dk1"/>
                          </a:solidFill>
                          <a:effectLst/>
                          <a:latin typeface="+mn-lt"/>
                          <a:ea typeface="+mn-ea"/>
                          <a:cs typeface="B Nazanin" panose="00000400000000000000" pitchFamily="2" charset="-78"/>
                        </a:rPr>
                        <a:t>No Negative Eigenvalue</a:t>
                      </a:r>
                    </a:p>
                  </a:txBody>
                  <a:tcPr marL="51435" marR="51435" marT="0" marB="0" anchor="ctr"/>
                </a:tc>
                <a:tc hMerge="1">
                  <a:txBody>
                    <a:bodyPr/>
                    <a:lstStyle/>
                    <a:p>
                      <a:endParaRPr lang="en-US"/>
                    </a:p>
                  </a:txBody>
                  <a:tcPr>
                    <a:solidFill>
                      <a:srgbClr val="FFC000"/>
                    </a:solidFill>
                  </a:tcPr>
                </a:tc>
                <a:tc hMerge="1">
                  <a:txBody>
                    <a:bodyPr/>
                    <a:lstStyle/>
                    <a:p>
                      <a:endParaRPr lang="en-US"/>
                    </a:p>
                  </a:txBody>
                  <a:tcP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155/1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dirty="0"/>
                    </a:p>
                  </a:txBody>
                  <a:tcPr/>
                </a:tc>
              </a:tr>
            </a:tbl>
          </a:graphicData>
        </a:graphic>
      </p:graphicFrame>
      <p:graphicFrame>
        <p:nvGraphicFramePr>
          <p:cNvPr id="17" name="Chart 16"/>
          <p:cNvGraphicFramePr/>
          <p:nvPr>
            <p:extLst/>
          </p:nvPr>
        </p:nvGraphicFramePr>
        <p:xfrm>
          <a:off x="2647236" y="2122487"/>
          <a:ext cx="3239929" cy="188976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p:cNvGraphicFramePr/>
          <p:nvPr>
            <p:extLst/>
          </p:nvPr>
        </p:nvGraphicFramePr>
        <p:xfrm>
          <a:off x="383007" y="4008120"/>
          <a:ext cx="3239929" cy="188976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9" name="Chart 18"/>
          <p:cNvGraphicFramePr/>
          <p:nvPr>
            <p:extLst/>
          </p:nvPr>
        </p:nvGraphicFramePr>
        <p:xfrm>
          <a:off x="4746445" y="3964577"/>
          <a:ext cx="3239929" cy="1889760"/>
        </p:xfrm>
        <a:graphic>
          <a:graphicData uri="http://schemas.openxmlformats.org/drawingml/2006/chart">
            <c:chart xmlns:c="http://schemas.openxmlformats.org/drawingml/2006/chart" xmlns:r="http://schemas.openxmlformats.org/officeDocument/2006/relationships" r:id="rId14"/>
          </a:graphicData>
        </a:graphic>
      </p:graphicFrame>
      <p:sp>
        <p:nvSpPr>
          <p:cNvPr id="20"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29/44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1" name="Diagram 20"/>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 name="Oval 1"/>
          <p:cNvSpPr/>
          <p:nvPr/>
        </p:nvSpPr>
        <p:spPr>
          <a:xfrm>
            <a:off x="3897775" y="2463237"/>
            <a:ext cx="1145894" cy="267763"/>
          </a:xfrm>
          <a:prstGeom prst="ellipse">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1633477" y="4634937"/>
            <a:ext cx="1145894" cy="267763"/>
          </a:xfrm>
          <a:prstGeom prst="ellipse">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a:off x="5956622" y="4218249"/>
            <a:ext cx="1145894" cy="267763"/>
          </a:xfrm>
          <a:prstGeom prst="ellipse">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0063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2"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grpId="2"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grpId="2"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heel(1)">
                                      <p:cBhvr>
                                        <p:cTn id="73" dur="2000"/>
                                        <p:tgtEl>
                                          <p:spTgt spid="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heel(1)">
                                      <p:cBhvr>
                                        <p:cTn id="76" dur="2000"/>
                                        <p:tgtEl>
                                          <p:spTgt spid="22"/>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heel(1)">
                                      <p:cBhvr>
                                        <p:cTn id="79" dur="2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13">
                                            <p:graphicEl>
                                              <a:dgm id="{88817EC5-F789-44A2-A214-9156865BED69}"/>
                                            </p:graphicEl>
                                          </p:spTgt>
                                        </p:tgtEl>
                                        <p:attrNameLst>
                                          <p:attrName>style.visibility</p:attrName>
                                        </p:attrNameLst>
                                      </p:cBhvr>
                                      <p:to>
                                        <p:strVal val="visible"/>
                                      </p:to>
                                    </p:set>
                                    <p:anim calcmode="lin" valueType="num">
                                      <p:cBhvr additive="base">
                                        <p:cTn id="84" dur="500" fill="hold"/>
                                        <p:tgtEl>
                                          <p:spTgt spid="13">
                                            <p:graphicEl>
                                              <a:dgm id="{88817EC5-F789-44A2-A214-9156865BED69}"/>
                                            </p:graphic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13">
                                            <p:graphicEl>
                                              <a:dgm id="{88817EC5-F789-44A2-A214-9156865BED69}"/>
                                            </p:graphic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3">
                                            <p:graphicEl>
                                              <a:dgm id="{BDE4A0D4-A160-4219-856F-50125DC740A6}"/>
                                            </p:graphicEl>
                                          </p:spTgt>
                                        </p:tgtEl>
                                        <p:attrNameLst>
                                          <p:attrName>style.visibility</p:attrName>
                                        </p:attrNameLst>
                                      </p:cBhvr>
                                      <p:to>
                                        <p:strVal val="visible"/>
                                      </p:to>
                                    </p:set>
                                    <p:anim calcmode="lin" valueType="num">
                                      <p:cBhvr additive="base">
                                        <p:cTn id="90" dur="500" fill="hold"/>
                                        <p:tgtEl>
                                          <p:spTgt spid="13">
                                            <p:graphicEl>
                                              <a:dgm id="{BDE4A0D4-A160-4219-856F-50125DC740A6}"/>
                                            </p:graphic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3">
                                            <p:graphicEl>
                                              <a:dgm id="{BDE4A0D4-A160-4219-856F-50125DC740A6}"/>
                                            </p:graphicEl>
                                          </p:spTgt>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3">
                                            <p:graphicEl>
                                              <a:dgm id="{39D80F28-EF36-48B9-AF26-9E2D0E6AB6B9}"/>
                                            </p:graphicEl>
                                          </p:spTgt>
                                        </p:tgtEl>
                                        <p:attrNameLst>
                                          <p:attrName>style.visibility</p:attrName>
                                        </p:attrNameLst>
                                      </p:cBhvr>
                                      <p:to>
                                        <p:strVal val="visible"/>
                                      </p:to>
                                    </p:set>
                                    <p:anim calcmode="lin" valueType="num">
                                      <p:cBhvr additive="base">
                                        <p:cTn id="96" dur="500" fill="hold"/>
                                        <p:tgtEl>
                                          <p:spTgt spid="13">
                                            <p:graphicEl>
                                              <a:dgm id="{39D80F28-EF36-48B9-AF26-9E2D0E6AB6B9}"/>
                                            </p:graphic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13">
                                            <p:graphicEl>
                                              <a:dgm id="{39D80F28-EF36-48B9-AF26-9E2D0E6AB6B9}"/>
                                            </p:graphicEl>
                                          </p:spTgt>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13">
                                            <p:graphicEl>
                                              <a:dgm id="{B41F88A2-2E7F-4D89-A992-43B70D05443A}"/>
                                            </p:graphicEl>
                                          </p:spTgt>
                                        </p:tgtEl>
                                        <p:attrNameLst>
                                          <p:attrName>style.visibility</p:attrName>
                                        </p:attrNameLst>
                                      </p:cBhvr>
                                      <p:to>
                                        <p:strVal val="visible"/>
                                      </p:to>
                                    </p:set>
                                    <p:anim calcmode="lin" valueType="num">
                                      <p:cBhvr additive="base">
                                        <p:cTn id="102" dur="500" fill="hold"/>
                                        <p:tgtEl>
                                          <p:spTgt spid="13">
                                            <p:graphicEl>
                                              <a:dgm id="{B41F88A2-2E7F-4D89-A992-43B70D05443A}"/>
                                            </p:graphic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13">
                                            <p:graphicEl>
                                              <a:dgm id="{B41F88A2-2E7F-4D89-A992-43B70D05443A}"/>
                                            </p:graphicEl>
                                          </p:spTgt>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13">
                                            <p:graphicEl>
                                              <a:dgm id="{0B457247-6C78-420C-B3D6-A3706DF701DC}"/>
                                            </p:graphicEl>
                                          </p:spTgt>
                                        </p:tgtEl>
                                        <p:attrNameLst>
                                          <p:attrName>style.visibility</p:attrName>
                                        </p:attrNameLst>
                                      </p:cBhvr>
                                      <p:to>
                                        <p:strVal val="visible"/>
                                      </p:to>
                                    </p:set>
                                    <p:anim calcmode="lin" valueType="num">
                                      <p:cBhvr additive="base">
                                        <p:cTn id="108" dur="500" fill="hold"/>
                                        <p:tgtEl>
                                          <p:spTgt spid="13">
                                            <p:graphicEl>
                                              <a:dgm id="{0B457247-6C78-420C-B3D6-A3706DF701DC}"/>
                                            </p:graphic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13">
                                            <p:graphicEl>
                                              <a:dgm id="{0B457247-6C78-420C-B3D6-A3706DF701DC}"/>
                                            </p:graphicEl>
                                          </p:spTgt>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13">
                                            <p:graphicEl>
                                              <a:dgm id="{88817EC5-F789-44A2-A214-9156865BED69}"/>
                                            </p:graphicEl>
                                          </p:spTgt>
                                        </p:tgtEl>
                                      </p:cBhvr>
                                    </p:animEffect>
                                    <p:set>
                                      <p:cBhvr>
                                        <p:cTn id="114" dur="1" fill="hold">
                                          <p:stCondLst>
                                            <p:cond delay="499"/>
                                          </p:stCondLst>
                                        </p:cTn>
                                        <p:tgtEl>
                                          <p:spTgt spid="13">
                                            <p:graphicEl>
                                              <a:dgm id="{88817EC5-F789-44A2-A214-9156865BED69}"/>
                                            </p:graphicEl>
                                          </p:spTgt>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3">
                                            <p:graphicEl>
                                              <a:dgm id="{BDE4A0D4-A160-4219-856F-50125DC740A6}"/>
                                            </p:graphicEl>
                                          </p:spTgt>
                                        </p:tgtEl>
                                      </p:cBhvr>
                                    </p:animEffect>
                                    <p:set>
                                      <p:cBhvr>
                                        <p:cTn id="119" dur="1" fill="hold">
                                          <p:stCondLst>
                                            <p:cond delay="499"/>
                                          </p:stCondLst>
                                        </p:cTn>
                                        <p:tgtEl>
                                          <p:spTgt spid="13">
                                            <p:graphicEl>
                                              <a:dgm id="{BDE4A0D4-A160-4219-856F-50125DC740A6}"/>
                                            </p:graphicEl>
                                          </p:spTgt>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13">
                                            <p:graphicEl>
                                              <a:dgm id="{39D80F28-EF36-48B9-AF26-9E2D0E6AB6B9}"/>
                                            </p:graphicEl>
                                          </p:spTgt>
                                        </p:tgtEl>
                                      </p:cBhvr>
                                    </p:animEffect>
                                    <p:set>
                                      <p:cBhvr>
                                        <p:cTn id="124" dur="1" fill="hold">
                                          <p:stCondLst>
                                            <p:cond delay="499"/>
                                          </p:stCondLst>
                                        </p:cTn>
                                        <p:tgtEl>
                                          <p:spTgt spid="13">
                                            <p:graphicEl>
                                              <a:dgm id="{39D80F28-EF36-48B9-AF26-9E2D0E6AB6B9}"/>
                                            </p:graphicEl>
                                          </p:spTgt>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13">
                                            <p:graphicEl>
                                              <a:dgm id="{B41F88A2-2E7F-4D89-A992-43B70D05443A}"/>
                                            </p:graphicEl>
                                          </p:spTgt>
                                        </p:tgtEl>
                                      </p:cBhvr>
                                    </p:animEffect>
                                    <p:set>
                                      <p:cBhvr>
                                        <p:cTn id="129" dur="1" fill="hold">
                                          <p:stCondLst>
                                            <p:cond delay="499"/>
                                          </p:stCondLst>
                                        </p:cTn>
                                        <p:tgtEl>
                                          <p:spTgt spid="13">
                                            <p:graphicEl>
                                              <a:dgm id="{B41F88A2-2E7F-4D89-A992-43B70D05443A}"/>
                                            </p:graphicEl>
                                          </p:spTgt>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1" nodeType="clickEffect">
                                  <p:stCondLst>
                                    <p:cond delay="0"/>
                                  </p:stCondLst>
                                  <p:childTnLst>
                                    <p:animEffect transition="out" filter="fade">
                                      <p:cBhvr>
                                        <p:cTn id="133" dur="500"/>
                                        <p:tgtEl>
                                          <p:spTgt spid="13">
                                            <p:graphicEl>
                                              <a:dgm id="{0B457247-6C78-420C-B3D6-A3706DF701DC}"/>
                                            </p:graphicEl>
                                          </p:spTgt>
                                        </p:tgtEl>
                                      </p:cBhvr>
                                    </p:animEffect>
                                    <p:set>
                                      <p:cBhvr>
                                        <p:cTn id="134" dur="1" fill="hold">
                                          <p:stCondLst>
                                            <p:cond delay="499"/>
                                          </p:stCondLst>
                                        </p:cTn>
                                        <p:tgtEl>
                                          <p:spTgt spid="13">
                                            <p:graphicEl>
                                              <a:dgm id="{0B457247-6C78-420C-B3D6-A3706DF701DC}"/>
                                            </p:graphic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14">
                                            <p:graphicEl>
                                              <a:dgm id="{86811703-778D-4E8F-88EF-850DE32AAAEC}"/>
                                            </p:graphicEl>
                                          </p:spTgt>
                                        </p:tgtEl>
                                        <p:attrNameLst>
                                          <p:attrName>style.visibility</p:attrName>
                                        </p:attrNameLst>
                                      </p:cBhvr>
                                      <p:to>
                                        <p:strVal val="visible"/>
                                      </p:to>
                                    </p:set>
                                    <p:animEffect transition="in" filter="fade">
                                      <p:cBhvr>
                                        <p:cTn id="139" dur="1000"/>
                                        <p:tgtEl>
                                          <p:spTgt spid="14">
                                            <p:graphicEl>
                                              <a:dgm id="{86811703-778D-4E8F-88EF-850DE32AAAEC}"/>
                                            </p:graphicEl>
                                          </p:spTgt>
                                        </p:tgtEl>
                                      </p:cBhvr>
                                    </p:animEffect>
                                    <p:anim calcmode="lin" valueType="num">
                                      <p:cBhvr>
                                        <p:cTn id="140" dur="1000" fill="hold"/>
                                        <p:tgtEl>
                                          <p:spTgt spid="14">
                                            <p:graphicEl>
                                              <a:dgm id="{86811703-778D-4E8F-88EF-850DE32AAAEC}"/>
                                            </p:graphicEl>
                                          </p:spTgt>
                                        </p:tgtEl>
                                        <p:attrNameLst>
                                          <p:attrName>ppt_x</p:attrName>
                                        </p:attrNameLst>
                                      </p:cBhvr>
                                      <p:tavLst>
                                        <p:tav tm="0">
                                          <p:val>
                                            <p:strVal val="#ppt_x"/>
                                          </p:val>
                                        </p:tav>
                                        <p:tav tm="100000">
                                          <p:val>
                                            <p:strVal val="#ppt_x"/>
                                          </p:val>
                                        </p:tav>
                                      </p:tavLst>
                                    </p:anim>
                                    <p:anim calcmode="lin" valueType="num">
                                      <p:cBhvr>
                                        <p:cTn id="141" dur="1000" fill="hold"/>
                                        <p:tgtEl>
                                          <p:spTgt spid="14">
                                            <p:graphicEl>
                                              <a:dgm id="{86811703-778D-4E8F-88EF-850DE32AAAEC}"/>
                                            </p:graphicEl>
                                          </p:spTgt>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ntr" presetSubtype="0" fill="hold" grpId="0" nodeType="clickEffect">
                                  <p:stCondLst>
                                    <p:cond delay="0"/>
                                  </p:stCondLst>
                                  <p:childTnLst>
                                    <p:set>
                                      <p:cBhvr>
                                        <p:cTn id="145" dur="1" fill="hold">
                                          <p:stCondLst>
                                            <p:cond delay="0"/>
                                          </p:stCondLst>
                                        </p:cTn>
                                        <p:tgtEl>
                                          <p:spTgt spid="14">
                                            <p:graphicEl>
                                              <a:dgm id="{D9753373-2EC9-4392-892E-EE07F5E3D4A6}"/>
                                            </p:graphicEl>
                                          </p:spTgt>
                                        </p:tgtEl>
                                        <p:attrNameLst>
                                          <p:attrName>style.visibility</p:attrName>
                                        </p:attrNameLst>
                                      </p:cBhvr>
                                      <p:to>
                                        <p:strVal val="visible"/>
                                      </p:to>
                                    </p:set>
                                    <p:animEffect transition="in" filter="fade">
                                      <p:cBhvr>
                                        <p:cTn id="146" dur="1000"/>
                                        <p:tgtEl>
                                          <p:spTgt spid="14">
                                            <p:graphicEl>
                                              <a:dgm id="{D9753373-2EC9-4392-892E-EE07F5E3D4A6}"/>
                                            </p:graphicEl>
                                          </p:spTgt>
                                        </p:tgtEl>
                                      </p:cBhvr>
                                    </p:animEffect>
                                    <p:anim calcmode="lin" valueType="num">
                                      <p:cBhvr>
                                        <p:cTn id="147" dur="1000" fill="hold"/>
                                        <p:tgtEl>
                                          <p:spTgt spid="14">
                                            <p:graphicEl>
                                              <a:dgm id="{D9753373-2EC9-4392-892E-EE07F5E3D4A6}"/>
                                            </p:graphicEl>
                                          </p:spTgt>
                                        </p:tgtEl>
                                        <p:attrNameLst>
                                          <p:attrName>ppt_x</p:attrName>
                                        </p:attrNameLst>
                                      </p:cBhvr>
                                      <p:tavLst>
                                        <p:tav tm="0">
                                          <p:val>
                                            <p:strVal val="#ppt_x"/>
                                          </p:val>
                                        </p:tav>
                                        <p:tav tm="100000">
                                          <p:val>
                                            <p:strVal val="#ppt_x"/>
                                          </p:val>
                                        </p:tav>
                                      </p:tavLst>
                                    </p:anim>
                                    <p:anim calcmode="lin" valueType="num">
                                      <p:cBhvr>
                                        <p:cTn id="148" dur="1000" fill="hold"/>
                                        <p:tgtEl>
                                          <p:spTgt spid="14">
                                            <p:graphicEl>
                                              <a:dgm id="{D9753373-2EC9-4392-892E-EE07F5E3D4A6}"/>
                                            </p:graphicEl>
                                          </p:spTgt>
                                        </p:tgtEl>
                                        <p:attrNameLst>
                                          <p:attrName>ppt_y</p:attrName>
                                        </p:attrNameLst>
                                      </p:cBhvr>
                                      <p:tavLst>
                                        <p:tav tm="0">
                                          <p:val>
                                            <p:strVal val="#ppt_y-.1"/>
                                          </p:val>
                                        </p:tav>
                                        <p:tav tm="100000">
                                          <p:val>
                                            <p:strVal val="#ppt_y"/>
                                          </p:val>
                                        </p:tav>
                                      </p:tavLst>
                                    </p:anim>
                                  </p:childTnLst>
                                </p:cTn>
                              </p:par>
                              <p:par>
                                <p:cTn id="149" presetID="47" presetClass="entr" presetSubtype="0" fill="hold" grpId="0" nodeType="withEffect">
                                  <p:stCondLst>
                                    <p:cond delay="0"/>
                                  </p:stCondLst>
                                  <p:childTnLst>
                                    <p:set>
                                      <p:cBhvr>
                                        <p:cTn id="150" dur="1" fill="hold">
                                          <p:stCondLst>
                                            <p:cond delay="0"/>
                                          </p:stCondLst>
                                        </p:cTn>
                                        <p:tgtEl>
                                          <p:spTgt spid="14">
                                            <p:graphicEl>
                                              <a:dgm id="{497654E2-9B7A-4BD6-A568-058F041E186A}"/>
                                            </p:graphicEl>
                                          </p:spTgt>
                                        </p:tgtEl>
                                        <p:attrNameLst>
                                          <p:attrName>style.visibility</p:attrName>
                                        </p:attrNameLst>
                                      </p:cBhvr>
                                      <p:to>
                                        <p:strVal val="visible"/>
                                      </p:to>
                                    </p:set>
                                    <p:animEffect transition="in" filter="fade">
                                      <p:cBhvr>
                                        <p:cTn id="151" dur="1000"/>
                                        <p:tgtEl>
                                          <p:spTgt spid="14">
                                            <p:graphicEl>
                                              <a:dgm id="{497654E2-9B7A-4BD6-A568-058F041E186A}"/>
                                            </p:graphicEl>
                                          </p:spTgt>
                                        </p:tgtEl>
                                      </p:cBhvr>
                                    </p:animEffect>
                                    <p:anim calcmode="lin" valueType="num">
                                      <p:cBhvr>
                                        <p:cTn id="152" dur="1000" fill="hold"/>
                                        <p:tgtEl>
                                          <p:spTgt spid="14">
                                            <p:graphicEl>
                                              <a:dgm id="{497654E2-9B7A-4BD6-A568-058F041E186A}"/>
                                            </p:graphicEl>
                                          </p:spTgt>
                                        </p:tgtEl>
                                        <p:attrNameLst>
                                          <p:attrName>ppt_x</p:attrName>
                                        </p:attrNameLst>
                                      </p:cBhvr>
                                      <p:tavLst>
                                        <p:tav tm="0">
                                          <p:val>
                                            <p:strVal val="#ppt_x"/>
                                          </p:val>
                                        </p:tav>
                                        <p:tav tm="100000">
                                          <p:val>
                                            <p:strVal val="#ppt_x"/>
                                          </p:val>
                                        </p:tav>
                                      </p:tavLst>
                                    </p:anim>
                                    <p:anim calcmode="lin" valueType="num">
                                      <p:cBhvr>
                                        <p:cTn id="153" dur="1000" fill="hold"/>
                                        <p:tgtEl>
                                          <p:spTgt spid="14">
                                            <p:graphicEl>
                                              <a:dgm id="{497654E2-9B7A-4BD6-A568-058F041E186A}"/>
                                            </p:graphicEl>
                                          </p:spTgt>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14">
                                            <p:graphicEl>
                                              <a:dgm id="{41003140-AE5B-4852-90FF-035175C17353}"/>
                                            </p:graphicEl>
                                          </p:spTgt>
                                        </p:tgtEl>
                                        <p:attrNameLst>
                                          <p:attrName>style.visibility</p:attrName>
                                        </p:attrNameLst>
                                      </p:cBhvr>
                                      <p:to>
                                        <p:strVal val="visible"/>
                                      </p:to>
                                    </p:set>
                                    <p:animEffect transition="in" filter="fade">
                                      <p:cBhvr>
                                        <p:cTn id="158" dur="1000"/>
                                        <p:tgtEl>
                                          <p:spTgt spid="14">
                                            <p:graphicEl>
                                              <a:dgm id="{41003140-AE5B-4852-90FF-035175C17353}"/>
                                            </p:graphicEl>
                                          </p:spTgt>
                                        </p:tgtEl>
                                      </p:cBhvr>
                                    </p:animEffect>
                                    <p:anim calcmode="lin" valueType="num">
                                      <p:cBhvr>
                                        <p:cTn id="159" dur="1000" fill="hold"/>
                                        <p:tgtEl>
                                          <p:spTgt spid="14">
                                            <p:graphicEl>
                                              <a:dgm id="{41003140-AE5B-4852-90FF-035175C17353}"/>
                                            </p:graphicEl>
                                          </p:spTgt>
                                        </p:tgtEl>
                                        <p:attrNameLst>
                                          <p:attrName>ppt_x</p:attrName>
                                        </p:attrNameLst>
                                      </p:cBhvr>
                                      <p:tavLst>
                                        <p:tav tm="0">
                                          <p:val>
                                            <p:strVal val="#ppt_x"/>
                                          </p:val>
                                        </p:tav>
                                        <p:tav tm="100000">
                                          <p:val>
                                            <p:strVal val="#ppt_x"/>
                                          </p:val>
                                        </p:tav>
                                      </p:tavLst>
                                    </p:anim>
                                    <p:anim calcmode="lin" valueType="num">
                                      <p:cBhvr>
                                        <p:cTn id="160" dur="1000" fill="hold"/>
                                        <p:tgtEl>
                                          <p:spTgt spid="14">
                                            <p:graphicEl>
                                              <a:dgm id="{41003140-AE5B-4852-90FF-035175C17353}"/>
                                            </p:graphicEl>
                                          </p:spTgt>
                                        </p:tgtEl>
                                        <p:attrNameLst>
                                          <p:attrName>ppt_y</p:attrName>
                                        </p:attrNameLst>
                                      </p:cBhvr>
                                      <p:tavLst>
                                        <p:tav tm="0">
                                          <p:val>
                                            <p:strVal val="#ppt_y-.1"/>
                                          </p:val>
                                        </p:tav>
                                        <p:tav tm="100000">
                                          <p:val>
                                            <p:strVal val="#ppt_y"/>
                                          </p:val>
                                        </p:tav>
                                      </p:tavLst>
                                    </p:anim>
                                  </p:childTnLst>
                                </p:cTn>
                              </p:par>
                              <p:par>
                                <p:cTn id="161" presetID="47" presetClass="entr" presetSubtype="0" fill="hold" grpId="0" nodeType="withEffect">
                                  <p:stCondLst>
                                    <p:cond delay="0"/>
                                  </p:stCondLst>
                                  <p:childTnLst>
                                    <p:set>
                                      <p:cBhvr>
                                        <p:cTn id="162" dur="1" fill="hold">
                                          <p:stCondLst>
                                            <p:cond delay="0"/>
                                          </p:stCondLst>
                                        </p:cTn>
                                        <p:tgtEl>
                                          <p:spTgt spid="14">
                                            <p:graphicEl>
                                              <a:dgm id="{5027871D-25C9-46A1-8930-E81604DF4275}"/>
                                            </p:graphicEl>
                                          </p:spTgt>
                                        </p:tgtEl>
                                        <p:attrNameLst>
                                          <p:attrName>style.visibility</p:attrName>
                                        </p:attrNameLst>
                                      </p:cBhvr>
                                      <p:to>
                                        <p:strVal val="visible"/>
                                      </p:to>
                                    </p:set>
                                    <p:animEffect transition="in" filter="fade">
                                      <p:cBhvr>
                                        <p:cTn id="163" dur="1000"/>
                                        <p:tgtEl>
                                          <p:spTgt spid="14">
                                            <p:graphicEl>
                                              <a:dgm id="{5027871D-25C9-46A1-8930-E81604DF4275}"/>
                                            </p:graphicEl>
                                          </p:spTgt>
                                        </p:tgtEl>
                                      </p:cBhvr>
                                    </p:animEffect>
                                    <p:anim calcmode="lin" valueType="num">
                                      <p:cBhvr>
                                        <p:cTn id="164" dur="1000" fill="hold"/>
                                        <p:tgtEl>
                                          <p:spTgt spid="14">
                                            <p:graphicEl>
                                              <a:dgm id="{5027871D-25C9-46A1-8930-E81604DF4275}"/>
                                            </p:graphicEl>
                                          </p:spTgt>
                                        </p:tgtEl>
                                        <p:attrNameLst>
                                          <p:attrName>ppt_x</p:attrName>
                                        </p:attrNameLst>
                                      </p:cBhvr>
                                      <p:tavLst>
                                        <p:tav tm="0">
                                          <p:val>
                                            <p:strVal val="#ppt_x"/>
                                          </p:val>
                                        </p:tav>
                                        <p:tav tm="100000">
                                          <p:val>
                                            <p:strVal val="#ppt_x"/>
                                          </p:val>
                                        </p:tav>
                                      </p:tavLst>
                                    </p:anim>
                                    <p:anim calcmode="lin" valueType="num">
                                      <p:cBhvr>
                                        <p:cTn id="165" dur="1000" fill="hold"/>
                                        <p:tgtEl>
                                          <p:spTgt spid="14">
                                            <p:graphicEl>
                                              <a:dgm id="{5027871D-25C9-46A1-8930-E81604DF427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Graphic spid="13" grpId="1">
        <p:bldSub>
          <a:bldDgm bld="one"/>
        </p:bldSub>
      </p:bldGraphic>
      <p:bldGraphic spid="14" grpId="0">
        <p:bldSub>
          <a:bldDgm bld="one"/>
        </p:bldSub>
      </p:bldGraphic>
      <p:bldP spid="12" grpId="0"/>
      <p:bldGraphic spid="17" grpId="0">
        <p:bldAsOne/>
      </p:bldGraphic>
      <p:bldGraphic spid="17" grpId="1">
        <p:bldAsOne/>
      </p:bldGraphic>
      <p:bldGraphic spid="17" grpId="2">
        <p:bldAsOne/>
      </p:bldGraphic>
      <p:bldGraphic spid="18" grpId="0">
        <p:bldAsOne/>
      </p:bldGraphic>
      <p:bldGraphic spid="18" grpId="1">
        <p:bldAsOne/>
      </p:bldGraphic>
      <p:bldGraphic spid="18" grpId="2">
        <p:bldAsOne/>
      </p:bldGraphic>
      <p:bldGraphic spid="19" grpId="0">
        <p:bldAsOne/>
      </p:bldGraphic>
      <p:bldGraphic spid="19" grpId="1">
        <p:bldAsOne/>
      </p:bldGraphic>
      <p:bldGraphic spid="19" grpId="2">
        <p:bldAsOne/>
      </p:bldGraphic>
      <p:bldP spid="2"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nvPr>
        </p:nvGraphicFramePr>
        <p:xfrm>
          <a:off x="5596561" y="2904124"/>
          <a:ext cx="3467477" cy="276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Table 24"/>
          <p:cNvGraphicFramePr>
            <a:graphicFrameLocks noGrp="1"/>
          </p:cNvGraphicFramePr>
          <p:nvPr>
            <p:extLst/>
          </p:nvPr>
        </p:nvGraphicFramePr>
        <p:xfrm>
          <a:off x="446617" y="2998673"/>
          <a:ext cx="8248385" cy="2634146"/>
        </p:xfrm>
        <a:graphic>
          <a:graphicData uri="http://schemas.openxmlformats.org/drawingml/2006/table">
            <a:tbl>
              <a:tblPr rtl="1" firstRow="1" firstCol="1" bandRow="1">
                <a:tableStyleId>{5C22544A-7EE6-4342-B048-85BDC9FD1C3A}</a:tableStyleId>
              </a:tblPr>
              <a:tblGrid>
                <a:gridCol w="1773317"/>
                <a:gridCol w="1235147"/>
                <a:gridCol w="823484"/>
                <a:gridCol w="1035810"/>
                <a:gridCol w="1077879"/>
                <a:gridCol w="1032101"/>
                <a:gridCol w="1270647"/>
              </a:tblGrid>
              <a:tr h="439586">
                <a:tc>
                  <a:txBody>
                    <a:bodyPr/>
                    <a:lstStyle/>
                    <a:p>
                      <a:pPr marL="0" lvl="0" indent="0" algn="ctr" rtl="1">
                        <a:lnSpc>
                          <a:spcPct val="100000"/>
                        </a:lnSpc>
                        <a:spcAft>
                          <a:spcPts val="0"/>
                        </a:spcAft>
                      </a:pPr>
                      <a:r>
                        <a:rPr lang="fa-IR" sz="1100" b="1" dirty="0">
                          <a:effectLst/>
                          <a:cs typeface="B Yekan" panose="00000400000000000000" pitchFamily="2" charset="-78"/>
                        </a:rPr>
                        <a:t>نام مدل</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مکانیزم خرابی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نوع ناپایداری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وضعیت مصالح در لحظه ناپایداری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lvl="0" indent="0" algn="ctr" rtl="1">
                        <a:lnSpc>
                          <a:spcPct val="100000"/>
                        </a:lnSpc>
                        <a:spcAft>
                          <a:spcPts val="0"/>
                        </a:spcAft>
                      </a:pPr>
                      <a:r>
                        <a:rPr lang="fa-IR" sz="1100" b="1" dirty="0">
                          <a:effectLst/>
                          <a:cs typeface="B Yekan" panose="00000400000000000000" pitchFamily="2" charset="-78"/>
                        </a:rPr>
                        <a:t>شیب نمودار در محدوده خطی</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ضریب </a:t>
                      </a:r>
                      <a:r>
                        <a:rPr lang="fa-IR" sz="1100" b="1" dirty="0" smtClean="0">
                          <a:effectLst/>
                          <a:cs typeface="B Yekan" panose="00000400000000000000" pitchFamily="2" charset="-78"/>
                        </a:rPr>
                        <a:t>بار</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c>
                  <a:txBody>
                    <a:bodyPr/>
                    <a:lstStyle/>
                    <a:p>
                      <a:pPr marL="0" lvl="0" indent="0" algn="ctr" rtl="1">
                        <a:lnSpc>
                          <a:spcPct val="100000"/>
                        </a:lnSpc>
                        <a:spcAft>
                          <a:spcPts val="0"/>
                        </a:spcAft>
                      </a:pPr>
                      <a:r>
                        <a:rPr lang="fa-IR" sz="1100" b="1" dirty="0">
                          <a:effectLst/>
                          <a:cs typeface="B Yekan" panose="00000400000000000000" pitchFamily="2" charset="-78"/>
                        </a:rPr>
                        <a:t>درصد افزایش ظرفیت باربری با وجود پرلین­</a:t>
                      </a:r>
                      <a:endParaRPr lang="en-US" sz="1100" b="1" dirty="0">
                        <a:solidFill>
                          <a:srgbClr val="000000"/>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42483" marR="42483" marT="0" marB="0" anchor="ct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VM-RTS0.2-RDSL-SYSL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11/73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6/77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17/7%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PVM-RTS0.2-RDSL- 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کلی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نقطه دوشاخگی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99CCFF"/>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الاستیک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00FFFF"/>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25/26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10/9</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VM-RTS0.2-MDSL- 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6/87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3/53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85/26%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PVM-RTS0.2-MDSL- 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marL="0" lvl="0" indent="0" algn="ctr" defTabSz="914400" rtl="1" eaLnBrk="1" latinLnBrk="0" hangingPunct="1">
                        <a:lnSpc>
                          <a:spcPct val="100000"/>
                        </a:lnSpc>
                        <a:spcAft>
                          <a:spcPts val="0"/>
                        </a:spcAft>
                        <a:tabLst>
                          <a:tab pos="135890" algn="l"/>
                          <a:tab pos="381635" algn="ctr"/>
                        </a:tabLs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18/82</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6/54</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vMerge="1">
                  <a:txBody>
                    <a:bodyPr/>
                    <a:lstStyle/>
                    <a:p>
                      <a:endParaRPr lang="en-US"/>
                    </a:p>
                  </a:txBody>
                  <a:tcPr/>
                </a:tc>
              </a:tr>
              <a:tr h="365760">
                <a:tc>
                  <a:txBody>
                    <a:bodyPr/>
                    <a:lstStyle/>
                    <a:p>
                      <a:pPr marL="0" marR="17145" lvl="0" indent="0" algn="ctr" defTabSz="914400" rtl="1" eaLnBrk="1" latinLnBrk="0" hangingPunct="1">
                        <a:lnSpc>
                          <a:spcPct val="100000"/>
                        </a:lnSpc>
                        <a:spcAft>
                          <a:spcPts val="0"/>
                        </a:spcAft>
                        <a:tabLst>
                          <a:tab pos="269875" algn="r"/>
                        </a:tabLs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VM-RTS0.2-SHDSL-SYSL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14/7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6/1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23/7%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r>
              <a:tr h="365760">
                <a:tc>
                  <a:txBody>
                    <a:bodyPr/>
                    <a:lstStyle/>
                    <a:p>
                      <a:pPr marL="0" indent="0" algn="ctr" rtl="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PVM-RTS0.2-SHDSL- 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18/62</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7/37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CFD5EA"/>
                    </a:solidFill>
                  </a:tcPr>
                </a:tc>
                <a:tc vMerge="1">
                  <a:txBody>
                    <a:bodyPr/>
                    <a:lstStyle/>
                    <a:p>
                      <a:pPr marL="0" lvl="0" indent="0" algn="ctr" defTabSz="914400" rtl="1" eaLnBrk="1" latinLnBrk="0" hangingPunct="1">
                        <a:lnSpc>
                          <a:spcPct val="100000"/>
                        </a:lnSpc>
                        <a:spcAft>
                          <a:spcPts val="0"/>
                        </a:spcAft>
                      </a:pPr>
                      <a:endParaRPr lang="en-US" sz="1600" b="1" kern="1200" dirty="0">
                        <a:solidFill>
                          <a:schemeClr val="dk1"/>
                        </a:solidFill>
                        <a:effectLst/>
                        <a:latin typeface="+mn-lt"/>
                        <a:ea typeface="+mn-ea"/>
                        <a:cs typeface="B Nazanin" panose="00000400000000000000" pitchFamily="2" charset="-78"/>
                      </a:endParaRPr>
                    </a:p>
                  </a:txBody>
                  <a:tcPr marL="68580" marR="68580" marT="0" marB="0" anchor="ctr">
                    <a:solidFill>
                      <a:srgbClr val="E9EBF5"/>
                    </a:solidFill>
                  </a:tcPr>
                </a:tc>
              </a:tr>
            </a:tbl>
          </a:graphicData>
        </a:graphic>
      </p:graphicFrame>
      <p:grpSp>
        <p:nvGrpSpPr>
          <p:cNvPr id="3" name="Group 2"/>
          <p:cNvGrpSpPr>
            <a:grpSpLocks noChangeAspect="1"/>
          </p:cNvGrpSpPr>
          <p:nvPr/>
        </p:nvGrpSpPr>
        <p:grpSpPr>
          <a:xfrm>
            <a:off x="7867048" y="1912723"/>
            <a:ext cx="1079606" cy="883175"/>
            <a:chOff x="8022028" y="3535204"/>
            <a:chExt cx="2000740" cy="1636713"/>
          </a:xfrm>
          <a:effectLst/>
        </p:grpSpPr>
        <p:sp>
          <p:nvSpPr>
            <p:cNvPr id="4"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5" name="Group 30"/>
            <p:cNvGrpSpPr>
              <a:grpSpLocks/>
            </p:cNvGrpSpPr>
            <p:nvPr/>
          </p:nvGrpSpPr>
          <p:grpSpPr bwMode="auto">
            <a:xfrm>
              <a:off x="8295078" y="3535204"/>
              <a:ext cx="1636712" cy="1636713"/>
              <a:chOff x="4166" y="1706"/>
              <a:chExt cx="1252" cy="1252"/>
            </a:xfrm>
          </p:grpSpPr>
          <p:sp>
            <p:nvSpPr>
              <p:cNvPr id="7"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8"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9"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11" name="Rectangle 10"/>
          <p:cNvSpPr/>
          <p:nvPr/>
        </p:nvSpPr>
        <p:spPr>
          <a:xfrm>
            <a:off x="2982727" y="177514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0/1</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2" name="Rectangle 11"/>
          <p:cNvSpPr/>
          <p:nvPr/>
        </p:nvSpPr>
        <p:spPr>
          <a:xfrm>
            <a:off x="6371148" y="2557875"/>
            <a:ext cx="1630575" cy="369332"/>
          </a:xfrm>
          <a:prstGeom prst="rect">
            <a:avLst/>
          </a:prstGeom>
        </p:spPr>
        <p:txBody>
          <a:bodyPr wrap="none">
            <a:spAutoFit/>
          </a:bodyPr>
          <a:lstStyle/>
          <a:p>
            <a:r>
              <a:rPr lang="fa-IR" b="1" dirty="0">
                <a:solidFill>
                  <a:srgbClr val="33CCFF"/>
                </a:solidFill>
                <a:latin typeface="Times New Roman" panose="02020603050405020304" pitchFamily="18" charset="0"/>
                <a:ea typeface="Times New Roman" panose="02020603050405020304" pitchFamily="18" charset="0"/>
                <a:cs typeface="B Yekan" panose="00000400000000000000" pitchFamily="2" charset="-78"/>
              </a:rPr>
              <a:t>بارگذاری متقارن:</a:t>
            </a:r>
            <a:endParaRPr lang="en-US" b="1" dirty="0">
              <a:solidFill>
                <a:srgbClr val="33CCFF"/>
              </a:solidFill>
              <a:cs typeface="B Yekan" panose="00000400000000000000" pitchFamily="2" charset="-78"/>
            </a:endParaRPr>
          </a:p>
        </p:txBody>
      </p:sp>
      <p:sp>
        <p:nvSpPr>
          <p:cNvPr id="13" name="Rectangle 12"/>
          <p:cNvSpPr/>
          <p:nvPr/>
        </p:nvSpPr>
        <p:spPr>
          <a:xfrm>
            <a:off x="2996733" y="1775142"/>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0/2</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graphicFrame>
        <p:nvGraphicFramePr>
          <p:cNvPr id="18" name="Chart 17"/>
          <p:cNvGraphicFramePr/>
          <p:nvPr>
            <p:extLst/>
          </p:nvPr>
        </p:nvGraphicFramePr>
        <p:xfrm>
          <a:off x="2291870" y="2222162"/>
          <a:ext cx="3239929" cy="18897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hart 19"/>
          <p:cNvGraphicFramePr/>
          <p:nvPr>
            <p:extLst/>
          </p:nvPr>
        </p:nvGraphicFramePr>
        <p:xfrm>
          <a:off x="295921" y="3986348"/>
          <a:ext cx="3239929" cy="18897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Chart 21"/>
          <p:cNvGraphicFramePr/>
          <p:nvPr>
            <p:extLst/>
          </p:nvPr>
        </p:nvGraphicFramePr>
        <p:xfrm>
          <a:off x="5368664" y="3986349"/>
          <a:ext cx="3239929" cy="1889760"/>
        </p:xfrm>
        <a:graphic>
          <a:graphicData uri="http://schemas.openxmlformats.org/drawingml/2006/chart">
            <c:chart xmlns:c="http://schemas.openxmlformats.org/drawingml/2006/chart" xmlns:r="http://schemas.openxmlformats.org/officeDocument/2006/relationships" r:id="rId9"/>
          </a:graphicData>
        </a:graphic>
      </p:graphicFrame>
      <p:sp>
        <p:nvSpPr>
          <p:cNvPr id="1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30/44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1" name="Diagram 20"/>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9122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5" grpId="1">
        <p:bldAsOne/>
      </p:bldGraphic>
      <p:bldP spid="11" grpId="0"/>
      <p:bldP spid="12" grpId="0"/>
      <p:bldP spid="13" grpId="0"/>
      <p:bldGraphic spid="18" grpId="0">
        <p:bldAsOne/>
      </p:bldGraphic>
      <p:bldGraphic spid="18" grpId="1">
        <p:bldAsOne/>
      </p:bldGraphic>
      <p:bldGraphic spid="20" grpId="0">
        <p:bldAsOne/>
      </p:bldGraphic>
      <p:bldGraphic spid="20" grpId="1">
        <p:bldAsOne/>
      </p:bldGraphic>
      <p:bldGraphic spid="22" grpId="0">
        <p:bldAsOne/>
      </p:bldGraphic>
      <p:bldGraphic spid="22" grpId="1">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7867048" y="1912723"/>
            <a:ext cx="1079606" cy="883175"/>
            <a:chOff x="8022028" y="3535204"/>
            <a:chExt cx="2000740" cy="1636713"/>
          </a:xfrm>
          <a:effectLst/>
        </p:grpSpPr>
        <p:sp>
          <p:nvSpPr>
            <p:cNvPr id="4"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5" name="Group 30"/>
            <p:cNvGrpSpPr>
              <a:grpSpLocks/>
            </p:cNvGrpSpPr>
            <p:nvPr/>
          </p:nvGrpSpPr>
          <p:grpSpPr bwMode="auto">
            <a:xfrm>
              <a:off x="8295078" y="3535204"/>
              <a:ext cx="1636712" cy="1636713"/>
              <a:chOff x="4166" y="1706"/>
              <a:chExt cx="1252" cy="1252"/>
            </a:xfrm>
          </p:grpSpPr>
          <p:sp>
            <p:nvSpPr>
              <p:cNvPr id="7"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8"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9"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graphicFrame>
        <p:nvGraphicFramePr>
          <p:cNvPr id="20" name="Table 19"/>
          <p:cNvGraphicFramePr>
            <a:graphicFrameLocks noGrp="1"/>
          </p:cNvGraphicFramePr>
          <p:nvPr>
            <p:extLst/>
          </p:nvPr>
        </p:nvGraphicFramePr>
        <p:xfrm>
          <a:off x="776721" y="3167744"/>
          <a:ext cx="7588177" cy="2214153"/>
        </p:xfrm>
        <a:graphic>
          <a:graphicData uri="http://schemas.openxmlformats.org/drawingml/2006/table">
            <a:tbl>
              <a:tblPr rtl="1" firstRow="1" firstCol="1" bandRow="1">
                <a:tableStyleId>{5C22544A-7EE6-4342-B048-85BDC9FD1C3A}</a:tableStyleId>
              </a:tblPr>
              <a:tblGrid>
                <a:gridCol w="1785257"/>
                <a:gridCol w="1665515"/>
                <a:gridCol w="853768"/>
                <a:gridCol w="1136712"/>
                <a:gridCol w="883714"/>
                <a:gridCol w="1263212"/>
              </a:tblGrid>
              <a:tr h="342900">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مدل</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مکانیزم خرابی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نوع ناپایداری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وضعیت مصالح در لحظه ناپایداری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ضریب بار نقطه حدی</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درصد افزایش ظرفیت باربری با وجود پرلین­</a:t>
                      </a:r>
                      <a:endParaRPr lang="en-US" sz="1100" b="1" kern="1200" dirty="0">
                        <a:solidFill>
                          <a:schemeClr val="lt1"/>
                        </a:solidFill>
                        <a:effectLst/>
                        <a:latin typeface="+mn-lt"/>
                        <a:ea typeface="+mn-ea"/>
                        <a:cs typeface="B Yekan" panose="00000400000000000000" pitchFamily="2" charset="-78"/>
                      </a:endParaRPr>
                    </a:p>
                  </a:txBody>
                  <a:tcPr marL="42483" marR="42483" marT="0" marB="0" anchor="ctr"/>
                </a:tc>
              </a:tr>
              <a:tr h="311876">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VM-RTS0.2-RDSL-ASYSL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2/16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13/89%</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indent="0" algn="ctr" defTabSz="914400" rtl="1" eaLnBrk="1" latinLnBrk="0" hangingPunct="1">
                        <a:lnSpc>
                          <a:spcPct val="150000"/>
                        </a:lnSpc>
                        <a:spcAft>
                          <a:spcPts val="0"/>
                        </a:spcAft>
                      </a:pPr>
                      <a:r>
                        <a:rPr lang="en-US" sz="1100" b="0" kern="1200">
                          <a:solidFill>
                            <a:schemeClr val="lt1"/>
                          </a:solidFill>
                          <a:effectLst/>
                          <a:latin typeface="Times New Roman" panose="02020603050405020304" pitchFamily="18" charset="0"/>
                          <a:ea typeface="+mn-ea"/>
                          <a:cs typeface="Times New Roman" panose="02020603050405020304" pitchFamily="18" charset="0"/>
                        </a:rPr>
                        <a:t>PVM-RTS0.2-RDSL- 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2/46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11876">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VM-RTS0.2-MDSL- 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1/69</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7/1%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PVM-RTS0.2-MDSL-ASYSL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tabLst>
                          <a:tab pos="135890" algn="l"/>
                          <a:tab pos="381635" algn="ctr"/>
                        </a:tabLs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1/81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311876">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VM-RTS0.2-SHDSL-ASYSL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خرابی موضعی بدون فروجهش</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پلاستیک</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1/99</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5/53%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311876">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PVM-RTS0.2-SHDSL-ASYSL</a:t>
                      </a: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a:solidFill>
                            <a:schemeClr val="dk1"/>
                          </a:solidFill>
                          <a:effectLst/>
                          <a:latin typeface="+mn-lt"/>
                          <a:ea typeface="+mn-ea"/>
                          <a:cs typeface="B Nazanin" panose="00000400000000000000" pitchFamily="2" charset="-78"/>
                        </a:rPr>
                        <a:t>خرابی موضعی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200" b="1" kern="1200" dirty="0" smtClean="0">
                          <a:solidFill>
                            <a:schemeClr val="dk1"/>
                          </a:solidFill>
                          <a:effectLst/>
                          <a:latin typeface="+mn-lt"/>
                          <a:ea typeface="+mn-ea"/>
                          <a:cs typeface="B Nazanin" panose="00000400000000000000" pitchFamily="2" charset="-78"/>
                        </a:rPr>
                        <a:t>2/1</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bl>
          </a:graphicData>
        </a:graphic>
      </p:graphicFrame>
      <p:sp>
        <p:nvSpPr>
          <p:cNvPr id="11" name="Rectangle 10"/>
          <p:cNvSpPr/>
          <p:nvPr/>
        </p:nvSpPr>
        <p:spPr>
          <a:xfrm>
            <a:off x="2982727" y="177514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0/2</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2" name="Rectangle 11"/>
          <p:cNvSpPr/>
          <p:nvPr/>
        </p:nvSpPr>
        <p:spPr>
          <a:xfrm>
            <a:off x="6313998" y="2567400"/>
            <a:ext cx="1749197" cy="369332"/>
          </a:xfrm>
          <a:prstGeom prst="rect">
            <a:avLst/>
          </a:prstGeom>
        </p:spPr>
        <p:txBody>
          <a:bodyPr wrap="none">
            <a:spAutoFit/>
          </a:bodyPr>
          <a:lstStyle/>
          <a:p>
            <a:r>
              <a:rPr lang="fa-IR" b="1" dirty="0">
                <a:solidFill>
                  <a:srgbClr val="33CCFF"/>
                </a:solidFill>
                <a:latin typeface="Times New Roman" panose="02020603050405020304" pitchFamily="18" charset="0"/>
                <a:ea typeface="Times New Roman" panose="02020603050405020304" pitchFamily="18" charset="0"/>
                <a:cs typeface="B Yekan" panose="00000400000000000000" pitchFamily="2" charset="-78"/>
              </a:rPr>
              <a:t>بارگذاری نامتقارن:</a:t>
            </a:r>
            <a:endParaRPr lang="en-US" b="1" dirty="0">
              <a:solidFill>
                <a:srgbClr val="33CCFF"/>
              </a:solidFill>
              <a:cs typeface="B Yekan" panose="00000400000000000000" pitchFamily="2" charset="-78"/>
            </a:endParaRPr>
          </a:p>
        </p:txBody>
      </p:sp>
      <p:graphicFrame>
        <p:nvGraphicFramePr>
          <p:cNvPr id="17" name="Chart 16"/>
          <p:cNvGraphicFramePr/>
          <p:nvPr>
            <p:extLst/>
          </p:nvPr>
        </p:nvGraphicFramePr>
        <p:xfrm>
          <a:off x="2701664" y="2231037"/>
          <a:ext cx="3239929" cy="1889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nvPr>
        </p:nvGraphicFramePr>
        <p:xfrm>
          <a:off x="459207" y="4110990"/>
          <a:ext cx="3239929" cy="1889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nvPr>
        </p:nvGraphicFramePr>
        <p:xfrm>
          <a:off x="4976778" y="4110990"/>
          <a:ext cx="3239929" cy="1889760"/>
        </p:xfrm>
        <a:graphic>
          <a:graphicData uri="http://schemas.openxmlformats.org/drawingml/2006/chart">
            <c:chart xmlns:c="http://schemas.openxmlformats.org/drawingml/2006/chart" xmlns:r="http://schemas.openxmlformats.org/officeDocument/2006/relationships" r:id="rId4"/>
          </a:graphicData>
        </a:graphic>
      </p:graphicFrame>
      <p:sp>
        <p:nvSpPr>
          <p:cNvPr id="21"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2" name="Diagram 2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p:cNvGraphicFramePr/>
          <p:nvPr>
            <p:extLst/>
          </p:nvPr>
        </p:nvGraphicFramePr>
        <p:xfrm>
          <a:off x="1905965" y="2941523"/>
          <a:ext cx="4967244" cy="2730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31771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2"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par>
                                <p:cTn id="59" presetID="22" presetClass="entr" presetSubtype="1" fill="hold" grpId="2"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500"/>
                                        <p:tgtEl>
                                          <p:spTgt spid="18"/>
                                        </p:tgtEl>
                                      </p:cBhvr>
                                    </p:animEffect>
                                  </p:childTnLst>
                                </p:cTn>
                              </p:par>
                              <p:par>
                                <p:cTn id="62" presetID="22" presetClass="entr" presetSubtype="1" fill="hold" grpId="2"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up)">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3">
                                            <p:graphicEl>
                                              <a:dgm id="{E2990830-5525-4478-BD40-BF4EA8C2C645}"/>
                                            </p:graphicEl>
                                          </p:spTgt>
                                        </p:tgtEl>
                                        <p:attrNameLst>
                                          <p:attrName>style.visibility</p:attrName>
                                        </p:attrNameLst>
                                      </p:cBhvr>
                                      <p:to>
                                        <p:strVal val="visible"/>
                                      </p:to>
                                    </p:set>
                                    <p:animEffect transition="in" filter="fade">
                                      <p:cBhvr>
                                        <p:cTn id="69" dur="1000"/>
                                        <p:tgtEl>
                                          <p:spTgt spid="13">
                                            <p:graphicEl>
                                              <a:dgm id="{E2990830-5525-4478-BD40-BF4EA8C2C645}"/>
                                            </p:graphicEl>
                                          </p:spTgt>
                                        </p:tgtEl>
                                      </p:cBhvr>
                                    </p:animEffect>
                                    <p:anim calcmode="lin" valueType="num">
                                      <p:cBhvr>
                                        <p:cTn id="70" dur="1000" fill="hold"/>
                                        <p:tgtEl>
                                          <p:spTgt spid="13">
                                            <p:graphicEl>
                                              <a:dgm id="{E2990830-5525-4478-BD40-BF4EA8C2C645}"/>
                                            </p:graphicEl>
                                          </p:spTgt>
                                        </p:tgtEl>
                                        <p:attrNameLst>
                                          <p:attrName>ppt_x</p:attrName>
                                        </p:attrNameLst>
                                      </p:cBhvr>
                                      <p:tavLst>
                                        <p:tav tm="0">
                                          <p:val>
                                            <p:strVal val="#ppt_x"/>
                                          </p:val>
                                        </p:tav>
                                        <p:tav tm="100000">
                                          <p:val>
                                            <p:strVal val="#ppt_x"/>
                                          </p:val>
                                        </p:tav>
                                      </p:tavLst>
                                    </p:anim>
                                    <p:anim calcmode="lin" valueType="num">
                                      <p:cBhvr>
                                        <p:cTn id="71" dur="1000" fill="hold"/>
                                        <p:tgtEl>
                                          <p:spTgt spid="13">
                                            <p:graphicEl>
                                              <a:dgm id="{E2990830-5525-4478-BD40-BF4EA8C2C645}"/>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3">
                                            <p:graphicEl>
                                              <a:dgm id="{7B13C09E-0AD6-4DB2-8D58-69E3D4ADCB1D}"/>
                                            </p:graphicEl>
                                          </p:spTgt>
                                        </p:tgtEl>
                                        <p:attrNameLst>
                                          <p:attrName>style.visibility</p:attrName>
                                        </p:attrNameLst>
                                      </p:cBhvr>
                                      <p:to>
                                        <p:strVal val="visible"/>
                                      </p:to>
                                    </p:set>
                                    <p:animEffect transition="in" filter="fade">
                                      <p:cBhvr>
                                        <p:cTn id="76" dur="1000"/>
                                        <p:tgtEl>
                                          <p:spTgt spid="13">
                                            <p:graphicEl>
                                              <a:dgm id="{7B13C09E-0AD6-4DB2-8D58-69E3D4ADCB1D}"/>
                                            </p:graphicEl>
                                          </p:spTgt>
                                        </p:tgtEl>
                                      </p:cBhvr>
                                    </p:animEffect>
                                    <p:anim calcmode="lin" valueType="num">
                                      <p:cBhvr>
                                        <p:cTn id="77" dur="1000" fill="hold"/>
                                        <p:tgtEl>
                                          <p:spTgt spid="13">
                                            <p:graphicEl>
                                              <a:dgm id="{7B13C09E-0AD6-4DB2-8D58-69E3D4ADCB1D}"/>
                                            </p:graphicEl>
                                          </p:spTgt>
                                        </p:tgtEl>
                                        <p:attrNameLst>
                                          <p:attrName>ppt_x</p:attrName>
                                        </p:attrNameLst>
                                      </p:cBhvr>
                                      <p:tavLst>
                                        <p:tav tm="0">
                                          <p:val>
                                            <p:strVal val="#ppt_x"/>
                                          </p:val>
                                        </p:tav>
                                        <p:tav tm="100000">
                                          <p:val>
                                            <p:strVal val="#ppt_x"/>
                                          </p:val>
                                        </p:tav>
                                      </p:tavLst>
                                    </p:anim>
                                    <p:anim calcmode="lin" valueType="num">
                                      <p:cBhvr>
                                        <p:cTn id="78" dur="1000" fill="hold"/>
                                        <p:tgtEl>
                                          <p:spTgt spid="13">
                                            <p:graphicEl>
                                              <a:dgm id="{7B13C09E-0AD6-4DB2-8D58-69E3D4ADCB1D}"/>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3">
                                            <p:graphicEl>
                                              <a:dgm id="{BAEB06AA-C2F1-422F-ADD1-13301D4B0399}"/>
                                            </p:graphicEl>
                                          </p:spTgt>
                                        </p:tgtEl>
                                        <p:attrNameLst>
                                          <p:attrName>style.visibility</p:attrName>
                                        </p:attrNameLst>
                                      </p:cBhvr>
                                      <p:to>
                                        <p:strVal val="visible"/>
                                      </p:to>
                                    </p:set>
                                    <p:animEffect transition="in" filter="fade">
                                      <p:cBhvr>
                                        <p:cTn id="81" dur="1000"/>
                                        <p:tgtEl>
                                          <p:spTgt spid="13">
                                            <p:graphicEl>
                                              <a:dgm id="{BAEB06AA-C2F1-422F-ADD1-13301D4B0399}"/>
                                            </p:graphicEl>
                                          </p:spTgt>
                                        </p:tgtEl>
                                      </p:cBhvr>
                                    </p:animEffect>
                                    <p:anim calcmode="lin" valueType="num">
                                      <p:cBhvr>
                                        <p:cTn id="82" dur="1000" fill="hold"/>
                                        <p:tgtEl>
                                          <p:spTgt spid="13">
                                            <p:graphicEl>
                                              <a:dgm id="{BAEB06AA-C2F1-422F-ADD1-13301D4B0399}"/>
                                            </p:graphicEl>
                                          </p:spTgt>
                                        </p:tgtEl>
                                        <p:attrNameLst>
                                          <p:attrName>ppt_x</p:attrName>
                                        </p:attrNameLst>
                                      </p:cBhvr>
                                      <p:tavLst>
                                        <p:tav tm="0">
                                          <p:val>
                                            <p:strVal val="#ppt_x"/>
                                          </p:val>
                                        </p:tav>
                                        <p:tav tm="100000">
                                          <p:val>
                                            <p:strVal val="#ppt_x"/>
                                          </p:val>
                                        </p:tav>
                                      </p:tavLst>
                                    </p:anim>
                                    <p:anim calcmode="lin" valueType="num">
                                      <p:cBhvr>
                                        <p:cTn id="83" dur="1000" fill="hold"/>
                                        <p:tgtEl>
                                          <p:spTgt spid="13">
                                            <p:graphicEl>
                                              <a:dgm id="{BAEB06AA-C2F1-422F-ADD1-13301D4B0399}"/>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13">
                                            <p:graphicEl>
                                              <a:dgm id="{40524967-B03D-4095-AD37-258F50D6910A}"/>
                                            </p:graphicEl>
                                          </p:spTgt>
                                        </p:tgtEl>
                                        <p:attrNameLst>
                                          <p:attrName>style.visibility</p:attrName>
                                        </p:attrNameLst>
                                      </p:cBhvr>
                                      <p:to>
                                        <p:strVal val="visible"/>
                                      </p:to>
                                    </p:set>
                                    <p:animEffect transition="in" filter="fade">
                                      <p:cBhvr>
                                        <p:cTn id="88" dur="1000"/>
                                        <p:tgtEl>
                                          <p:spTgt spid="13">
                                            <p:graphicEl>
                                              <a:dgm id="{40524967-B03D-4095-AD37-258F50D6910A}"/>
                                            </p:graphicEl>
                                          </p:spTgt>
                                        </p:tgtEl>
                                      </p:cBhvr>
                                    </p:animEffect>
                                    <p:anim calcmode="lin" valueType="num">
                                      <p:cBhvr>
                                        <p:cTn id="89" dur="1000" fill="hold"/>
                                        <p:tgtEl>
                                          <p:spTgt spid="13">
                                            <p:graphicEl>
                                              <a:dgm id="{40524967-B03D-4095-AD37-258F50D6910A}"/>
                                            </p:graphicEl>
                                          </p:spTgt>
                                        </p:tgtEl>
                                        <p:attrNameLst>
                                          <p:attrName>ppt_x</p:attrName>
                                        </p:attrNameLst>
                                      </p:cBhvr>
                                      <p:tavLst>
                                        <p:tav tm="0">
                                          <p:val>
                                            <p:strVal val="#ppt_x"/>
                                          </p:val>
                                        </p:tav>
                                        <p:tav tm="100000">
                                          <p:val>
                                            <p:strVal val="#ppt_x"/>
                                          </p:val>
                                        </p:tav>
                                      </p:tavLst>
                                    </p:anim>
                                    <p:anim calcmode="lin" valueType="num">
                                      <p:cBhvr>
                                        <p:cTn id="90" dur="1000" fill="hold"/>
                                        <p:tgtEl>
                                          <p:spTgt spid="13">
                                            <p:graphicEl>
                                              <a:dgm id="{40524967-B03D-4095-AD37-258F50D6910A}"/>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3">
                                            <p:graphicEl>
                                              <a:dgm id="{0A3AF02C-57F2-4753-BC95-107247B9AA8A}"/>
                                            </p:graphicEl>
                                          </p:spTgt>
                                        </p:tgtEl>
                                        <p:attrNameLst>
                                          <p:attrName>style.visibility</p:attrName>
                                        </p:attrNameLst>
                                      </p:cBhvr>
                                      <p:to>
                                        <p:strVal val="visible"/>
                                      </p:to>
                                    </p:set>
                                    <p:animEffect transition="in" filter="fade">
                                      <p:cBhvr>
                                        <p:cTn id="93" dur="1000"/>
                                        <p:tgtEl>
                                          <p:spTgt spid="13">
                                            <p:graphicEl>
                                              <a:dgm id="{0A3AF02C-57F2-4753-BC95-107247B9AA8A}"/>
                                            </p:graphicEl>
                                          </p:spTgt>
                                        </p:tgtEl>
                                      </p:cBhvr>
                                    </p:animEffect>
                                    <p:anim calcmode="lin" valueType="num">
                                      <p:cBhvr>
                                        <p:cTn id="94" dur="1000" fill="hold"/>
                                        <p:tgtEl>
                                          <p:spTgt spid="13">
                                            <p:graphicEl>
                                              <a:dgm id="{0A3AF02C-57F2-4753-BC95-107247B9AA8A}"/>
                                            </p:graphicEl>
                                          </p:spTgt>
                                        </p:tgtEl>
                                        <p:attrNameLst>
                                          <p:attrName>ppt_x</p:attrName>
                                        </p:attrNameLst>
                                      </p:cBhvr>
                                      <p:tavLst>
                                        <p:tav tm="0">
                                          <p:val>
                                            <p:strVal val="#ppt_x"/>
                                          </p:val>
                                        </p:tav>
                                        <p:tav tm="100000">
                                          <p:val>
                                            <p:strVal val="#ppt_x"/>
                                          </p:val>
                                        </p:tav>
                                      </p:tavLst>
                                    </p:anim>
                                    <p:anim calcmode="lin" valueType="num">
                                      <p:cBhvr>
                                        <p:cTn id="95" dur="1000" fill="hold"/>
                                        <p:tgtEl>
                                          <p:spTgt spid="13">
                                            <p:graphicEl>
                                              <a:dgm id="{0A3AF02C-57F2-4753-BC95-107247B9AA8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7" grpId="0">
        <p:bldAsOne/>
      </p:bldGraphic>
      <p:bldGraphic spid="17" grpId="1">
        <p:bldAsOne/>
      </p:bldGraphic>
      <p:bldGraphic spid="17" grpId="2">
        <p:bldAsOne/>
      </p:bldGraphic>
      <p:bldGraphic spid="18" grpId="0">
        <p:bldAsOne/>
      </p:bldGraphic>
      <p:bldGraphic spid="18" grpId="1">
        <p:bldAsOne/>
      </p:bldGraphic>
      <p:bldGraphic spid="18" grpId="2">
        <p:bldAsOne/>
      </p:bldGraphic>
      <p:bldGraphic spid="19" grpId="0">
        <p:bldAsOne/>
      </p:bldGraphic>
      <p:bldGraphic spid="19" grpId="1">
        <p:bldAsOne/>
      </p:bldGraphic>
      <p:bldGraphic spid="19" grpId="2">
        <p:bldAsOne/>
      </p:bldGraphic>
      <p:bldGraphic spid="13"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055225" y="2973571"/>
          <a:ext cx="5967714" cy="273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Table 19"/>
          <p:cNvGraphicFramePr>
            <a:graphicFrameLocks noGrp="1"/>
          </p:cNvGraphicFramePr>
          <p:nvPr>
            <p:extLst/>
          </p:nvPr>
        </p:nvGraphicFramePr>
        <p:xfrm>
          <a:off x="228574" y="3143968"/>
          <a:ext cx="8582927" cy="2537871"/>
        </p:xfrm>
        <a:graphic>
          <a:graphicData uri="http://schemas.openxmlformats.org/drawingml/2006/table">
            <a:tbl>
              <a:tblPr rtl="1" firstRow="1" firstCol="1" bandRow="1">
                <a:tableStyleId>{5C22544A-7EE6-4342-B048-85BDC9FD1C3A}</a:tableStyleId>
              </a:tblPr>
              <a:tblGrid>
                <a:gridCol w="1687286"/>
                <a:gridCol w="1838389"/>
                <a:gridCol w="904893"/>
                <a:gridCol w="1183982"/>
                <a:gridCol w="1034183"/>
                <a:gridCol w="801783"/>
                <a:gridCol w="1132412"/>
              </a:tblGrid>
              <a:tr h="342900">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نام مدل</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مکانیزم خرابی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نوع ناپایداری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وضعیت مصالح در لحظه ناپایداری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شیب نمودار در محدوده خطی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ضریب بار نقطه حدی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c>
                  <a:txBody>
                    <a:bodyPr/>
                    <a:lstStyle/>
                    <a:p>
                      <a:pPr marL="0" lvl="0" indent="0" algn="ctr" defTabSz="914400" rtl="1" eaLnBrk="1" latinLnBrk="0" hangingPunct="1">
                        <a:lnSpc>
                          <a:spcPct val="100000"/>
                        </a:lnSpc>
                        <a:spcAft>
                          <a:spcPts val="0"/>
                        </a:spcAft>
                      </a:pPr>
                      <a:r>
                        <a:rPr lang="fa-IR" sz="1100" b="1" kern="1200" dirty="0">
                          <a:solidFill>
                            <a:schemeClr val="lt1"/>
                          </a:solidFill>
                          <a:effectLst/>
                          <a:latin typeface="+mn-lt"/>
                          <a:ea typeface="+mn-ea"/>
                          <a:cs typeface="B Yekan" panose="00000400000000000000" pitchFamily="2" charset="-78"/>
                        </a:rPr>
                        <a:t>درصد افزایش ظرفیت باربری</a:t>
                      </a:r>
                      <a:endParaRPr lang="en-US" sz="1100" b="1" kern="1200" dirty="0">
                        <a:solidFill>
                          <a:schemeClr val="lt1"/>
                        </a:solidFill>
                        <a:effectLst/>
                        <a:latin typeface="+mn-lt"/>
                        <a:ea typeface="+mn-ea"/>
                        <a:cs typeface="B Yekan" panose="00000400000000000000" pitchFamily="2" charset="-78"/>
                      </a:endParaRPr>
                    </a:p>
                  </a:txBody>
                  <a:tcPr marL="51435" marR="51435" marT="0" marB="0" anchor="ctr"/>
                </a:tc>
              </a:tr>
              <a:tr h="411583">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VM-RTS0.2-RDSL-CRSL</a:t>
                      </a: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خرابی</a:t>
                      </a:r>
                      <a:r>
                        <a:rPr lang="fa-IR" sz="1200" b="1" kern="1200" dirty="0" smtClean="0">
                          <a:solidFill>
                            <a:schemeClr val="dk1"/>
                          </a:solidFill>
                          <a:effectLst/>
                          <a:latin typeface="+mn-lt"/>
                          <a:ea typeface="+mn-ea"/>
                          <a:cs typeface="B Nazanin" panose="00000400000000000000" pitchFamily="2" charset="-78"/>
                        </a:rPr>
                        <a:t> </a:t>
                      </a:r>
                      <a:r>
                        <a:rPr lang="fa-IR" sz="1200" b="1" kern="1200" dirty="0">
                          <a:solidFill>
                            <a:schemeClr val="dk1"/>
                          </a:solidFill>
                          <a:effectLst/>
                          <a:latin typeface="+mn-lt"/>
                          <a:ea typeface="+mn-ea"/>
                          <a:cs typeface="B Nazanin" panose="00000400000000000000" pitchFamily="2" charset="-78"/>
                        </a:rPr>
                        <a:t>محلی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97/5</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9/4</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indent="252095" algn="ctr" defTabSz="914400" rtl="1" eaLnBrk="1" latinLnBrk="0" hangingPunct="1">
                        <a:lnSpc>
                          <a:spcPct val="150000"/>
                        </a:lnSpc>
                        <a:spcAft>
                          <a:spcPts val="0"/>
                        </a:spcAft>
                      </a:pPr>
                      <a:r>
                        <a:rPr lang="fa-IR" sz="1200" b="1" kern="1200" dirty="0" smtClean="0">
                          <a:solidFill>
                            <a:schemeClr val="dk1"/>
                          </a:solidFill>
                          <a:effectLst/>
                          <a:latin typeface="+mn-lt"/>
                          <a:ea typeface="+mn-ea"/>
                          <a:cs typeface="B Nazanin" panose="00000400000000000000" pitchFamily="2" charset="-78"/>
                        </a:rPr>
                        <a:t>8/144 </a:t>
                      </a: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411583">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PVM-RTS0.2-RDSL- CRSL</a:t>
                      </a: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خرابی محلی همراه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solidFill>
                      <a:srgbClr val="00FFFF"/>
                    </a:solidFill>
                  </a:tcP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solidFill>
                      <a:srgbClr val="E9EBF5"/>
                    </a:solidFill>
                  </a:tcP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84/25</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85/11</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411583">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VM-RTS0.2-MDSL- CRSL</a:t>
                      </a: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خرابی محلی بدون فروجهش</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نقطه حدی</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59/13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81/9</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indent="252095" algn="ctr" defTabSz="914400" rtl="1" eaLnBrk="1" latinLnBrk="0" hangingPunct="1">
                        <a:lnSpc>
                          <a:spcPct val="15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274320">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PVM-RTS0.2-MDSL-CRSL</a:t>
                      </a:r>
                    </a:p>
                  </a:txBody>
                  <a:tcPr marL="51435" marR="51435" marT="0" marB="0" anchor="ctr"/>
                </a:tc>
                <a:tc gridSpan="3">
                  <a:txBody>
                    <a:bodyPr/>
                    <a:lstStyle/>
                    <a:p>
                      <a:pPr indent="252095" algn="ctr" rtl="1">
                        <a:lnSpc>
                          <a:spcPct val="150000"/>
                        </a:lnSpc>
                        <a:spcAft>
                          <a:spcPts val="0"/>
                        </a:spcAft>
                      </a:pPr>
                      <a:r>
                        <a:rPr lang="en-US" sz="1200" b="1" kern="1200" dirty="0">
                          <a:solidFill>
                            <a:schemeClr val="dk1"/>
                          </a:solidFill>
                          <a:effectLst/>
                          <a:latin typeface="+mn-lt"/>
                          <a:ea typeface="+mn-ea"/>
                          <a:cs typeface="B Nazanin" panose="00000400000000000000" pitchFamily="2" charset="-78"/>
                        </a:rPr>
                        <a:t>No Negative Eigenvalue</a:t>
                      </a:r>
                    </a:p>
                  </a:txBody>
                  <a:tcPr marL="51435" marR="51435" marT="0" marB="0" anchor="ctr"/>
                </a:tc>
                <a:tc hMerge="1">
                  <a:txBody>
                    <a:bodyPr/>
                    <a:lstStyle/>
                    <a:p>
                      <a:endParaRPr lang="en-US"/>
                    </a:p>
                  </a:txBody>
                  <a:tcPr/>
                </a:tc>
                <a:tc hMerge="1">
                  <a:txBody>
                    <a:bodyPr/>
                    <a:lstStyle/>
                    <a:p>
                      <a:endParaRPr lang="en-US"/>
                    </a:p>
                  </a:txBody>
                  <a:tcPr>
                    <a:solidFill>
                      <a:srgbClr val="E9EBF5"/>
                    </a:solidFill>
                  </a:tcP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3/47</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r h="411583">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VM-RTS0.2-SHDSL-CRSL</a:t>
                      </a: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خرابی محلی بدون فروجهش</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نقطه حدی</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پلاستیک</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25/76</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38/43</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rowSpan="2">
                  <a:txBody>
                    <a:bodyPr/>
                    <a:lstStyle/>
                    <a:p>
                      <a:pPr marL="0" indent="252095" algn="ctr" defTabSz="914400" rtl="1" eaLnBrk="1" latinLnBrk="0" hangingPunct="1">
                        <a:lnSpc>
                          <a:spcPct val="15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r>
              <a:tr h="274320">
                <a:tc>
                  <a:txBody>
                    <a:bodyPr/>
                    <a:lstStyle/>
                    <a:p>
                      <a:pPr marL="0" indent="0" algn="ctr" defTabSz="914400" rtl="1" eaLnBrk="1" latinLnBrk="0" hangingPunct="1">
                        <a:lnSpc>
                          <a:spcPct val="150000"/>
                        </a:lnSpc>
                        <a:spcAft>
                          <a:spcPts val="0"/>
                        </a:spcAft>
                      </a:pPr>
                      <a:r>
                        <a:rPr lang="en-US" sz="1100" b="0" kern="1200" dirty="0">
                          <a:solidFill>
                            <a:schemeClr val="lt1"/>
                          </a:solidFill>
                          <a:effectLst/>
                          <a:latin typeface="Times New Roman" panose="02020603050405020304" pitchFamily="18" charset="0"/>
                          <a:ea typeface="+mn-ea"/>
                          <a:cs typeface="Times New Roman" panose="02020603050405020304" pitchFamily="18" charset="0"/>
                        </a:rPr>
                        <a:t>PVM-RTS0.2-SHDSL-CRSL</a:t>
                      </a:r>
                    </a:p>
                  </a:txBody>
                  <a:tcPr marL="51435" marR="51435" marT="0" marB="0" anchor="ctr"/>
                </a:tc>
                <a:tc gridSpan="3">
                  <a:txBody>
                    <a:bodyPr/>
                    <a:lstStyle/>
                    <a:p>
                      <a:pPr indent="252095" algn="ctr" rtl="1">
                        <a:lnSpc>
                          <a:spcPct val="150000"/>
                        </a:lnSpc>
                        <a:spcAft>
                          <a:spcPts val="0"/>
                        </a:spcAft>
                      </a:pPr>
                      <a:r>
                        <a:rPr lang="en-US" sz="1200" b="1" kern="1200" dirty="0">
                          <a:solidFill>
                            <a:schemeClr val="dk1"/>
                          </a:solidFill>
                          <a:effectLst/>
                          <a:latin typeface="+mn-lt"/>
                          <a:ea typeface="+mn-ea"/>
                          <a:cs typeface="B Nazanin" panose="00000400000000000000" pitchFamily="2" charset="-78"/>
                        </a:rPr>
                        <a:t>No Negative Eigenvalue</a:t>
                      </a:r>
                    </a:p>
                  </a:txBody>
                  <a:tcPr marL="51435" marR="51435" marT="0" marB="0" anchor="ctr"/>
                </a:tc>
                <a:tc hMerge="1">
                  <a:txBody>
                    <a:bodyPr/>
                    <a:lstStyle/>
                    <a:p>
                      <a:endParaRPr lang="en-US"/>
                    </a:p>
                  </a:txBody>
                  <a:tcPr/>
                </a:tc>
                <a:tc hMerge="1">
                  <a:txBody>
                    <a:bodyPr/>
                    <a:lstStyle/>
                    <a:p>
                      <a:endParaRPr lang="en-US"/>
                    </a:p>
                  </a:txBody>
                  <a:tcPr>
                    <a:solidFill>
                      <a:srgbClr val="E9EBF5"/>
                    </a:solidFill>
                  </a:tcPr>
                </a:tc>
                <a:tc>
                  <a:txBody>
                    <a:bodyPr/>
                    <a:lstStyle/>
                    <a:p>
                      <a:pPr indent="252095" algn="ctr" rtl="1">
                        <a:lnSpc>
                          <a:spcPct val="150000"/>
                        </a:lnSpc>
                        <a:spcAft>
                          <a:spcPts val="0"/>
                        </a:spcAft>
                      </a:pPr>
                      <a:r>
                        <a:rPr lang="fa-IR" sz="1200" b="1" kern="1200">
                          <a:solidFill>
                            <a:schemeClr val="dk1"/>
                          </a:solidFill>
                          <a:effectLst/>
                          <a:latin typeface="+mn-lt"/>
                          <a:ea typeface="+mn-ea"/>
                          <a:cs typeface="B Nazanin" panose="00000400000000000000" pitchFamily="2" charset="-78"/>
                        </a:rPr>
                        <a:t>99/163</a:t>
                      </a:r>
                      <a:endParaRPr lang="en-US" sz="1200" b="1" kern="1200">
                        <a:solidFill>
                          <a:schemeClr val="dk1"/>
                        </a:solidFill>
                        <a:effectLst/>
                        <a:latin typeface="+mn-lt"/>
                        <a:ea typeface="+mn-ea"/>
                        <a:cs typeface="B Nazanin" panose="00000400000000000000" pitchFamily="2" charset="-78"/>
                      </a:endParaRPr>
                    </a:p>
                  </a:txBody>
                  <a:tcPr marL="51435" marR="51435" marT="0" marB="0" anchor="ctr"/>
                </a:tc>
                <a:tc>
                  <a:txBody>
                    <a:bodyPr/>
                    <a:lstStyle/>
                    <a:p>
                      <a:pPr indent="252095" algn="ctr" rtl="1">
                        <a:lnSpc>
                          <a:spcPct val="150000"/>
                        </a:lnSpc>
                        <a:spcAft>
                          <a:spcPts val="0"/>
                        </a:spcAft>
                      </a:pPr>
                      <a:r>
                        <a:rPr lang="fa-IR" sz="1200" b="1" kern="1200" dirty="0">
                          <a:solidFill>
                            <a:schemeClr val="dk1"/>
                          </a:solidFill>
                          <a:effectLst/>
                          <a:latin typeface="+mn-lt"/>
                          <a:ea typeface="+mn-ea"/>
                          <a:cs typeface="B Nazanin" panose="00000400000000000000" pitchFamily="2" charset="-78"/>
                        </a:rPr>
                        <a:t>-</a:t>
                      </a:r>
                      <a:endParaRPr lang="en-US" sz="1200" b="1" kern="1200" dirty="0">
                        <a:solidFill>
                          <a:schemeClr val="dk1"/>
                        </a:solidFill>
                        <a:effectLst/>
                        <a:latin typeface="+mn-lt"/>
                        <a:ea typeface="+mn-ea"/>
                        <a:cs typeface="B Nazanin" panose="00000400000000000000" pitchFamily="2" charset="-78"/>
                      </a:endParaRPr>
                    </a:p>
                  </a:txBody>
                  <a:tcPr marL="51435" marR="51435" marT="0" marB="0" anchor="ctr"/>
                </a:tc>
                <a:tc vMerge="1">
                  <a:txBody>
                    <a:bodyPr/>
                    <a:lstStyle/>
                    <a:p>
                      <a:endParaRPr lang="en-US"/>
                    </a:p>
                  </a:txBody>
                  <a:tcPr/>
                </a:tc>
              </a:tr>
            </a:tbl>
          </a:graphicData>
        </a:graphic>
      </p:graphicFrame>
      <p:grpSp>
        <p:nvGrpSpPr>
          <p:cNvPr id="3" name="Group 2"/>
          <p:cNvGrpSpPr>
            <a:grpSpLocks noChangeAspect="1"/>
          </p:cNvGrpSpPr>
          <p:nvPr/>
        </p:nvGrpSpPr>
        <p:grpSpPr>
          <a:xfrm>
            <a:off x="7867048" y="1912723"/>
            <a:ext cx="1079606" cy="883175"/>
            <a:chOff x="8022028" y="3535204"/>
            <a:chExt cx="2000740" cy="1636713"/>
          </a:xfrm>
          <a:effectLst/>
        </p:grpSpPr>
        <p:sp>
          <p:nvSpPr>
            <p:cNvPr id="4" name="Oval 6"/>
            <p:cNvSpPr>
              <a:spLocks noChangeArrowheads="1"/>
            </p:cNvSpPr>
            <p:nvPr/>
          </p:nvSpPr>
          <p:spPr bwMode="gray">
            <a:xfrm>
              <a:off x="8022028" y="3970496"/>
              <a:ext cx="481402" cy="782005"/>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none" anchor="ctr">
              <a:spAutoFit/>
            </a:bodyPr>
            <a:lstStyle/>
            <a:p>
              <a:endParaRPr lang="fa-IR" sz="1350"/>
            </a:p>
          </p:txBody>
        </p:sp>
        <p:grpSp>
          <p:nvGrpSpPr>
            <p:cNvPr id="5" name="Group 30"/>
            <p:cNvGrpSpPr>
              <a:grpSpLocks/>
            </p:cNvGrpSpPr>
            <p:nvPr/>
          </p:nvGrpSpPr>
          <p:grpSpPr bwMode="auto">
            <a:xfrm>
              <a:off x="8295078" y="3535204"/>
              <a:ext cx="1636712" cy="1636713"/>
              <a:chOff x="4166" y="1706"/>
              <a:chExt cx="1252" cy="1252"/>
            </a:xfrm>
          </p:grpSpPr>
          <p:sp>
            <p:nvSpPr>
              <p:cNvPr id="7" name="Oval 3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8"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9" name="Oval 3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0" name="Oval 34"/>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6" name="Text Box 40"/>
            <p:cNvSpPr txBox="1">
              <a:spLocks noChangeArrowheads="1"/>
            </p:cNvSpPr>
            <p:nvPr/>
          </p:nvSpPr>
          <p:spPr bwMode="gray">
            <a:xfrm>
              <a:off x="8204101" y="3872965"/>
              <a:ext cx="1818667" cy="1026677"/>
            </a:xfrm>
            <a:prstGeom prst="rect">
              <a:avLst/>
            </a:prstGeom>
            <a:noFill/>
            <a:ln w="9525" algn="ctr">
              <a:noFill/>
              <a:miter lim="800000"/>
              <a:headEnd/>
              <a:tailEnd/>
            </a:ln>
            <a:effectLst/>
          </p:spPr>
          <p:txBody>
            <a:bodyPr wrap="none">
              <a:spAutoFit/>
            </a:bodyPr>
            <a:lstStyle/>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نتایج تحلیل</a:t>
              </a:r>
            </a:p>
            <a:p>
              <a:pPr algn="ctr" eaLnBrk="0" hangingPunct="0"/>
              <a:r>
                <a:rPr lang="fa-IR" sz="1500" dirty="0">
                  <a:solidFill>
                    <a:srgbClr val="000000"/>
                  </a:solidFill>
                  <a:effectLst>
                    <a:outerShdw blurRad="38100" dist="38100" dir="2700000" algn="tl">
                      <a:srgbClr val="000000">
                        <a:alpha val="43137"/>
                      </a:srgbClr>
                    </a:outerShdw>
                  </a:effectLst>
                  <a:cs typeface="B Yekan" pitchFamily="2" charset="-78"/>
                </a:rPr>
                <a:t>پایداری</a:t>
              </a:r>
              <a:endParaRPr lang="en-US" sz="1200" dirty="0">
                <a:solidFill>
                  <a:srgbClr val="000000"/>
                </a:solidFill>
                <a:effectLst>
                  <a:outerShdw blurRad="38100" dist="38100" dir="2700000" algn="tl">
                    <a:srgbClr val="000000">
                      <a:alpha val="43137"/>
                    </a:srgbClr>
                  </a:outerShdw>
                </a:effectLst>
                <a:cs typeface="B Yekan" pitchFamily="2" charset="-78"/>
              </a:endParaRPr>
            </a:p>
          </p:txBody>
        </p:sp>
      </p:grpSp>
      <p:sp>
        <p:nvSpPr>
          <p:cNvPr id="11" name="Rectangle 10"/>
          <p:cNvSpPr/>
          <p:nvPr/>
        </p:nvSpPr>
        <p:spPr>
          <a:xfrm>
            <a:off x="2982727" y="1775143"/>
            <a:ext cx="3222357" cy="515526"/>
          </a:xfrm>
          <a:prstGeom prst="rect">
            <a:avLst/>
          </a:prstGeom>
        </p:spPr>
        <p:txBody>
          <a:bodyPr wrap="none">
            <a:spAutoFit/>
          </a:bodyPr>
          <a:lstStyle/>
          <a:p>
            <a:pPr marL="0" lvl="2" algn="r" rtl="1">
              <a:lnSpc>
                <a:spcPts val="3300"/>
              </a:lnSpc>
              <a:spcAft>
                <a:spcPts val="900"/>
              </a:spcAft>
            </a:pPr>
            <a:r>
              <a:rPr lang="ar-SA" b="1" dirty="0">
                <a:latin typeface="Times New Roman" panose="02020603050405020304" pitchFamily="18" charset="0"/>
                <a:ea typeface="Times New Roman" panose="02020603050405020304" pitchFamily="18" charset="0"/>
                <a:cs typeface="B Yekan" panose="00000400000000000000" pitchFamily="2" charset="-78"/>
              </a:rPr>
              <a:t>چلیک با نسبت ارتفاع به دهانه </a:t>
            </a:r>
            <a:r>
              <a:rPr lang="fa-IR" b="1" dirty="0">
                <a:latin typeface="Times New Roman" panose="02020603050405020304" pitchFamily="18" charset="0"/>
                <a:ea typeface="Times New Roman" panose="02020603050405020304" pitchFamily="18" charset="0"/>
                <a:cs typeface="B Yekan" panose="00000400000000000000" pitchFamily="2" charset="-78"/>
              </a:rPr>
              <a:t>0/2</a:t>
            </a:r>
            <a:r>
              <a:rPr lang="ar-SA" b="1" dirty="0">
                <a:latin typeface="Times New Roman" panose="02020603050405020304" pitchFamily="18" charset="0"/>
                <a:ea typeface="Times New Roman" panose="02020603050405020304" pitchFamily="18" charset="0"/>
                <a:cs typeface="B Yekan" panose="00000400000000000000" pitchFamily="2" charset="-78"/>
              </a:rPr>
              <a:t>:</a:t>
            </a:r>
            <a:endParaRPr lang="en-US" sz="15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2" name="Rectangle 11"/>
          <p:cNvSpPr/>
          <p:nvPr/>
        </p:nvSpPr>
        <p:spPr>
          <a:xfrm>
            <a:off x="5464176" y="2554169"/>
            <a:ext cx="2557110" cy="369332"/>
          </a:xfrm>
          <a:prstGeom prst="rect">
            <a:avLst/>
          </a:prstGeom>
        </p:spPr>
        <p:txBody>
          <a:bodyPr wrap="none">
            <a:spAutoFit/>
          </a:bodyPr>
          <a:lstStyle/>
          <a:p>
            <a:r>
              <a:rPr lang="fa-IR" b="1" dirty="0">
                <a:solidFill>
                  <a:srgbClr val="33CCFF"/>
                </a:solidFill>
                <a:latin typeface="Times New Roman" panose="02020603050405020304" pitchFamily="18" charset="0"/>
                <a:ea typeface="Times New Roman" panose="02020603050405020304" pitchFamily="18" charset="0"/>
                <a:cs typeface="B Yekan" panose="00000400000000000000" pitchFamily="2" charset="-78"/>
              </a:rPr>
              <a:t>بارگذاری بر روی گره مرکزی:</a:t>
            </a:r>
            <a:endParaRPr lang="en-US" b="1" dirty="0">
              <a:solidFill>
                <a:srgbClr val="33CCFF"/>
              </a:solidFill>
              <a:cs typeface="B Yekan" panose="00000400000000000000" pitchFamily="2" charset="-78"/>
            </a:endParaRPr>
          </a:p>
        </p:txBody>
      </p:sp>
      <p:graphicFrame>
        <p:nvGraphicFramePr>
          <p:cNvPr id="17" name="Chart 16"/>
          <p:cNvGraphicFramePr/>
          <p:nvPr>
            <p:extLst/>
          </p:nvPr>
        </p:nvGraphicFramePr>
        <p:xfrm>
          <a:off x="2375092" y="2222339"/>
          <a:ext cx="3239929" cy="18897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p:cNvGraphicFramePr/>
          <p:nvPr>
            <p:extLst/>
          </p:nvPr>
        </p:nvGraphicFramePr>
        <p:xfrm>
          <a:off x="212271" y="3943350"/>
          <a:ext cx="3429000" cy="20574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p:cNvGraphicFramePr/>
          <p:nvPr>
            <p:extLst/>
          </p:nvPr>
        </p:nvGraphicFramePr>
        <p:xfrm>
          <a:off x="4842882" y="3970564"/>
          <a:ext cx="3408490" cy="2030186"/>
        </p:xfrm>
        <a:graphic>
          <a:graphicData uri="http://schemas.openxmlformats.org/drawingml/2006/chart">
            <c:chart xmlns:c="http://schemas.openxmlformats.org/drawingml/2006/chart" xmlns:r="http://schemas.openxmlformats.org/officeDocument/2006/relationships" r:id="rId9"/>
          </a:graphicData>
        </a:graphic>
      </p:graphicFrame>
      <p:sp>
        <p:nvSpPr>
          <p:cNvPr id="21"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22" name="Diagram 2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3" name="Oval 22"/>
          <p:cNvSpPr/>
          <p:nvPr/>
        </p:nvSpPr>
        <p:spPr>
          <a:xfrm>
            <a:off x="3585258" y="2420287"/>
            <a:ext cx="1145894" cy="267763"/>
          </a:xfrm>
          <a:prstGeom prst="ellipse">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73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2"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heel(1)">
                                      <p:cBhvr>
                                        <p:cTn id="61" dur="2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CCA388D7-A8A7-4306-A6F5-494351939945}"/>
                                            </p:graphicEl>
                                          </p:spTgt>
                                        </p:tgtEl>
                                        <p:attrNameLst>
                                          <p:attrName>style.visibility</p:attrName>
                                        </p:attrNameLst>
                                      </p:cBhvr>
                                      <p:to>
                                        <p:strVal val="visible"/>
                                      </p:to>
                                    </p:set>
                                    <p:animEffect transition="in" filter="fade">
                                      <p:cBhvr>
                                        <p:cTn id="66" dur="1000"/>
                                        <p:tgtEl>
                                          <p:spTgt spid="2">
                                            <p:graphicEl>
                                              <a:dgm id="{CCA388D7-A8A7-4306-A6F5-494351939945}"/>
                                            </p:graphicEl>
                                          </p:spTgt>
                                        </p:tgtEl>
                                      </p:cBhvr>
                                    </p:animEffect>
                                    <p:anim calcmode="lin" valueType="num">
                                      <p:cBhvr>
                                        <p:cTn id="67" dur="1000" fill="hold"/>
                                        <p:tgtEl>
                                          <p:spTgt spid="2">
                                            <p:graphicEl>
                                              <a:dgm id="{CCA388D7-A8A7-4306-A6F5-494351939945}"/>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CCA388D7-A8A7-4306-A6F5-494351939945}"/>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
                                            <p:graphicEl>
                                              <a:dgm id="{04A9458A-5BFF-4FC0-B66E-6F997FFC91B5}"/>
                                            </p:graphicEl>
                                          </p:spTgt>
                                        </p:tgtEl>
                                        <p:attrNameLst>
                                          <p:attrName>style.visibility</p:attrName>
                                        </p:attrNameLst>
                                      </p:cBhvr>
                                      <p:to>
                                        <p:strVal val="visible"/>
                                      </p:to>
                                    </p:set>
                                    <p:animEffect transition="in" filter="fade">
                                      <p:cBhvr>
                                        <p:cTn id="73" dur="1000"/>
                                        <p:tgtEl>
                                          <p:spTgt spid="2">
                                            <p:graphicEl>
                                              <a:dgm id="{04A9458A-5BFF-4FC0-B66E-6F997FFC91B5}"/>
                                            </p:graphicEl>
                                          </p:spTgt>
                                        </p:tgtEl>
                                      </p:cBhvr>
                                    </p:animEffect>
                                    <p:anim calcmode="lin" valueType="num">
                                      <p:cBhvr>
                                        <p:cTn id="74" dur="1000" fill="hold"/>
                                        <p:tgtEl>
                                          <p:spTgt spid="2">
                                            <p:graphicEl>
                                              <a:dgm id="{04A9458A-5BFF-4FC0-B66E-6F997FFC91B5}"/>
                                            </p:graphicEl>
                                          </p:spTgt>
                                        </p:tgtEl>
                                        <p:attrNameLst>
                                          <p:attrName>ppt_x</p:attrName>
                                        </p:attrNameLst>
                                      </p:cBhvr>
                                      <p:tavLst>
                                        <p:tav tm="0">
                                          <p:val>
                                            <p:strVal val="#ppt_x"/>
                                          </p:val>
                                        </p:tav>
                                        <p:tav tm="100000">
                                          <p:val>
                                            <p:strVal val="#ppt_x"/>
                                          </p:val>
                                        </p:tav>
                                      </p:tavLst>
                                    </p:anim>
                                    <p:anim calcmode="lin" valueType="num">
                                      <p:cBhvr>
                                        <p:cTn id="75" dur="1000" fill="hold"/>
                                        <p:tgtEl>
                                          <p:spTgt spid="2">
                                            <p:graphicEl>
                                              <a:dgm id="{04A9458A-5BFF-4FC0-B66E-6F997FFC91B5}"/>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2">
                                            <p:graphicEl>
                                              <a:dgm id="{F40CFDFD-BF2D-4A29-9CF0-86B3F6A00D54}"/>
                                            </p:graphicEl>
                                          </p:spTgt>
                                        </p:tgtEl>
                                        <p:attrNameLst>
                                          <p:attrName>style.visibility</p:attrName>
                                        </p:attrNameLst>
                                      </p:cBhvr>
                                      <p:to>
                                        <p:strVal val="visible"/>
                                      </p:to>
                                    </p:set>
                                    <p:animEffect transition="in" filter="fade">
                                      <p:cBhvr>
                                        <p:cTn id="78" dur="1000"/>
                                        <p:tgtEl>
                                          <p:spTgt spid="2">
                                            <p:graphicEl>
                                              <a:dgm id="{F40CFDFD-BF2D-4A29-9CF0-86B3F6A00D54}"/>
                                            </p:graphicEl>
                                          </p:spTgt>
                                        </p:tgtEl>
                                      </p:cBhvr>
                                    </p:animEffect>
                                    <p:anim calcmode="lin" valueType="num">
                                      <p:cBhvr>
                                        <p:cTn id="79" dur="1000" fill="hold"/>
                                        <p:tgtEl>
                                          <p:spTgt spid="2">
                                            <p:graphicEl>
                                              <a:dgm id="{F40CFDFD-BF2D-4A29-9CF0-86B3F6A00D54}"/>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F40CFDFD-BF2D-4A29-9CF0-86B3F6A00D54}"/>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2">
                                            <p:graphicEl>
                                              <a:dgm id="{DEF6EF3B-5209-47D0-ADC8-9DA61429B2EA}"/>
                                            </p:graphicEl>
                                          </p:spTgt>
                                        </p:tgtEl>
                                        <p:attrNameLst>
                                          <p:attrName>style.visibility</p:attrName>
                                        </p:attrNameLst>
                                      </p:cBhvr>
                                      <p:to>
                                        <p:strVal val="visible"/>
                                      </p:to>
                                    </p:set>
                                    <p:animEffect transition="in" filter="fade">
                                      <p:cBhvr>
                                        <p:cTn id="85" dur="1000"/>
                                        <p:tgtEl>
                                          <p:spTgt spid="2">
                                            <p:graphicEl>
                                              <a:dgm id="{DEF6EF3B-5209-47D0-ADC8-9DA61429B2EA}"/>
                                            </p:graphicEl>
                                          </p:spTgt>
                                        </p:tgtEl>
                                      </p:cBhvr>
                                    </p:animEffect>
                                    <p:anim calcmode="lin" valueType="num">
                                      <p:cBhvr>
                                        <p:cTn id="86" dur="1000" fill="hold"/>
                                        <p:tgtEl>
                                          <p:spTgt spid="2">
                                            <p:graphicEl>
                                              <a:dgm id="{DEF6EF3B-5209-47D0-ADC8-9DA61429B2EA}"/>
                                            </p:graphicEl>
                                          </p:spTgt>
                                        </p:tgtEl>
                                        <p:attrNameLst>
                                          <p:attrName>ppt_x</p:attrName>
                                        </p:attrNameLst>
                                      </p:cBhvr>
                                      <p:tavLst>
                                        <p:tav tm="0">
                                          <p:val>
                                            <p:strVal val="#ppt_x"/>
                                          </p:val>
                                        </p:tav>
                                        <p:tav tm="100000">
                                          <p:val>
                                            <p:strVal val="#ppt_x"/>
                                          </p:val>
                                        </p:tav>
                                      </p:tavLst>
                                    </p:anim>
                                    <p:anim calcmode="lin" valueType="num">
                                      <p:cBhvr>
                                        <p:cTn id="87" dur="1000" fill="hold"/>
                                        <p:tgtEl>
                                          <p:spTgt spid="2">
                                            <p:graphicEl>
                                              <a:dgm id="{DEF6EF3B-5209-47D0-ADC8-9DA61429B2EA}"/>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2">
                                            <p:graphicEl>
                                              <a:dgm id="{980DF97B-A21E-4978-A5FD-E594C7B50222}"/>
                                            </p:graphicEl>
                                          </p:spTgt>
                                        </p:tgtEl>
                                        <p:attrNameLst>
                                          <p:attrName>style.visibility</p:attrName>
                                        </p:attrNameLst>
                                      </p:cBhvr>
                                      <p:to>
                                        <p:strVal val="visible"/>
                                      </p:to>
                                    </p:set>
                                    <p:animEffect transition="in" filter="fade">
                                      <p:cBhvr>
                                        <p:cTn id="90" dur="1000"/>
                                        <p:tgtEl>
                                          <p:spTgt spid="2">
                                            <p:graphicEl>
                                              <a:dgm id="{980DF97B-A21E-4978-A5FD-E594C7B50222}"/>
                                            </p:graphicEl>
                                          </p:spTgt>
                                        </p:tgtEl>
                                      </p:cBhvr>
                                    </p:animEffect>
                                    <p:anim calcmode="lin" valueType="num">
                                      <p:cBhvr>
                                        <p:cTn id="91" dur="1000" fill="hold"/>
                                        <p:tgtEl>
                                          <p:spTgt spid="2">
                                            <p:graphicEl>
                                              <a:dgm id="{980DF97B-A21E-4978-A5FD-E594C7B50222}"/>
                                            </p:graphicEl>
                                          </p:spTgt>
                                        </p:tgtEl>
                                        <p:attrNameLst>
                                          <p:attrName>ppt_x</p:attrName>
                                        </p:attrNameLst>
                                      </p:cBhvr>
                                      <p:tavLst>
                                        <p:tav tm="0">
                                          <p:val>
                                            <p:strVal val="#ppt_x"/>
                                          </p:val>
                                        </p:tav>
                                        <p:tav tm="100000">
                                          <p:val>
                                            <p:strVal val="#ppt_x"/>
                                          </p:val>
                                        </p:tav>
                                      </p:tavLst>
                                    </p:anim>
                                    <p:anim calcmode="lin" valueType="num">
                                      <p:cBhvr>
                                        <p:cTn id="92" dur="1000" fill="hold"/>
                                        <p:tgtEl>
                                          <p:spTgt spid="2">
                                            <p:graphicEl>
                                              <a:dgm id="{980DF97B-A21E-4978-A5FD-E594C7B5022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12" grpId="0"/>
      <p:bldGraphic spid="17" grpId="0">
        <p:bldAsOne/>
      </p:bldGraphic>
      <p:bldGraphic spid="17" grpId="1">
        <p:bldAsOne/>
      </p:bldGraphic>
      <p:bldGraphic spid="17" grpId="2">
        <p:bldAsOne/>
      </p:bldGraphic>
      <p:bldGraphic spid="18" grpId="0">
        <p:bldAsOne/>
      </p:bldGraphic>
      <p:bldGraphic spid="18" grpId="1">
        <p:bldAsOne/>
      </p:bldGraphic>
      <p:bldGraphic spid="19" grpId="0">
        <p:bldAsOne/>
      </p:bldGraphic>
      <p:bldGraphic spid="19" grpId="1">
        <p:bldAsOne/>
      </p:bldGraphic>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Rounded Rectangle 44"/>
          <p:cNvSpPr/>
          <p:nvPr/>
        </p:nvSpPr>
        <p:spPr>
          <a:xfrm>
            <a:off x="3243961" y="2988428"/>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prstClr val="black"/>
                </a:solidFill>
                <a:cs typeface="B Yekan" panose="00000400000000000000" pitchFamily="2" charset="-78"/>
              </a:rPr>
              <a:t>طراحی </a:t>
            </a:r>
            <a:r>
              <a:rPr lang="ar-SA" sz="2400" b="1" dirty="0">
                <a:solidFill>
                  <a:prstClr val="black"/>
                </a:solidFill>
                <a:cs typeface="B Yekan" panose="00000400000000000000" pitchFamily="2" charset="-78"/>
              </a:rPr>
              <a:t>مدل­ها</a:t>
            </a:r>
            <a:endParaRPr lang="fa-IR" sz="2400" b="1" dirty="0">
              <a:solidFill>
                <a:prstClr val="black"/>
              </a:solidFill>
              <a:cs typeface="B Yekan" panose="00000400000000000000" pitchFamily="2" charset="-78"/>
            </a:endParaRPr>
          </a:p>
        </p:txBody>
      </p:sp>
      <p:sp>
        <p:nvSpPr>
          <p:cNvPr id="53" name="Rounded Rectangle 52"/>
          <p:cNvSpPr/>
          <p:nvPr/>
        </p:nvSpPr>
        <p:spPr>
          <a:xfrm>
            <a:off x="3243961" y="2099641"/>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prstClr val="black"/>
                </a:solidFill>
                <a:cs typeface="B Yekan" panose="00000400000000000000" pitchFamily="2" charset="-78"/>
              </a:rPr>
              <a:t>مدل­های </a:t>
            </a:r>
            <a:r>
              <a:rPr lang="fa-IR" sz="2400" b="1" dirty="0">
                <a:solidFill>
                  <a:prstClr val="black"/>
                </a:solidFill>
                <a:cs typeface="B Yekan" panose="00000400000000000000" pitchFamily="2" charset="-78"/>
              </a:rPr>
              <a:t>مورد بررسی</a:t>
            </a:r>
          </a:p>
        </p:txBody>
      </p:sp>
      <p:sp>
        <p:nvSpPr>
          <p:cNvPr id="59" name="Rounded Rectangle 58"/>
          <p:cNvSpPr/>
          <p:nvPr/>
        </p:nvSpPr>
        <p:spPr>
          <a:xfrm>
            <a:off x="3216151" y="4777017"/>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prstClr val="black"/>
                </a:solidFill>
                <a:cs typeface="B Yekan" panose="00000400000000000000" pitchFamily="2" charset="-78"/>
              </a:rPr>
              <a:t>نتایج تحلیل پایداری</a:t>
            </a:r>
          </a:p>
        </p:txBody>
      </p:sp>
      <p:sp>
        <p:nvSpPr>
          <p:cNvPr id="85" name="Freeform 7"/>
          <p:cNvSpPr>
            <a:spLocks/>
          </p:cNvSpPr>
          <p:nvPr/>
        </p:nvSpPr>
        <p:spPr bwMode="gray">
          <a:xfrm flipH="1">
            <a:off x="2298815" y="1713123"/>
            <a:ext cx="643167"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70C0"/>
          </a:solidFill>
          <a:ln w="22225">
            <a:solidFill>
              <a:schemeClr val="tx1"/>
            </a:solidFill>
            <a:prstDash val="solid"/>
            <a:round/>
            <a:headEnd/>
            <a:tailEnd/>
          </a:ln>
          <a:effectLst/>
        </p:spPr>
        <p:txBody>
          <a:bodyPr/>
          <a:lstStyle/>
          <a:p>
            <a:endParaRPr lang="fa-IR" sz="1350">
              <a:solidFill>
                <a:prstClr val="white"/>
              </a:solidFill>
            </a:endParaRPr>
          </a:p>
        </p:txBody>
      </p:sp>
      <p:sp>
        <p:nvSpPr>
          <p:cNvPr id="19" name="Rounded Rectangle 18"/>
          <p:cNvSpPr/>
          <p:nvPr/>
        </p:nvSpPr>
        <p:spPr>
          <a:xfrm>
            <a:off x="3216151" y="3888231"/>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prstClr val="black"/>
                </a:solidFill>
                <a:cs typeface="B Yekan" panose="00000400000000000000" pitchFamily="2" charset="-78"/>
              </a:rPr>
              <a:t>رفتار فشاری اعضا</a:t>
            </a:r>
          </a:p>
        </p:txBody>
      </p:sp>
      <p:sp>
        <p:nvSpPr>
          <p:cNvPr id="9" name="Rounded Rectangle 8"/>
          <p:cNvSpPr/>
          <p:nvPr/>
        </p:nvSpPr>
        <p:spPr>
          <a:xfrm>
            <a:off x="7642326" y="2632151"/>
            <a:ext cx="1295502" cy="722889"/>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1500" b="1" dirty="0">
                <a:solidFill>
                  <a:schemeClr val="tx1"/>
                </a:solidFill>
                <a:cs typeface="B Titr" panose="00000700000000000000" pitchFamily="2" charset="-78"/>
              </a:rPr>
              <a:t>بار گسترده (متقارن)</a:t>
            </a:r>
          </a:p>
        </p:txBody>
      </p:sp>
      <p:pic>
        <p:nvPicPr>
          <p:cNvPr id="11" name="Picture 10" descr="D:\---THESIS---\--ThesisWord--\thesis-pics\models\ss\BarGostarde.jpg"/>
          <p:cNvPicPr/>
          <p:nvPr/>
        </p:nvPicPr>
        <p:blipFill>
          <a:blip r:embed="rId8">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064842" y="2595993"/>
            <a:ext cx="6001880" cy="2301902"/>
          </a:xfrm>
          <a:prstGeom prst="rect">
            <a:avLst/>
          </a:prstGeom>
          <a:noFill/>
          <a:ln>
            <a:noFill/>
          </a:ln>
        </p:spPr>
      </p:pic>
      <p:sp>
        <p:nvSpPr>
          <p:cNvPr id="12" name="Rounded Rectangle 11"/>
          <p:cNvSpPr/>
          <p:nvPr/>
        </p:nvSpPr>
        <p:spPr>
          <a:xfrm>
            <a:off x="7642326" y="3476522"/>
            <a:ext cx="1295502" cy="722889"/>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1500" b="1" dirty="0">
                <a:solidFill>
                  <a:schemeClr val="tx1"/>
                </a:solidFill>
                <a:cs typeface="B Titr" panose="00000700000000000000" pitchFamily="2" charset="-78"/>
              </a:rPr>
              <a:t>گنبد با نسبت ارتفاع به دهانه 0/1</a:t>
            </a:r>
          </a:p>
        </p:txBody>
      </p:sp>
      <p:pic>
        <p:nvPicPr>
          <p:cNvPr id="14" name="Picture 13" descr="D:\---THESIS---\--ThesisWord--\thesis-pics\models\h-s01p-kenar.jpg"/>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507435" y="1945602"/>
            <a:ext cx="4114553" cy="759124"/>
          </a:xfrm>
          <a:prstGeom prst="rect">
            <a:avLst/>
          </a:prstGeom>
          <a:noFill/>
          <a:ln>
            <a:noFill/>
          </a:ln>
        </p:spPr>
      </p:pic>
      <p:pic>
        <p:nvPicPr>
          <p:cNvPr id="15" name="Picture 14" descr="D:\---THESIS---\--ThesisWord--\thesis-pics\models\ss\h-s01p-DL-final.jpg"/>
          <p:cNvPicPr/>
          <p:nvPr/>
        </p:nvPicPr>
        <p:blipFill>
          <a:blip r:embed="rId10">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4645" y="2575476"/>
            <a:ext cx="3864968" cy="2439883"/>
          </a:xfrm>
          <a:prstGeom prst="rect">
            <a:avLst/>
          </a:prstGeom>
          <a:noFill/>
          <a:ln>
            <a:noFill/>
          </a:ln>
        </p:spPr>
      </p:pic>
      <p:sp>
        <p:nvSpPr>
          <p:cNvPr id="2" name="Oval 1"/>
          <p:cNvSpPr/>
          <p:nvPr/>
        </p:nvSpPr>
        <p:spPr>
          <a:xfrm>
            <a:off x="1893263" y="2877212"/>
            <a:ext cx="268356" cy="208790"/>
          </a:xfrm>
          <a:prstGeom prst="ellipse">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solidFill>
                <a:prstClr val="white"/>
              </a:solidFill>
            </a:endParaRPr>
          </a:p>
        </p:txBody>
      </p:sp>
      <p:cxnSp>
        <p:nvCxnSpPr>
          <p:cNvPr id="5" name="Curved Connector 4"/>
          <p:cNvCxnSpPr>
            <a:stCxn id="2" idx="4"/>
          </p:cNvCxnSpPr>
          <p:nvPr/>
        </p:nvCxnSpPr>
        <p:spPr>
          <a:xfrm rot="16200000" flipH="1">
            <a:off x="2035263" y="3078179"/>
            <a:ext cx="1856526" cy="1872172"/>
          </a:xfrm>
          <a:prstGeom prst="curvedConnector2">
            <a:avLst/>
          </a:prstGeom>
          <a:ln w="508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D:\---THESIS---\---SCALLOP-MODIFY---\IMAGE\ParabolicArch\H-S01PBS\buckle1.jpg"/>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64968" y="3128502"/>
            <a:ext cx="3740820" cy="2744430"/>
          </a:xfrm>
          <a:prstGeom prst="rect">
            <a:avLst/>
          </a:prstGeom>
          <a:noFill/>
          <a:ln>
            <a:noFill/>
          </a:ln>
        </p:spPr>
      </p:pic>
      <p:pic>
        <p:nvPicPr>
          <p:cNvPr id="23" name="Picture 22" descr="D:\---THESIS---\---SCALLOP-MODIFY---\IMAGE\ParabolicArch\H-S01PBS\buckle2.jpg"/>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54360" y="3128503"/>
            <a:ext cx="3740820" cy="2725313"/>
          </a:xfrm>
          <a:prstGeom prst="rect">
            <a:avLst/>
          </a:prstGeom>
          <a:noFill/>
          <a:ln>
            <a:noFill/>
          </a:ln>
        </p:spPr>
      </p:pic>
      <p:pic>
        <p:nvPicPr>
          <p:cNvPr id="24" name="Picture 23" descr="D:\---THESIS---\---SCALLOP-MODIFY---\IMAGE\ParabolicArch\H-S01PBS\buckle3.jpg"/>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66091" y="3151886"/>
            <a:ext cx="3754452" cy="2744430"/>
          </a:xfrm>
          <a:prstGeom prst="rect">
            <a:avLst/>
          </a:prstGeom>
          <a:noFill/>
          <a:ln>
            <a:noFill/>
          </a:ln>
        </p:spPr>
      </p:pic>
      <p:pic>
        <p:nvPicPr>
          <p:cNvPr id="25" name="Picture 24" descr="D:\---THESIS---\---SCALLOP-MODIFY---\IMAGE\ParabolicArch\H-S01PBS\buckle4.jpg"/>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76679" y="3126427"/>
            <a:ext cx="3757114" cy="2767756"/>
          </a:xfrm>
          <a:prstGeom prst="rect">
            <a:avLst/>
          </a:prstGeom>
          <a:noFill/>
          <a:ln>
            <a:noFill/>
          </a:ln>
        </p:spPr>
      </p:pic>
      <p:sp>
        <p:nvSpPr>
          <p:cNvPr id="26" name="Rounded Rectangle 25"/>
          <p:cNvSpPr/>
          <p:nvPr/>
        </p:nvSpPr>
        <p:spPr>
          <a:xfrm>
            <a:off x="7647184" y="3476522"/>
            <a:ext cx="1295502" cy="722889"/>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1500" b="1" dirty="0">
                <a:solidFill>
                  <a:schemeClr val="tx1"/>
                </a:solidFill>
                <a:cs typeface="B Titr" panose="00000700000000000000" pitchFamily="2" charset="-78"/>
              </a:rPr>
              <a:t>گنبد با نسبت ارتفاع به دهانه 0/2</a:t>
            </a:r>
          </a:p>
        </p:txBody>
      </p:sp>
      <p:pic>
        <p:nvPicPr>
          <p:cNvPr id="27" name="Picture 26" descr="D:\---THESIS---\--ThesisWord--\thesis-pics\models\h-s02p-kenar.jpg"/>
          <p:cNvPicPr/>
          <p:nvPr/>
        </p:nvPicPr>
        <p:blipFill>
          <a:blip r:embed="rId15"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61734" y="1862950"/>
            <a:ext cx="3864968" cy="779984"/>
          </a:xfrm>
          <a:prstGeom prst="rect">
            <a:avLst/>
          </a:prstGeom>
          <a:noFill/>
          <a:ln>
            <a:noFill/>
          </a:ln>
        </p:spPr>
      </p:pic>
      <p:pic>
        <p:nvPicPr>
          <p:cNvPr id="28" name="Picture 27" descr="D:\---THESIS---\--ThesisWord--\thesis-pics\models\ss\h-s02p-DL-final.jpg"/>
          <p:cNvPicPr/>
          <p:nvPr/>
        </p:nvPicPr>
        <p:blipFill>
          <a:blip r:embed="rId1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5964" y="2651945"/>
            <a:ext cx="3825465" cy="2275085"/>
          </a:xfrm>
          <a:prstGeom prst="rect">
            <a:avLst/>
          </a:prstGeom>
          <a:noFill/>
          <a:ln>
            <a:noFill/>
          </a:ln>
        </p:spPr>
      </p:pic>
      <p:pic>
        <p:nvPicPr>
          <p:cNvPr id="29" name="Picture 28" descr="D:\---THESIS---\---SCALLOP-MODIFY---\IMAGE\ParabolicArch\H-S02PBS\BUCKLE1.jpg"/>
          <p:cNvPicPr/>
          <p:nvPr/>
        </p:nvPicPr>
        <p:blipFill>
          <a:blip r:embed="rId17" cstate="email">
            <a:extLst>
              <a:ext uri="{28A0092B-C50C-407E-A947-70E740481C1C}">
                <a14:useLocalDpi xmlns:a14="http://schemas.microsoft.com/office/drawing/2010/main"/>
              </a:ext>
            </a:extLst>
          </a:blip>
          <a:srcRect/>
          <a:stretch>
            <a:fillRect/>
          </a:stretch>
        </p:blipFill>
        <p:spPr bwMode="auto">
          <a:xfrm>
            <a:off x="3851576" y="3119678"/>
            <a:ext cx="3740820" cy="2792057"/>
          </a:xfrm>
          <a:prstGeom prst="rect">
            <a:avLst/>
          </a:prstGeom>
          <a:noFill/>
          <a:ln>
            <a:noFill/>
          </a:ln>
        </p:spPr>
      </p:pic>
      <p:sp>
        <p:nvSpPr>
          <p:cNvPr id="17" name="Oval 16"/>
          <p:cNvSpPr/>
          <p:nvPr/>
        </p:nvSpPr>
        <p:spPr>
          <a:xfrm>
            <a:off x="1412615" y="2788883"/>
            <a:ext cx="258417" cy="270465"/>
          </a:xfrm>
          <a:prstGeom prst="ellipse">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solidFill>
                <a:prstClr val="white"/>
              </a:solidFill>
            </a:endParaRPr>
          </a:p>
        </p:txBody>
      </p:sp>
      <p:cxnSp>
        <p:nvCxnSpPr>
          <p:cNvPr id="21" name="Curved Connector 20"/>
          <p:cNvCxnSpPr>
            <a:stCxn id="17" idx="4"/>
          </p:cNvCxnSpPr>
          <p:nvPr/>
        </p:nvCxnSpPr>
        <p:spPr>
          <a:xfrm rot="16200000" flipH="1">
            <a:off x="1978902" y="2622271"/>
            <a:ext cx="1448990" cy="2323145"/>
          </a:xfrm>
          <a:prstGeom prst="curvedConnector2">
            <a:avLst/>
          </a:prstGeom>
          <a:ln w="508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D:\---THESIS---\---SCALLOP-MODIFY---\IMAGE\ParabolicArch\H-S02PBS\BUCKLE2-1.jpg"/>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34688" y="1752105"/>
            <a:ext cx="3268742" cy="2006418"/>
          </a:xfrm>
          <a:prstGeom prst="rect">
            <a:avLst/>
          </a:prstGeom>
          <a:noFill/>
          <a:ln>
            <a:noFill/>
          </a:ln>
        </p:spPr>
      </p:pic>
      <p:pic>
        <p:nvPicPr>
          <p:cNvPr id="35" name="Picture 34" descr="D:\---THESIS---\---SCALLOP-MODIFY---\IMAGE\ParabolicArch\H-S02PBS\BUCKLE2-2.jpg"/>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16419" y="3769092"/>
            <a:ext cx="3287011" cy="2139536"/>
          </a:xfrm>
          <a:prstGeom prst="rect">
            <a:avLst/>
          </a:prstGeom>
          <a:noFill/>
          <a:ln>
            <a:noFill/>
          </a:ln>
        </p:spPr>
      </p:pic>
      <p:pic>
        <p:nvPicPr>
          <p:cNvPr id="36" name="Picture 35" descr="D:\---THESIS---\---SCALLOP-MODIFY---\IMAGE\ParabolicArch\H-S02PBS\BUCKLE3.jpg"/>
          <p:cNvPicPr/>
          <p:nvPr/>
        </p:nvPicPr>
        <p:blipFill>
          <a:blip r:embed="rId20" cstate="email">
            <a:extLst>
              <a:ext uri="{28A0092B-C50C-407E-A947-70E740481C1C}">
                <a14:useLocalDpi xmlns:a14="http://schemas.microsoft.com/office/drawing/2010/main"/>
              </a:ext>
            </a:extLst>
          </a:blip>
          <a:srcRect/>
          <a:stretch>
            <a:fillRect/>
          </a:stretch>
        </p:blipFill>
        <p:spPr bwMode="auto">
          <a:xfrm>
            <a:off x="3857240" y="3117199"/>
            <a:ext cx="3729492" cy="2781273"/>
          </a:xfrm>
          <a:prstGeom prst="rect">
            <a:avLst/>
          </a:prstGeom>
          <a:noFill/>
          <a:ln>
            <a:noFill/>
          </a:ln>
        </p:spPr>
      </p:pic>
      <p:sp>
        <p:nvSpPr>
          <p:cNvPr id="37" name="Rounded Rectangle 36"/>
          <p:cNvSpPr/>
          <p:nvPr/>
        </p:nvSpPr>
        <p:spPr>
          <a:xfrm>
            <a:off x="7647184" y="3481349"/>
            <a:ext cx="1295502" cy="722889"/>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1500" b="1" dirty="0">
                <a:solidFill>
                  <a:schemeClr val="tx1"/>
                </a:solidFill>
                <a:cs typeface="B Titr" panose="00000700000000000000" pitchFamily="2" charset="-78"/>
              </a:rPr>
              <a:t>گنبد با نسبت ارتفاع به دهانه 0/3</a:t>
            </a:r>
          </a:p>
        </p:txBody>
      </p:sp>
      <p:pic>
        <p:nvPicPr>
          <p:cNvPr id="38" name="Picture 37" descr="D:\---THESIS---\--ThesisWord--\thesis-pics\models\h-s03p-kenar.jpg"/>
          <p:cNvPicPr/>
          <p:nvPr/>
        </p:nvPicPr>
        <p:blipFill>
          <a:blip r:embed="rId21"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65053" y="1752826"/>
            <a:ext cx="3826286" cy="1028303"/>
          </a:xfrm>
          <a:prstGeom prst="rect">
            <a:avLst/>
          </a:prstGeom>
          <a:noFill/>
          <a:ln>
            <a:noFill/>
          </a:ln>
        </p:spPr>
      </p:pic>
      <p:pic>
        <p:nvPicPr>
          <p:cNvPr id="39" name="Picture 38" descr="D:\---THESIS---\--ThesisWord--\thesis-pics\models\ss\h-s03p-DL-final.jpg"/>
          <p:cNvPicPr/>
          <p:nvPr/>
        </p:nvPicPr>
        <p:blipFill>
          <a:blip r:embed="rId2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2180" y="2680071"/>
            <a:ext cx="3729467" cy="2236312"/>
          </a:xfrm>
          <a:prstGeom prst="rect">
            <a:avLst/>
          </a:prstGeom>
          <a:noFill/>
          <a:ln>
            <a:noFill/>
          </a:ln>
        </p:spPr>
      </p:pic>
      <p:pic>
        <p:nvPicPr>
          <p:cNvPr id="40" name="Picture 39" descr="D:\---THESIS---\---SCALLOP-MODIFY---\IMAGE\ParabolicArch\H-S03PBS\BUCKLE1.jpg"/>
          <p:cNvPicPr/>
          <p:nvPr/>
        </p:nvPicPr>
        <p:blipFill>
          <a:blip r:embed="rId23" cstate="email">
            <a:extLst>
              <a:ext uri="{28A0092B-C50C-407E-A947-70E740481C1C}">
                <a14:useLocalDpi xmlns:a14="http://schemas.microsoft.com/office/drawing/2010/main"/>
              </a:ext>
            </a:extLst>
          </a:blip>
          <a:srcRect/>
          <a:stretch>
            <a:fillRect/>
          </a:stretch>
        </p:blipFill>
        <p:spPr bwMode="auto">
          <a:xfrm>
            <a:off x="3895860" y="3107985"/>
            <a:ext cx="3679036" cy="2803345"/>
          </a:xfrm>
          <a:prstGeom prst="rect">
            <a:avLst/>
          </a:prstGeom>
          <a:noFill/>
          <a:ln>
            <a:noFill/>
          </a:ln>
        </p:spPr>
      </p:pic>
      <p:sp>
        <p:nvSpPr>
          <p:cNvPr id="22" name="Oval 21"/>
          <p:cNvSpPr/>
          <p:nvPr/>
        </p:nvSpPr>
        <p:spPr>
          <a:xfrm>
            <a:off x="1135142" y="2694939"/>
            <a:ext cx="316188" cy="406012"/>
          </a:xfrm>
          <a:prstGeom prst="ellipse">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1350">
              <a:solidFill>
                <a:prstClr val="white"/>
              </a:solidFill>
            </a:endParaRPr>
          </a:p>
        </p:txBody>
      </p:sp>
      <p:cxnSp>
        <p:nvCxnSpPr>
          <p:cNvPr id="31" name="Curved Connector 30"/>
          <p:cNvCxnSpPr>
            <a:stCxn id="22" idx="4"/>
          </p:cNvCxnSpPr>
          <p:nvPr/>
        </p:nvCxnSpPr>
        <p:spPr>
          <a:xfrm rot="16200000" flipH="1">
            <a:off x="1866129" y="2528058"/>
            <a:ext cx="1420136" cy="2565920"/>
          </a:xfrm>
          <a:prstGeom prst="curvedConnector2">
            <a:avLst/>
          </a:prstGeom>
          <a:ln w="508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46" name="Picture 45" descr="D:\---THESIS---\---SCALLOP-MODIFY---\IMAGE\ParabolicArch\H-S03PBS\BUCKLE2.jpg"/>
          <p:cNvPicPr/>
          <p:nvPr/>
        </p:nvPicPr>
        <p:blipFill>
          <a:blip r:embed="rId24" cstate="email">
            <a:extLst>
              <a:ext uri="{28A0092B-C50C-407E-A947-70E740481C1C}">
                <a14:useLocalDpi xmlns:a14="http://schemas.microsoft.com/office/drawing/2010/main"/>
              </a:ext>
            </a:extLst>
          </a:blip>
          <a:srcRect/>
          <a:stretch>
            <a:fillRect/>
          </a:stretch>
        </p:blipFill>
        <p:spPr bwMode="auto">
          <a:xfrm>
            <a:off x="3863869" y="3121320"/>
            <a:ext cx="3752987" cy="2771222"/>
          </a:xfrm>
          <a:prstGeom prst="rect">
            <a:avLst/>
          </a:prstGeom>
          <a:noFill/>
          <a:ln>
            <a:noFill/>
          </a:ln>
        </p:spPr>
      </p:pic>
      <p:pic>
        <p:nvPicPr>
          <p:cNvPr id="47" name="Picture 46" descr="D:\---THESIS---\---SCALLOP-MODIFY---\IMAGE\ParabolicArch\H-S03PBS\BUCKLE3.jpg"/>
          <p:cNvPicPr/>
          <p:nvPr/>
        </p:nvPicPr>
        <p:blipFill>
          <a:blip r:embed="rId25" cstate="email">
            <a:extLst>
              <a:ext uri="{28A0092B-C50C-407E-A947-70E740481C1C}">
                <a14:useLocalDpi xmlns:a14="http://schemas.microsoft.com/office/drawing/2010/main"/>
              </a:ext>
            </a:extLst>
          </a:blip>
          <a:srcRect/>
          <a:stretch>
            <a:fillRect/>
          </a:stretch>
        </p:blipFill>
        <p:spPr bwMode="auto">
          <a:xfrm>
            <a:off x="3816257" y="3114418"/>
            <a:ext cx="3811459" cy="2788211"/>
          </a:xfrm>
          <a:prstGeom prst="rect">
            <a:avLst/>
          </a:prstGeom>
          <a:noFill/>
          <a:ln>
            <a:noFill/>
          </a:ln>
        </p:spPr>
      </p:pic>
    </p:spTree>
    <p:extLst>
      <p:ext uri="{BB962C8B-B14F-4D97-AF65-F5344CB8AC3E}">
        <p14:creationId xmlns:p14="http://schemas.microsoft.com/office/powerpoint/2010/main" val="238375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5"/>
                                        </p:tgtEl>
                                      </p:cBhvr>
                                    </p:animEffect>
                                    <p:set>
                                      <p:cBhvr>
                                        <p:cTn id="10" dur="1" fill="hold">
                                          <p:stCondLst>
                                            <p:cond delay="499"/>
                                          </p:stCondLst>
                                        </p:cTn>
                                        <p:tgtEl>
                                          <p:spTgt spid="45"/>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85"/>
                                        </p:tgtEl>
                                      </p:cBhvr>
                                    </p:animEffect>
                                    <p:set>
                                      <p:cBhvr>
                                        <p:cTn id="16" dur="1" fill="hold">
                                          <p:stCondLst>
                                            <p:cond delay="499"/>
                                          </p:stCondLst>
                                        </p:cTn>
                                        <p:tgtEl>
                                          <p:spTgt spid="8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5.55112E-17 2.59259E-6 L 0.30846 -0.57222 " pathEditMode="relative" rAng="0" ptsTypes="AA">
                                      <p:cBhvr>
                                        <p:cTn id="20" dur="2000" fill="hold"/>
                                        <p:tgtEl>
                                          <p:spTgt spid="59"/>
                                        </p:tgtEl>
                                        <p:attrNameLst>
                                          <p:attrName>ppt_x</p:attrName>
                                          <p:attrName>ppt_y</p:attrName>
                                        </p:attrNameLst>
                                      </p:cBhvr>
                                      <p:rCtr x="15417" y="-28611"/>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6" presetClass="exit" presetSubtype="21" fill="hold" grpId="1" nodeType="withEffect">
                                  <p:stCondLst>
                                    <p:cond delay="0"/>
                                  </p:stCondLst>
                                  <p:childTnLst>
                                    <p:animEffect transition="out" filter="barn(inVertical)">
                                      <p:cBhvr>
                                        <p:cTn id="74" dur="500"/>
                                        <p:tgtEl>
                                          <p:spTgt spid="2"/>
                                        </p:tgtEl>
                                      </p:cBhvr>
                                    </p:animEffect>
                                    <p:set>
                                      <p:cBhvr>
                                        <p:cTn id="75" dur="1" fill="hold">
                                          <p:stCondLst>
                                            <p:cond delay="499"/>
                                          </p:stCondLst>
                                        </p:cTn>
                                        <p:tgtEl>
                                          <p:spTgt spid="2"/>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6" presetClass="exit" presetSubtype="21" fill="hold" nodeType="withEffect">
                                  <p:stCondLst>
                                    <p:cond delay="0"/>
                                  </p:stCondLst>
                                  <p:childTnLst>
                                    <p:animEffect transition="out" filter="barn(inVertical)">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16" presetClass="exit" presetSubtype="21" fill="hold" nodeType="withEffect">
                                  <p:stCondLst>
                                    <p:cond delay="0"/>
                                  </p:stCondLst>
                                  <p:childTnLst>
                                    <p:animEffect transition="out" filter="barn(inVertical)">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6" presetClass="exit" presetSubtype="21" fill="hold" nodeType="withEffect">
                                  <p:stCondLst>
                                    <p:cond delay="0"/>
                                  </p:stCondLst>
                                  <p:childTnLst>
                                    <p:animEffect transition="out" filter="barn(inVertical)">
                                      <p:cBhvr>
                                        <p:cTn id="106" dur="500"/>
                                        <p:tgtEl>
                                          <p:spTgt spid="23"/>
                                        </p:tgtEl>
                                      </p:cBhvr>
                                    </p:animEffect>
                                    <p:set>
                                      <p:cBhvr>
                                        <p:cTn id="107" dur="1" fill="hold">
                                          <p:stCondLst>
                                            <p:cond delay="499"/>
                                          </p:stCondLst>
                                        </p:cTn>
                                        <p:tgtEl>
                                          <p:spTgt spid="23"/>
                                        </p:tgtEl>
                                        <p:attrNameLst>
                                          <p:attrName>style.visibility</p:attrName>
                                        </p:attrNameLst>
                                      </p:cBhvr>
                                      <p:to>
                                        <p:strVal val="hidden"/>
                                      </p:to>
                                    </p:set>
                                  </p:childTnLst>
                                </p:cTn>
                              </p:par>
                              <p:par>
                                <p:cTn id="108" presetID="16" presetClass="exit" presetSubtype="21" fill="hold" nodeType="withEffect">
                                  <p:stCondLst>
                                    <p:cond delay="0"/>
                                  </p:stCondLst>
                                  <p:childTnLst>
                                    <p:animEffect transition="out" filter="barn(inVertical)">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16" presetClass="exit" presetSubtype="21" fill="hold" nodeType="withEffect">
                                  <p:stCondLst>
                                    <p:cond delay="0"/>
                                  </p:stCondLst>
                                  <p:childTnLst>
                                    <p:animEffect transition="out" filter="barn(inVertical)">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childTnLst>
                                </p:cTn>
                              </p:par>
                              <p:par>
                                <p:cTn id="119" presetID="10" presetClass="entr" presetSubtype="0" fill="hold" nodeType="with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500"/>
                                        <p:tgtEl>
                                          <p:spTgt spid="2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ipe(down)">
                                      <p:cBhvr>
                                        <p:cTn id="131" dur="500"/>
                                        <p:tgtEl>
                                          <p:spTgt spid="29"/>
                                        </p:tgtEl>
                                      </p:cBhvr>
                                    </p:animEffect>
                                  </p:childTnLst>
                                </p:cTn>
                              </p:par>
                              <p:par>
                                <p:cTn id="132" presetID="16" presetClass="entr" presetSubtype="21"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barn(inVertical)">
                                      <p:cBhvr>
                                        <p:cTn id="134" dur="500"/>
                                        <p:tgtEl>
                                          <p:spTgt spid="21"/>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animEffect transition="in" filter="barn(inVertical)">
                                      <p:cBhvr>
                                        <p:cTn id="137" dur="500"/>
                                        <p:tgtEl>
                                          <p:spTgt spid="1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xit" presetSubtype="21" fill="hold" nodeType="clickEffect">
                                  <p:stCondLst>
                                    <p:cond delay="0"/>
                                  </p:stCondLst>
                                  <p:childTnLst>
                                    <p:animEffect transition="out" filter="barn(inVertical)">
                                      <p:cBhvr>
                                        <p:cTn id="141" dur="500"/>
                                        <p:tgtEl>
                                          <p:spTgt spid="29"/>
                                        </p:tgtEl>
                                      </p:cBhvr>
                                    </p:animEffect>
                                    <p:set>
                                      <p:cBhvr>
                                        <p:cTn id="142" dur="1" fill="hold">
                                          <p:stCondLst>
                                            <p:cond delay="499"/>
                                          </p:stCondLst>
                                        </p:cTn>
                                        <p:tgtEl>
                                          <p:spTgt spid="29"/>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21"/>
                                        </p:tgtEl>
                                      </p:cBhvr>
                                    </p:animEffect>
                                    <p:set>
                                      <p:cBhvr>
                                        <p:cTn id="145" dur="1" fill="hold">
                                          <p:stCondLst>
                                            <p:cond delay="499"/>
                                          </p:stCondLst>
                                        </p:cTn>
                                        <p:tgtEl>
                                          <p:spTgt spid="21"/>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fade">
                                      <p:cBhvr>
                                        <p:cTn id="153" dur="500"/>
                                        <p:tgtEl>
                                          <p:spTgt spid="35"/>
                                        </p:tgtEl>
                                      </p:cBhvr>
                                    </p:animEffect>
                                  </p:childTnLst>
                                </p:cTn>
                              </p:par>
                              <p:par>
                                <p:cTn id="154" presetID="10" presetClass="entr" presetSubtype="0" fill="hold" nodeType="with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500"/>
                                        <p:tgtEl>
                                          <p:spTgt spid="34"/>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xit" presetSubtype="21" fill="hold" nodeType="clickEffect">
                                  <p:stCondLst>
                                    <p:cond delay="0"/>
                                  </p:stCondLst>
                                  <p:childTnLst>
                                    <p:animEffect transition="out" filter="barn(inVertical)">
                                      <p:cBhvr>
                                        <p:cTn id="160" dur="500"/>
                                        <p:tgtEl>
                                          <p:spTgt spid="35"/>
                                        </p:tgtEl>
                                      </p:cBhvr>
                                    </p:animEffect>
                                    <p:set>
                                      <p:cBhvr>
                                        <p:cTn id="161" dur="1" fill="hold">
                                          <p:stCondLst>
                                            <p:cond delay="499"/>
                                          </p:stCondLst>
                                        </p:cTn>
                                        <p:tgtEl>
                                          <p:spTgt spid="35"/>
                                        </p:tgtEl>
                                        <p:attrNameLst>
                                          <p:attrName>style.visibility</p:attrName>
                                        </p:attrNameLst>
                                      </p:cBhvr>
                                      <p:to>
                                        <p:strVal val="hidden"/>
                                      </p:to>
                                    </p:set>
                                  </p:childTnLst>
                                </p:cTn>
                              </p:par>
                              <p:par>
                                <p:cTn id="162" presetID="16" presetClass="exit" presetSubtype="21" fill="hold" nodeType="withEffect">
                                  <p:stCondLst>
                                    <p:cond delay="0"/>
                                  </p:stCondLst>
                                  <p:childTnLst>
                                    <p:animEffect transition="out" filter="barn(inVertical)">
                                      <p:cBhvr>
                                        <p:cTn id="163" dur="500"/>
                                        <p:tgtEl>
                                          <p:spTgt spid="34"/>
                                        </p:tgtEl>
                                      </p:cBhvr>
                                    </p:animEffect>
                                    <p:set>
                                      <p:cBhvr>
                                        <p:cTn id="164" dur="1" fill="hold">
                                          <p:stCondLst>
                                            <p:cond delay="499"/>
                                          </p:stCondLst>
                                        </p:cTn>
                                        <p:tgtEl>
                                          <p:spTgt spid="34"/>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36"/>
                                        </p:tgtEl>
                                        <p:attrNameLst>
                                          <p:attrName>style.visibility</p:attrName>
                                        </p:attrNameLst>
                                      </p:cBhvr>
                                      <p:to>
                                        <p:strVal val="visible"/>
                                      </p:to>
                                    </p:set>
                                    <p:animEffect transition="in" filter="fade">
                                      <p:cBhvr>
                                        <p:cTn id="169" dur="500"/>
                                        <p:tgtEl>
                                          <p:spTgt spid="36"/>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xit" presetSubtype="21" fill="hold" grpId="1" nodeType="clickEffect">
                                  <p:stCondLst>
                                    <p:cond delay="0"/>
                                  </p:stCondLst>
                                  <p:childTnLst>
                                    <p:animEffect transition="out" filter="barn(inVertical)">
                                      <p:cBhvr>
                                        <p:cTn id="173" dur="500"/>
                                        <p:tgtEl>
                                          <p:spTgt spid="26"/>
                                        </p:tgtEl>
                                      </p:cBhvr>
                                    </p:animEffect>
                                    <p:set>
                                      <p:cBhvr>
                                        <p:cTn id="174" dur="1" fill="hold">
                                          <p:stCondLst>
                                            <p:cond delay="499"/>
                                          </p:stCondLst>
                                        </p:cTn>
                                        <p:tgtEl>
                                          <p:spTgt spid="26"/>
                                        </p:tgtEl>
                                        <p:attrNameLst>
                                          <p:attrName>style.visibility</p:attrName>
                                        </p:attrNameLst>
                                      </p:cBhvr>
                                      <p:to>
                                        <p:strVal val="hidden"/>
                                      </p:to>
                                    </p:set>
                                  </p:childTnLst>
                                </p:cTn>
                              </p:par>
                              <p:par>
                                <p:cTn id="175" presetID="16" presetClass="exit" presetSubtype="21" fill="hold" nodeType="withEffect">
                                  <p:stCondLst>
                                    <p:cond delay="0"/>
                                  </p:stCondLst>
                                  <p:childTnLst>
                                    <p:animEffect transition="out" filter="barn(inVertical)">
                                      <p:cBhvr>
                                        <p:cTn id="176" dur="500"/>
                                        <p:tgtEl>
                                          <p:spTgt spid="27"/>
                                        </p:tgtEl>
                                      </p:cBhvr>
                                    </p:animEffect>
                                    <p:set>
                                      <p:cBhvr>
                                        <p:cTn id="177" dur="1" fill="hold">
                                          <p:stCondLst>
                                            <p:cond delay="499"/>
                                          </p:stCondLst>
                                        </p:cTn>
                                        <p:tgtEl>
                                          <p:spTgt spid="27"/>
                                        </p:tgtEl>
                                        <p:attrNameLst>
                                          <p:attrName>style.visibility</p:attrName>
                                        </p:attrNameLst>
                                      </p:cBhvr>
                                      <p:to>
                                        <p:strVal val="hidden"/>
                                      </p:to>
                                    </p:set>
                                  </p:childTnLst>
                                </p:cTn>
                              </p:par>
                              <p:par>
                                <p:cTn id="178" presetID="16" presetClass="exit" presetSubtype="21" fill="hold" nodeType="withEffect">
                                  <p:stCondLst>
                                    <p:cond delay="0"/>
                                  </p:stCondLst>
                                  <p:childTnLst>
                                    <p:animEffect transition="out" filter="barn(inVertical)">
                                      <p:cBhvr>
                                        <p:cTn id="179" dur="500"/>
                                        <p:tgtEl>
                                          <p:spTgt spid="28"/>
                                        </p:tgtEl>
                                      </p:cBhvr>
                                    </p:animEffect>
                                    <p:set>
                                      <p:cBhvr>
                                        <p:cTn id="180" dur="1" fill="hold">
                                          <p:stCondLst>
                                            <p:cond delay="499"/>
                                          </p:stCondLst>
                                        </p:cTn>
                                        <p:tgtEl>
                                          <p:spTgt spid="28"/>
                                        </p:tgtEl>
                                        <p:attrNameLst>
                                          <p:attrName>style.visibility</p:attrName>
                                        </p:attrNameLst>
                                      </p:cBhvr>
                                      <p:to>
                                        <p:strVal val="hidden"/>
                                      </p:to>
                                    </p:set>
                                  </p:childTnLst>
                                </p:cTn>
                              </p:par>
                              <p:par>
                                <p:cTn id="181" presetID="16" presetClass="exit" presetSubtype="21" fill="hold" nodeType="withEffect">
                                  <p:stCondLst>
                                    <p:cond delay="0"/>
                                  </p:stCondLst>
                                  <p:childTnLst>
                                    <p:animEffect transition="out" filter="barn(inVertical)">
                                      <p:cBhvr>
                                        <p:cTn id="182" dur="500"/>
                                        <p:tgtEl>
                                          <p:spTgt spid="36"/>
                                        </p:tgtEl>
                                      </p:cBhvr>
                                    </p:animEffect>
                                    <p:set>
                                      <p:cBhvr>
                                        <p:cTn id="183" dur="1" fill="hold">
                                          <p:stCondLst>
                                            <p:cond delay="499"/>
                                          </p:stCondLst>
                                        </p:cTn>
                                        <p:tgtEl>
                                          <p:spTgt spid="36"/>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37"/>
                                        </p:tgtEl>
                                        <p:attrNameLst>
                                          <p:attrName>style.visibility</p:attrName>
                                        </p:attrNameLst>
                                      </p:cBhvr>
                                      <p:to>
                                        <p:strVal val="visible"/>
                                      </p:to>
                                    </p:set>
                                    <p:animEffect transition="in" filter="fade">
                                      <p:cBhvr>
                                        <p:cTn id="188" dur="500"/>
                                        <p:tgtEl>
                                          <p:spTgt spid="37"/>
                                        </p:tgtEl>
                                      </p:cBhvr>
                                    </p:animEffect>
                                  </p:childTnLst>
                                </p:cTn>
                              </p:par>
                              <p:par>
                                <p:cTn id="189" presetID="10" presetClass="entr" presetSubtype="0" fill="hold" nodeType="withEffect">
                                  <p:stCondLst>
                                    <p:cond delay="0"/>
                                  </p:stCondLst>
                                  <p:childTnLst>
                                    <p:set>
                                      <p:cBhvr>
                                        <p:cTn id="190" dur="1" fill="hold">
                                          <p:stCondLst>
                                            <p:cond delay="0"/>
                                          </p:stCondLst>
                                        </p:cTn>
                                        <p:tgtEl>
                                          <p:spTgt spid="38"/>
                                        </p:tgtEl>
                                        <p:attrNameLst>
                                          <p:attrName>style.visibility</p:attrName>
                                        </p:attrNameLst>
                                      </p:cBhvr>
                                      <p:to>
                                        <p:strVal val="visible"/>
                                      </p:to>
                                    </p:set>
                                    <p:animEffect transition="in" filter="fade">
                                      <p:cBhvr>
                                        <p:cTn id="191" dur="500"/>
                                        <p:tgtEl>
                                          <p:spTgt spid="38"/>
                                        </p:tgtEl>
                                      </p:cBhvr>
                                    </p:animEffect>
                                  </p:childTnLst>
                                </p:cTn>
                              </p:par>
                            </p:childTnLst>
                          </p:cTn>
                        </p:par>
                      </p:childTnLst>
                    </p:cTn>
                  </p:par>
                  <p:par>
                    <p:cTn id="192" fill="hold">
                      <p:stCondLst>
                        <p:cond delay="indefinite"/>
                      </p:stCondLst>
                      <p:childTnLst>
                        <p:par>
                          <p:cTn id="193" fill="hold">
                            <p:stCondLst>
                              <p:cond delay="0"/>
                            </p:stCondLst>
                            <p:childTnLst>
                              <p:par>
                                <p:cTn id="194" presetID="16" presetClass="entr" presetSubtype="21" fill="hold" nodeType="clickEffect">
                                  <p:stCondLst>
                                    <p:cond delay="0"/>
                                  </p:stCondLst>
                                  <p:childTnLst>
                                    <p:set>
                                      <p:cBhvr>
                                        <p:cTn id="195" dur="1" fill="hold">
                                          <p:stCondLst>
                                            <p:cond delay="0"/>
                                          </p:stCondLst>
                                        </p:cTn>
                                        <p:tgtEl>
                                          <p:spTgt spid="39"/>
                                        </p:tgtEl>
                                        <p:attrNameLst>
                                          <p:attrName>style.visibility</p:attrName>
                                        </p:attrNameLst>
                                      </p:cBhvr>
                                      <p:to>
                                        <p:strVal val="visible"/>
                                      </p:to>
                                    </p:set>
                                    <p:animEffect transition="in" filter="barn(inVertical)">
                                      <p:cBhvr>
                                        <p:cTn id="196" dur="500"/>
                                        <p:tgtEl>
                                          <p:spTgt spid="39"/>
                                        </p:tgtEl>
                                      </p:cBhvr>
                                    </p:animEffect>
                                  </p:childTnLst>
                                </p:cTn>
                              </p:par>
                            </p:childTnLst>
                          </p:cTn>
                        </p:par>
                      </p:childTnLst>
                    </p:cTn>
                  </p:par>
                  <p:par>
                    <p:cTn id="197" fill="hold">
                      <p:stCondLst>
                        <p:cond delay="indefinite"/>
                      </p:stCondLst>
                      <p:childTnLst>
                        <p:par>
                          <p:cTn id="198" fill="hold">
                            <p:stCondLst>
                              <p:cond delay="0"/>
                            </p:stCondLst>
                            <p:childTnLst>
                              <p:par>
                                <p:cTn id="199" presetID="16" presetClass="entr" presetSubtype="21" fill="hold" nodeType="clickEffect">
                                  <p:stCondLst>
                                    <p:cond delay="0"/>
                                  </p:stCondLst>
                                  <p:childTnLst>
                                    <p:set>
                                      <p:cBhvr>
                                        <p:cTn id="200" dur="1" fill="hold">
                                          <p:stCondLst>
                                            <p:cond delay="0"/>
                                          </p:stCondLst>
                                        </p:cTn>
                                        <p:tgtEl>
                                          <p:spTgt spid="40"/>
                                        </p:tgtEl>
                                        <p:attrNameLst>
                                          <p:attrName>style.visibility</p:attrName>
                                        </p:attrNameLst>
                                      </p:cBhvr>
                                      <p:to>
                                        <p:strVal val="visible"/>
                                      </p:to>
                                    </p:set>
                                    <p:animEffect transition="in" filter="barn(inVertical)">
                                      <p:cBhvr>
                                        <p:cTn id="201" dur="500"/>
                                        <p:tgtEl>
                                          <p:spTgt spid="40"/>
                                        </p:tgtEl>
                                      </p:cBhvr>
                                    </p:animEffect>
                                  </p:childTnLst>
                                </p:cTn>
                              </p:par>
                              <p:par>
                                <p:cTn id="202" presetID="16" presetClass="entr" presetSubtype="21" fill="hold" nodeType="withEffect">
                                  <p:stCondLst>
                                    <p:cond delay="0"/>
                                  </p:stCondLst>
                                  <p:childTnLst>
                                    <p:set>
                                      <p:cBhvr>
                                        <p:cTn id="203" dur="1" fill="hold">
                                          <p:stCondLst>
                                            <p:cond delay="0"/>
                                          </p:stCondLst>
                                        </p:cTn>
                                        <p:tgtEl>
                                          <p:spTgt spid="31"/>
                                        </p:tgtEl>
                                        <p:attrNameLst>
                                          <p:attrName>style.visibility</p:attrName>
                                        </p:attrNameLst>
                                      </p:cBhvr>
                                      <p:to>
                                        <p:strVal val="visible"/>
                                      </p:to>
                                    </p:set>
                                    <p:animEffect transition="in" filter="barn(inVertical)">
                                      <p:cBhvr>
                                        <p:cTn id="204" dur="500"/>
                                        <p:tgtEl>
                                          <p:spTgt spid="31"/>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22"/>
                                        </p:tgtEl>
                                        <p:attrNameLst>
                                          <p:attrName>style.visibility</p:attrName>
                                        </p:attrNameLst>
                                      </p:cBhvr>
                                      <p:to>
                                        <p:strVal val="visible"/>
                                      </p:to>
                                    </p:set>
                                    <p:animEffect transition="in" filter="barn(inVertical)">
                                      <p:cBhvr>
                                        <p:cTn id="207" dur="500"/>
                                        <p:tgtEl>
                                          <p:spTgt spid="22"/>
                                        </p:tgtEl>
                                      </p:cBhvr>
                                    </p:animEffect>
                                  </p:childTnLst>
                                </p:cTn>
                              </p:par>
                            </p:childTnLst>
                          </p:cTn>
                        </p:par>
                      </p:childTnLst>
                    </p:cTn>
                  </p:par>
                  <p:par>
                    <p:cTn id="208" fill="hold">
                      <p:stCondLst>
                        <p:cond delay="indefinite"/>
                      </p:stCondLst>
                      <p:childTnLst>
                        <p:par>
                          <p:cTn id="209" fill="hold">
                            <p:stCondLst>
                              <p:cond delay="0"/>
                            </p:stCondLst>
                            <p:childTnLst>
                              <p:par>
                                <p:cTn id="210" presetID="16" presetClass="exit" presetSubtype="21" fill="hold" nodeType="clickEffect">
                                  <p:stCondLst>
                                    <p:cond delay="0"/>
                                  </p:stCondLst>
                                  <p:childTnLst>
                                    <p:animEffect transition="out" filter="barn(inVertical)">
                                      <p:cBhvr>
                                        <p:cTn id="211" dur="500"/>
                                        <p:tgtEl>
                                          <p:spTgt spid="40"/>
                                        </p:tgtEl>
                                      </p:cBhvr>
                                    </p:animEffect>
                                    <p:set>
                                      <p:cBhvr>
                                        <p:cTn id="212" dur="1" fill="hold">
                                          <p:stCondLst>
                                            <p:cond delay="499"/>
                                          </p:stCondLst>
                                        </p:cTn>
                                        <p:tgtEl>
                                          <p:spTgt spid="40"/>
                                        </p:tgtEl>
                                        <p:attrNameLst>
                                          <p:attrName>style.visibility</p:attrName>
                                        </p:attrNameLst>
                                      </p:cBhvr>
                                      <p:to>
                                        <p:strVal val="hidden"/>
                                      </p:to>
                                    </p:set>
                                  </p:childTnLst>
                                </p:cTn>
                              </p:par>
                              <p:par>
                                <p:cTn id="213" presetID="16" presetClass="exit" presetSubtype="21" fill="hold" nodeType="withEffect">
                                  <p:stCondLst>
                                    <p:cond delay="0"/>
                                  </p:stCondLst>
                                  <p:childTnLst>
                                    <p:animEffect transition="out" filter="barn(inVertical)">
                                      <p:cBhvr>
                                        <p:cTn id="214" dur="500"/>
                                        <p:tgtEl>
                                          <p:spTgt spid="31"/>
                                        </p:tgtEl>
                                      </p:cBhvr>
                                    </p:animEffect>
                                    <p:set>
                                      <p:cBhvr>
                                        <p:cTn id="215" dur="1" fill="hold">
                                          <p:stCondLst>
                                            <p:cond delay="499"/>
                                          </p:stCondLst>
                                        </p:cTn>
                                        <p:tgtEl>
                                          <p:spTgt spid="31"/>
                                        </p:tgtEl>
                                        <p:attrNameLst>
                                          <p:attrName>style.visibility</p:attrName>
                                        </p:attrNameLst>
                                      </p:cBhvr>
                                      <p:to>
                                        <p:strVal val="hidden"/>
                                      </p:to>
                                    </p:set>
                                  </p:childTnLst>
                                </p:cTn>
                              </p:par>
                              <p:par>
                                <p:cTn id="216" presetID="16" presetClass="exit" presetSubtype="21" fill="hold" grpId="1" nodeType="withEffect">
                                  <p:stCondLst>
                                    <p:cond delay="0"/>
                                  </p:stCondLst>
                                  <p:childTnLst>
                                    <p:animEffect transition="out" filter="barn(inVertical)">
                                      <p:cBhvr>
                                        <p:cTn id="217" dur="500"/>
                                        <p:tgtEl>
                                          <p:spTgt spid="22"/>
                                        </p:tgtEl>
                                      </p:cBhvr>
                                    </p:animEffect>
                                    <p:set>
                                      <p:cBhvr>
                                        <p:cTn id="218" dur="1" fill="hold">
                                          <p:stCondLst>
                                            <p:cond delay="499"/>
                                          </p:stCondLst>
                                        </p:cTn>
                                        <p:tgtEl>
                                          <p:spTgt spid="22"/>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46"/>
                                        </p:tgtEl>
                                        <p:attrNameLst>
                                          <p:attrName>style.visibility</p:attrName>
                                        </p:attrNameLst>
                                      </p:cBhvr>
                                      <p:to>
                                        <p:strVal val="visible"/>
                                      </p:to>
                                    </p:set>
                                    <p:animEffect transition="in" filter="fade">
                                      <p:cBhvr>
                                        <p:cTn id="223" dur="500"/>
                                        <p:tgtEl>
                                          <p:spTgt spid="46"/>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xit" presetSubtype="21" fill="hold" nodeType="clickEffect">
                                  <p:stCondLst>
                                    <p:cond delay="0"/>
                                  </p:stCondLst>
                                  <p:childTnLst>
                                    <p:animEffect transition="out" filter="barn(inVertical)">
                                      <p:cBhvr>
                                        <p:cTn id="227" dur="500"/>
                                        <p:tgtEl>
                                          <p:spTgt spid="46"/>
                                        </p:tgtEl>
                                      </p:cBhvr>
                                    </p:animEffect>
                                    <p:set>
                                      <p:cBhvr>
                                        <p:cTn id="228" dur="1" fill="hold">
                                          <p:stCondLst>
                                            <p:cond delay="499"/>
                                          </p:stCondLst>
                                        </p:cTn>
                                        <p:tgtEl>
                                          <p:spTgt spid="46"/>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47"/>
                                        </p:tgtEl>
                                        <p:attrNameLst>
                                          <p:attrName>style.visibility</p:attrName>
                                        </p:attrNameLst>
                                      </p:cBhvr>
                                      <p:to>
                                        <p:strVal val="visible"/>
                                      </p:to>
                                    </p:set>
                                    <p:animEffect transition="in" filter="fade">
                                      <p:cBhvr>
                                        <p:cTn id="2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3" grpId="0" animBg="1"/>
      <p:bldP spid="59" grpId="0" animBg="1"/>
      <p:bldP spid="85" grpId="0" animBg="1"/>
      <p:bldP spid="19" grpId="0" animBg="1"/>
      <p:bldP spid="9" grpId="0" animBg="1"/>
      <p:bldP spid="12" grpId="0" animBg="1"/>
      <p:bldP spid="12" grpId="1" animBg="1"/>
      <p:bldP spid="2" grpId="0" animBg="1"/>
      <p:bldP spid="2" grpId="1" animBg="1"/>
      <p:bldP spid="26" grpId="0" animBg="1"/>
      <p:bldP spid="26" grpId="1" animBg="1"/>
      <p:bldP spid="17" grpId="0" animBg="1"/>
      <p:bldP spid="17" grpId="1" animBg="1"/>
      <p:bldP spid="37" grpId="0" animBg="1"/>
      <p:bldP spid="22" grpId="0" animBg="1"/>
      <p:bldP spid="2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4965622" y="2440640"/>
            <a:ext cx="3788708" cy="659116"/>
          </a:xfrm>
          <a:prstGeom prst="roundRect">
            <a:avLst/>
          </a:prstGeom>
          <a:solidFill>
            <a:schemeClr val="bg2"/>
          </a:solidFill>
          <a:ln>
            <a:solidFill>
              <a:schemeClr val="bg1"/>
            </a:solidFill>
          </a:ln>
          <a:effectLst>
            <a:outerShdw blurRad="57150" dist="19050" dir="5400000" algn="ctr" rotWithShape="0">
              <a:srgbClr val="000000">
                <a:alpha val="63000"/>
              </a:srgbClr>
            </a:outerShdw>
            <a:softEdge rad="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fa-IR" b="1" dirty="0">
                <a:solidFill>
                  <a:schemeClr val="tx1"/>
                </a:solidFill>
                <a:cs typeface="B Titr" panose="00000700000000000000" pitchFamily="2" charset="-78"/>
              </a:rPr>
              <a:t>اثر نسبت ارتفاع به دهانه تحت بار گسترده مقایسه مدل ها</a:t>
            </a:r>
          </a:p>
        </p:txBody>
      </p:sp>
      <p:pic>
        <p:nvPicPr>
          <p:cNvPr id="41" name="Picture 40" descr="D:\---THESIS---\--ThesisWord--\thesis-pics\models\ss\h-s-DL-final.jpg"/>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95996" y="1785265"/>
            <a:ext cx="4769626" cy="2628980"/>
          </a:xfrm>
          <a:prstGeom prst="rect">
            <a:avLst/>
          </a:prstGeom>
          <a:noFill/>
          <a:ln>
            <a:noFill/>
          </a:ln>
        </p:spPr>
      </p:pic>
      <p:graphicFrame>
        <p:nvGraphicFramePr>
          <p:cNvPr id="4" name="Table 3"/>
          <p:cNvGraphicFramePr>
            <a:graphicFrameLocks noGrp="1"/>
          </p:cNvGraphicFramePr>
          <p:nvPr>
            <p:extLst/>
          </p:nvPr>
        </p:nvGraphicFramePr>
        <p:xfrm>
          <a:off x="1144645" y="4347103"/>
          <a:ext cx="6678050" cy="1354355"/>
        </p:xfrm>
        <a:graphic>
          <a:graphicData uri="http://schemas.openxmlformats.org/drawingml/2006/table">
            <a:tbl>
              <a:tblPr rtl="1" firstRow="1" firstCol="1" bandRow="1">
                <a:tableStyleId>{5C22544A-7EE6-4342-B048-85BDC9FD1C3A}</a:tableStyleId>
              </a:tblPr>
              <a:tblGrid>
                <a:gridCol w="759501"/>
                <a:gridCol w="1070975"/>
                <a:gridCol w="732706"/>
                <a:gridCol w="1217512"/>
                <a:gridCol w="1431810"/>
                <a:gridCol w="582461"/>
                <a:gridCol w="883085"/>
              </a:tblGrid>
              <a:tr h="536826">
                <a:tc>
                  <a:txBody>
                    <a:bodyPr/>
                    <a:lstStyle/>
                    <a:p>
                      <a:pPr algn="ctr" rtl="1">
                        <a:lnSpc>
                          <a:spcPct val="135000"/>
                        </a:lnSpc>
                        <a:spcAft>
                          <a:spcPts val="0"/>
                        </a:spcAft>
                      </a:pPr>
                      <a:r>
                        <a:rPr lang="fa-IR" sz="12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وزن</a:t>
                      </a:r>
                      <a:r>
                        <a:rPr lang="fa-IR" sz="1200" b="1" baseline="0"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 سازه، </a:t>
                      </a:r>
                      <a:r>
                        <a:rPr lang="en-US" sz="1200" b="1" baseline="0"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ton</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ضرورت </a:t>
                      </a:r>
                      <a:r>
                        <a:rPr lang="fa-IR" sz="1200" b="1" dirty="0">
                          <a:solidFill>
                            <a:schemeClr val="tx1"/>
                          </a:solidFill>
                          <a:effectLst/>
                          <a:cs typeface="B Nazanin" panose="00000400000000000000" pitchFamily="2" charset="-78"/>
                        </a:rPr>
                        <a:t>انجام تحلیل دینامیکی </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نوع </a:t>
                      </a:r>
                      <a:r>
                        <a:rPr lang="fa-IR" sz="1200" b="1" dirty="0">
                          <a:solidFill>
                            <a:schemeClr val="tx1"/>
                          </a:solidFill>
                          <a:effectLst/>
                          <a:cs typeface="B Nazanin" panose="00000400000000000000" pitchFamily="2" charset="-78"/>
                        </a:rPr>
                        <a:t>مکانیزم خرابی</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تغییرمکان تاج گنبد در نقطه ناپایداری، </a:t>
                      </a:r>
                      <a:r>
                        <a:rPr lang="en-US" sz="1200" b="1" dirty="0">
                          <a:solidFill>
                            <a:schemeClr val="tx1"/>
                          </a:solidFill>
                          <a:effectLst/>
                          <a:cs typeface="B Nazanin" panose="00000400000000000000" pitchFamily="2" charset="-78"/>
                        </a:rPr>
                        <a:t>m</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a:solidFill>
                            <a:schemeClr val="tx1"/>
                          </a:solidFill>
                          <a:effectLst/>
                          <a:cs typeface="B Nazanin" panose="00000400000000000000" pitchFamily="2" charset="-78"/>
                        </a:rPr>
                        <a:t>شیب نمودار در محدوده خطی (سختی اولیه سازه)</a:t>
                      </a:r>
                      <a:endParaRPr lang="en-US" sz="1200" b="1">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ضریب </a:t>
                      </a:r>
                      <a:r>
                        <a:rPr lang="fa-IR" sz="1200" b="1" dirty="0">
                          <a:solidFill>
                            <a:schemeClr val="tx1"/>
                          </a:solidFill>
                          <a:effectLst/>
                          <a:cs typeface="B Nazanin" panose="00000400000000000000" pitchFamily="2" charset="-78"/>
                        </a:rPr>
                        <a:t>بار خرابی</a:t>
                      </a:r>
                      <a:r>
                        <a:rPr lang="fa-IR" sz="1200" b="1" baseline="30000" dirty="0">
                          <a:solidFill>
                            <a:schemeClr val="tx1"/>
                          </a:solidFill>
                          <a:effectLst/>
                          <a:cs typeface="B Nazanin" panose="00000400000000000000" pitchFamily="2" charset="-78"/>
                        </a:rPr>
                        <a:t> </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نسبت ارتفاع به دهانه</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23753">
                <a:tc>
                  <a:txBody>
                    <a:bodyPr/>
                    <a:lstStyle/>
                    <a:p>
                      <a:pPr algn="ctr" rtl="1">
                        <a:lnSpc>
                          <a:spcPct val="135000"/>
                        </a:lnSpc>
                        <a:spcAft>
                          <a:spcPts val="0"/>
                        </a:spcAft>
                      </a:pPr>
                      <a:r>
                        <a:rPr lang="fa-IR" sz="12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108/92</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لازم </a:t>
                      </a:r>
                      <a:r>
                        <a:rPr lang="fa-IR" sz="1200" b="1" dirty="0">
                          <a:solidFill>
                            <a:schemeClr val="tx1"/>
                          </a:solidFill>
                          <a:effectLst/>
                          <a:cs typeface="B Nazanin" panose="00000400000000000000" pitchFamily="2" charset="-78"/>
                        </a:rPr>
                        <a:t>نیست</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کلی</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0/085</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38/40</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3/21</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en-US"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0/1</a:t>
                      </a:r>
                      <a:endParaRPr lang="en-US" sz="1200" b="1" dirty="0">
                        <a:solidFill>
                          <a:schemeClr val="tx1"/>
                        </a:solidFill>
                        <a:effectLst/>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46888">
                <a:tc>
                  <a:txBody>
                    <a:bodyPr/>
                    <a:lstStyle/>
                    <a:p>
                      <a:pPr algn="ctr" rtl="1">
                        <a:lnSpc>
                          <a:spcPct val="135000"/>
                        </a:lnSpc>
                        <a:spcAft>
                          <a:spcPts val="0"/>
                        </a:spcAft>
                      </a:pPr>
                      <a:r>
                        <a:rPr lang="fa-IR" sz="12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109/01</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لازم </a:t>
                      </a:r>
                      <a:r>
                        <a:rPr lang="fa-IR" sz="1200" b="1" dirty="0">
                          <a:solidFill>
                            <a:schemeClr val="tx1"/>
                          </a:solidFill>
                          <a:effectLst/>
                          <a:cs typeface="B Nazanin" panose="00000400000000000000" pitchFamily="2" charset="-78"/>
                        </a:rPr>
                        <a:t>نیست</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کلی</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0/048</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73/40</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3/48</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en-US"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0/2</a:t>
                      </a:r>
                      <a:endParaRPr lang="en-US" sz="1200" b="1" dirty="0">
                        <a:solidFill>
                          <a:schemeClr val="tx1"/>
                        </a:solidFill>
                        <a:effectLst/>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6888">
                <a:tc>
                  <a:txBody>
                    <a:bodyPr/>
                    <a:lstStyle/>
                    <a:p>
                      <a:pPr algn="ctr" rtl="1">
                        <a:lnSpc>
                          <a:spcPct val="135000"/>
                        </a:lnSpc>
                        <a:spcAft>
                          <a:spcPts val="0"/>
                        </a:spcAft>
                      </a:pPr>
                      <a:r>
                        <a:rPr lang="fa-IR" sz="1200" b="1" dirty="0" smtClean="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rPr>
                        <a:t>128/78</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لازم </a:t>
                      </a:r>
                      <a:r>
                        <a:rPr lang="fa-IR" sz="1200" b="1" dirty="0">
                          <a:solidFill>
                            <a:schemeClr val="tx1"/>
                          </a:solidFill>
                          <a:effectLst/>
                          <a:cs typeface="B Nazanin" panose="00000400000000000000" pitchFamily="2" charset="-78"/>
                        </a:rPr>
                        <a:t>نیست</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کلی</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0/036</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smtClean="0">
                          <a:solidFill>
                            <a:schemeClr val="tx1"/>
                          </a:solidFill>
                          <a:effectLst/>
                          <a:cs typeface="B Nazanin" panose="00000400000000000000" pitchFamily="2" charset="-78"/>
                        </a:rPr>
                        <a:t>99/10</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fa-IR"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3/57</a:t>
                      </a:r>
                      <a:endParaRPr lang="en-US" sz="12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35000"/>
                        </a:lnSpc>
                        <a:spcAft>
                          <a:spcPts val="0"/>
                        </a:spcAft>
                      </a:pPr>
                      <a:r>
                        <a:rPr lang="en-US" sz="1200" b="1" dirty="0">
                          <a:solidFill>
                            <a:schemeClr val="tx1"/>
                          </a:solidFill>
                          <a:effectLst/>
                          <a:cs typeface="B Nazanin" panose="00000400000000000000" pitchFamily="2" charset="-78"/>
                        </a:rPr>
                        <a:t> </a:t>
                      </a:r>
                      <a:r>
                        <a:rPr lang="fa-IR" sz="1200" b="1" dirty="0" smtClean="0">
                          <a:solidFill>
                            <a:schemeClr val="tx1"/>
                          </a:solidFill>
                          <a:effectLst/>
                          <a:cs typeface="B Nazanin" panose="00000400000000000000" pitchFamily="2" charset="-78"/>
                        </a:rPr>
                        <a:t>0/3</a:t>
                      </a:r>
                      <a:endParaRPr lang="en-US" sz="1200" b="1" dirty="0">
                        <a:solidFill>
                          <a:schemeClr val="tx1"/>
                        </a:solidFill>
                        <a:effectLst/>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6" name="Straight Connector 15"/>
          <p:cNvCxnSpPr/>
          <p:nvPr/>
        </p:nvCxnSpPr>
        <p:spPr>
          <a:xfrm>
            <a:off x="1047563" y="4874348"/>
            <a:ext cx="6842025" cy="0"/>
          </a:xfrm>
          <a:prstGeom prst="line">
            <a:avLst/>
          </a:prstGeom>
          <a:ln w="381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6156653" y="1785266"/>
            <a:ext cx="2597676" cy="532510"/>
          </a:xfrm>
          <a:prstGeom prst="roundRect">
            <a:avLst/>
          </a:prstGeom>
          <a:solidFill>
            <a:schemeClr val="accent1">
              <a:lumMod val="40000"/>
              <a:lumOff val="60000"/>
            </a:schemeClr>
          </a:solidFill>
          <a:ln w="6350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a:solidFill>
                  <a:prstClr val="black"/>
                </a:solidFill>
                <a:cs typeface="B Yekan" panose="00000400000000000000" pitchFamily="2" charset="-78"/>
              </a:rPr>
              <a:t>نتایج تحلیل پایداری</a:t>
            </a:r>
          </a:p>
        </p:txBody>
      </p:sp>
      <p:sp>
        <p:nvSpPr>
          <p:cNvPr id="6" name="TextBox 5"/>
          <p:cNvSpPr txBox="1"/>
          <p:nvPr/>
        </p:nvSpPr>
        <p:spPr>
          <a:xfrm>
            <a:off x="7275481" y="3279176"/>
            <a:ext cx="1478849" cy="341632"/>
          </a:xfrm>
          <a:prstGeom prst="rect">
            <a:avLst/>
          </a:prstGeom>
          <a:noFill/>
        </p:spPr>
        <p:txBody>
          <a:bodyPr wrap="square" rtlCol="1">
            <a:spAutoFit/>
          </a:bodyPr>
          <a:lstStyle/>
          <a:p>
            <a:pPr>
              <a:lnSpc>
                <a:spcPct val="90000"/>
              </a:lnSpc>
            </a:pPr>
            <a:r>
              <a:rPr lang="fa-IR" dirty="0">
                <a:cs typeface="B Yekan" panose="00000400000000000000" pitchFamily="2" charset="-78"/>
              </a:rPr>
              <a:t>افزایش ارتفاع</a:t>
            </a:r>
          </a:p>
        </p:txBody>
      </p:sp>
      <p:sp>
        <p:nvSpPr>
          <p:cNvPr id="43" name="TextBox 42"/>
          <p:cNvSpPr txBox="1"/>
          <p:nvPr/>
        </p:nvSpPr>
        <p:spPr>
          <a:xfrm>
            <a:off x="4965622" y="3755130"/>
            <a:ext cx="2697470" cy="590931"/>
          </a:xfrm>
          <a:prstGeom prst="rect">
            <a:avLst/>
          </a:prstGeom>
          <a:noFill/>
        </p:spPr>
        <p:txBody>
          <a:bodyPr wrap="square" rtlCol="1">
            <a:spAutoFit/>
          </a:bodyPr>
          <a:lstStyle/>
          <a:p>
            <a:pPr algn="ctr">
              <a:lnSpc>
                <a:spcPct val="90000"/>
              </a:lnSpc>
            </a:pPr>
            <a:r>
              <a:rPr lang="fa-IR" dirty="0">
                <a:cs typeface="B Yekan" panose="00000400000000000000" pitchFamily="2" charset="-78"/>
              </a:rPr>
              <a:t>تمرکز بیشتر ناحیه بحرانی سازه در تکیه گاهها</a:t>
            </a:r>
          </a:p>
        </p:txBody>
      </p:sp>
      <p:cxnSp>
        <p:nvCxnSpPr>
          <p:cNvPr id="8" name="Straight Arrow Connector 7"/>
          <p:cNvCxnSpPr>
            <a:stCxn id="6" idx="2"/>
            <a:endCxn id="43" idx="3"/>
          </p:cNvCxnSpPr>
          <p:nvPr/>
        </p:nvCxnSpPr>
        <p:spPr>
          <a:xfrm flipH="1">
            <a:off x="7663092" y="3620808"/>
            <a:ext cx="351814" cy="429788"/>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544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Left Arrow 1"/>
          <p:cNvSpPr/>
          <p:nvPr/>
        </p:nvSpPr>
        <p:spPr>
          <a:xfrm>
            <a:off x="7057713" y="3886200"/>
            <a:ext cx="1544369" cy="2596242"/>
          </a:xfrm>
          <a:prstGeom prst="curvedLeftArrow">
            <a:avLst/>
          </a:prstGeom>
          <a:solidFill>
            <a:schemeClr val="accent2">
              <a:lumMod val="20000"/>
              <a:lumOff val="8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356363784"/>
              </p:ext>
            </p:extLst>
          </p:nvPr>
        </p:nvGraphicFramePr>
        <p:xfrm>
          <a:off x="2973529" y="2734138"/>
          <a:ext cx="4062413" cy="3490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525698196"/>
              </p:ext>
            </p:extLst>
          </p:nvPr>
        </p:nvGraphicFramePr>
        <p:xfrm>
          <a:off x="-68524" y="2823247"/>
          <a:ext cx="3256393" cy="30918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p:cNvSpPr txBox="1"/>
          <p:nvPr/>
        </p:nvSpPr>
        <p:spPr>
          <a:xfrm>
            <a:off x="576184" y="5899355"/>
            <a:ext cx="6585437" cy="577081"/>
          </a:xfrm>
          <a:prstGeom prst="rect">
            <a:avLst/>
          </a:prstGeom>
          <a:noFill/>
        </p:spPr>
        <p:txBody>
          <a:bodyPr wrap="square" rtlCol="0">
            <a:spAutoFit/>
          </a:bodyPr>
          <a:lstStyle/>
          <a:p>
            <a:pPr lvl="0" algn="ctr"/>
            <a:r>
              <a:rPr lang="fa-IR" b="1" dirty="0">
                <a:cs typeface="B Yekan" panose="00000400000000000000" pitchFamily="2" charset="-78"/>
              </a:rPr>
              <a:t>اثر اندرکنشی پرلین ها یکی از مسائل مهم در مدلسازی واقع گرایانه است</a:t>
            </a:r>
            <a:endParaRPr lang="en-US" u="sng" dirty="0">
              <a:cs typeface="B Yekan" panose="00000400000000000000" pitchFamily="2" charset="-78"/>
            </a:endParaRPr>
          </a:p>
          <a:p>
            <a:endParaRPr lang="en-US" sz="1350" dirty="0">
              <a:cs typeface="B Yekan" panose="00000400000000000000" pitchFamily="2" charset="-78"/>
            </a:endParaRPr>
          </a:p>
        </p:txBody>
      </p:sp>
      <p:sp>
        <p:nvSpPr>
          <p:cNvPr id="10" name="Slide Number Placeholder 2"/>
          <p:cNvSpPr>
            <a:spLocks noGrp="1"/>
          </p:cNvSpPr>
          <p:nvPr>
            <p:ph type="sldNum" sz="quarter" idx="12"/>
          </p:nvPr>
        </p:nvSpPr>
        <p:spPr>
          <a:xfrm>
            <a:off x="8602082" y="6475734"/>
            <a:ext cx="857475" cy="207170"/>
          </a:xfrm>
        </p:spPr>
        <p:txBody>
          <a:bodyPr/>
          <a:lstStyle/>
          <a:p>
            <a:pPr algn="l" rtl="1"/>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a:t>
            </a:r>
            <a:r>
              <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p>
        </p:txBody>
      </p:sp>
      <p:sp>
        <p:nvSpPr>
          <p:cNvPr id="4" name="Rectangle 3"/>
          <p:cNvSpPr/>
          <p:nvPr/>
        </p:nvSpPr>
        <p:spPr>
          <a:xfrm>
            <a:off x="1300497" y="1828800"/>
            <a:ext cx="6452407" cy="461665"/>
          </a:xfrm>
          <a:prstGeom prst="rect">
            <a:avLst/>
          </a:prstGeom>
        </p:spPr>
        <p:txBody>
          <a:bodyPr wrap="none">
            <a:spAutoFit/>
          </a:bodyPr>
          <a:lstStyle/>
          <a:p>
            <a:r>
              <a:rPr lang="ar-SA" sz="2400" b="1" dirty="0">
                <a:latin typeface="Times New Roman" panose="02020603050405020304" pitchFamily="18" charset="0"/>
                <a:ea typeface="Times New Roman" panose="02020603050405020304" pitchFamily="18" charset="0"/>
                <a:cs typeface="B Yekan" panose="00000400000000000000" pitchFamily="2" charset="-78"/>
              </a:rPr>
              <a:t>در </a:t>
            </a:r>
            <a:r>
              <a:rPr lang="fa-IR" sz="2400" b="1" dirty="0">
                <a:latin typeface="Times New Roman" panose="02020603050405020304" pitchFamily="18" charset="0"/>
                <a:ea typeface="Times New Roman" panose="02020603050405020304" pitchFamily="18" charset="0"/>
                <a:cs typeface="B Yekan" panose="00000400000000000000" pitchFamily="2" charset="-78"/>
              </a:rPr>
              <a:t>آنالیز سازه ها</a:t>
            </a:r>
            <a:r>
              <a:rPr lang="ar-SA" sz="2400" b="1" dirty="0">
                <a:latin typeface="Times New Roman" panose="02020603050405020304" pitchFamily="18" charset="0"/>
                <a:ea typeface="Times New Roman" panose="02020603050405020304" pitchFamily="18" charset="0"/>
                <a:cs typeface="B Yekan" panose="00000400000000000000" pitchFamily="2" charset="-78"/>
              </a:rPr>
              <a:t>، ایده­آل­سازی امری اجتناب ناپذیر است</a:t>
            </a:r>
            <a:endParaRPr lang="fa-IR" sz="2400" b="1"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5" name="Rectangle 4"/>
          <p:cNvSpPr/>
          <p:nvPr/>
        </p:nvSpPr>
        <p:spPr>
          <a:xfrm>
            <a:off x="1002476" y="2312236"/>
            <a:ext cx="6837128" cy="461665"/>
          </a:xfrm>
          <a:prstGeom prst="rect">
            <a:avLst/>
          </a:prstGeom>
        </p:spPr>
        <p:txBody>
          <a:bodyPr wrap="none">
            <a:spAutoFit/>
          </a:bodyPr>
          <a:lstStyle/>
          <a:p>
            <a:pPr algn="r" rtl="1"/>
            <a:r>
              <a:rPr lang="fa-IR" sz="2400" b="1" dirty="0">
                <a:latin typeface="Times New Roman" panose="02020603050405020304" pitchFamily="18" charset="0"/>
                <a:cs typeface="B Yekan" panose="00000400000000000000" pitchFamily="2" charset="-78"/>
              </a:rPr>
              <a:t>اما سازه های فضاکار </a:t>
            </a:r>
            <a:r>
              <a:rPr lang="fa-IR" sz="2400" b="1" u="sng" dirty="0">
                <a:latin typeface="Times New Roman" panose="02020603050405020304" pitchFamily="18" charset="0"/>
                <a:cs typeface="B Yekan" panose="00000400000000000000" pitchFamily="2" charset="-78"/>
              </a:rPr>
              <a:t>رفتار حساسی </a:t>
            </a:r>
            <a:r>
              <a:rPr lang="fa-IR" sz="2400" b="1" dirty="0">
                <a:latin typeface="Times New Roman" panose="02020603050405020304" pitchFamily="18" charset="0"/>
                <a:cs typeface="B Yekan" panose="00000400000000000000" pitchFamily="2" charset="-78"/>
              </a:rPr>
              <a:t>دارند و بنابراین مستلزم</a:t>
            </a:r>
            <a:endParaRPr lang="en-US" sz="2400" b="1" dirty="0">
              <a:cs typeface="B Yekan" panose="00000400000000000000" pitchFamily="2" charset="-78"/>
            </a:endParaRPr>
          </a:p>
        </p:txBody>
      </p:sp>
      <p:graphicFrame>
        <p:nvGraphicFramePr>
          <p:cNvPr id="12" name="Diagram 11"/>
          <p:cNvGraphicFramePr/>
          <p:nvPr>
            <p:extLst>
              <p:ext uri="{D42A27DB-BD31-4B8C-83A1-F6EECF244321}">
                <p14:modId xmlns:p14="http://schemas.microsoft.com/office/powerpoint/2010/main" val="169274560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9686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graphicEl>
                                              <a:dgm id="{C1B20FA4-FB06-42AE-86FD-AC5CB246FCE8}"/>
                                            </p:graphicEl>
                                          </p:spTgt>
                                        </p:tgtEl>
                                        <p:attrNameLst>
                                          <p:attrName>style.visibility</p:attrName>
                                        </p:attrNameLst>
                                      </p:cBhvr>
                                      <p:to>
                                        <p:strVal val="visible"/>
                                      </p:to>
                                    </p:set>
                                    <p:animEffect transition="in" filter="fade">
                                      <p:cBhvr>
                                        <p:cTn id="31" dur="1000"/>
                                        <p:tgtEl>
                                          <p:spTgt spid="7">
                                            <p:graphicEl>
                                              <a:dgm id="{C1B20FA4-FB06-42AE-86FD-AC5CB246FCE8}"/>
                                            </p:graphicEl>
                                          </p:spTgt>
                                        </p:tgtEl>
                                      </p:cBhvr>
                                    </p:animEffect>
                                    <p:anim calcmode="lin" valueType="num">
                                      <p:cBhvr>
                                        <p:cTn id="32" dur="1000" fill="hold"/>
                                        <p:tgtEl>
                                          <p:spTgt spid="7">
                                            <p:graphicEl>
                                              <a:dgm id="{C1B20FA4-FB06-42AE-86FD-AC5CB246FCE8}"/>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C1B20FA4-FB06-42AE-86FD-AC5CB246FCE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3C0C1E2F-F571-4983-9D0B-5E700AD83F48}"/>
                                            </p:graphicEl>
                                          </p:spTgt>
                                        </p:tgtEl>
                                        <p:attrNameLst>
                                          <p:attrName>style.visibility</p:attrName>
                                        </p:attrNameLst>
                                      </p:cBhvr>
                                      <p:to>
                                        <p:strVal val="visible"/>
                                      </p:to>
                                    </p:set>
                                    <p:animEffect transition="in" filter="fade">
                                      <p:cBhvr>
                                        <p:cTn id="36" dur="1000"/>
                                        <p:tgtEl>
                                          <p:spTgt spid="7">
                                            <p:graphicEl>
                                              <a:dgm id="{3C0C1E2F-F571-4983-9D0B-5E700AD83F48}"/>
                                            </p:graphicEl>
                                          </p:spTgt>
                                        </p:tgtEl>
                                      </p:cBhvr>
                                    </p:animEffect>
                                    <p:anim calcmode="lin" valueType="num">
                                      <p:cBhvr>
                                        <p:cTn id="37" dur="1000" fill="hold"/>
                                        <p:tgtEl>
                                          <p:spTgt spid="7">
                                            <p:graphicEl>
                                              <a:dgm id="{3C0C1E2F-F571-4983-9D0B-5E700AD83F48}"/>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3C0C1E2F-F571-4983-9D0B-5E700AD83F48}"/>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graphicEl>
                                              <a:dgm id="{B405D87F-6497-49BD-8B16-87A03D55B60F}"/>
                                            </p:graphicEl>
                                          </p:spTgt>
                                        </p:tgtEl>
                                        <p:attrNameLst>
                                          <p:attrName>style.visibility</p:attrName>
                                        </p:attrNameLst>
                                      </p:cBhvr>
                                      <p:to>
                                        <p:strVal val="visible"/>
                                      </p:to>
                                    </p:set>
                                    <p:animEffect transition="in" filter="fade">
                                      <p:cBhvr>
                                        <p:cTn id="41" dur="1000"/>
                                        <p:tgtEl>
                                          <p:spTgt spid="7">
                                            <p:graphicEl>
                                              <a:dgm id="{B405D87F-6497-49BD-8B16-87A03D55B60F}"/>
                                            </p:graphicEl>
                                          </p:spTgt>
                                        </p:tgtEl>
                                      </p:cBhvr>
                                    </p:animEffect>
                                    <p:anim calcmode="lin" valueType="num">
                                      <p:cBhvr>
                                        <p:cTn id="42" dur="1000" fill="hold"/>
                                        <p:tgtEl>
                                          <p:spTgt spid="7">
                                            <p:graphicEl>
                                              <a:dgm id="{B405D87F-6497-49BD-8B16-87A03D55B60F}"/>
                                            </p:graphicEl>
                                          </p:spTgt>
                                        </p:tgtEl>
                                        <p:attrNameLst>
                                          <p:attrName>ppt_x</p:attrName>
                                        </p:attrNameLst>
                                      </p:cBhvr>
                                      <p:tavLst>
                                        <p:tav tm="0">
                                          <p:val>
                                            <p:strVal val="#ppt_x"/>
                                          </p:val>
                                        </p:tav>
                                        <p:tav tm="100000">
                                          <p:val>
                                            <p:strVal val="#ppt_x"/>
                                          </p:val>
                                        </p:tav>
                                      </p:tavLst>
                                    </p:anim>
                                    <p:anim calcmode="lin" valueType="num">
                                      <p:cBhvr>
                                        <p:cTn id="43" dur="1000" fill="hold"/>
                                        <p:tgtEl>
                                          <p:spTgt spid="7">
                                            <p:graphicEl>
                                              <a:dgm id="{B405D87F-6497-49BD-8B16-87A03D55B60F}"/>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graphicEl>
                                              <a:dgm id="{5DC49043-70D5-4438-B02A-09CA72A318F5}"/>
                                            </p:graphicEl>
                                          </p:spTgt>
                                        </p:tgtEl>
                                        <p:attrNameLst>
                                          <p:attrName>style.visibility</p:attrName>
                                        </p:attrNameLst>
                                      </p:cBhvr>
                                      <p:to>
                                        <p:strVal val="visible"/>
                                      </p:to>
                                    </p:set>
                                    <p:animEffect transition="in" filter="fade">
                                      <p:cBhvr>
                                        <p:cTn id="46" dur="1000"/>
                                        <p:tgtEl>
                                          <p:spTgt spid="7">
                                            <p:graphicEl>
                                              <a:dgm id="{5DC49043-70D5-4438-B02A-09CA72A318F5}"/>
                                            </p:graphicEl>
                                          </p:spTgt>
                                        </p:tgtEl>
                                      </p:cBhvr>
                                    </p:animEffect>
                                    <p:anim calcmode="lin" valueType="num">
                                      <p:cBhvr>
                                        <p:cTn id="47" dur="1000" fill="hold"/>
                                        <p:tgtEl>
                                          <p:spTgt spid="7">
                                            <p:graphicEl>
                                              <a:dgm id="{5DC49043-70D5-4438-B02A-09CA72A318F5}"/>
                                            </p:graphicEl>
                                          </p:spTgt>
                                        </p:tgtEl>
                                        <p:attrNameLst>
                                          <p:attrName>ppt_x</p:attrName>
                                        </p:attrNameLst>
                                      </p:cBhvr>
                                      <p:tavLst>
                                        <p:tav tm="0">
                                          <p:val>
                                            <p:strVal val="#ppt_x"/>
                                          </p:val>
                                        </p:tav>
                                        <p:tav tm="100000">
                                          <p:val>
                                            <p:strVal val="#ppt_x"/>
                                          </p:val>
                                        </p:tav>
                                      </p:tavLst>
                                    </p:anim>
                                    <p:anim calcmode="lin" valueType="num">
                                      <p:cBhvr>
                                        <p:cTn id="48" dur="1000" fill="hold"/>
                                        <p:tgtEl>
                                          <p:spTgt spid="7">
                                            <p:graphicEl>
                                              <a:dgm id="{5DC49043-70D5-4438-B02A-09CA72A318F5}"/>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7">
                                            <p:graphicEl>
                                              <a:dgm id="{C1B20FA4-FB06-42AE-86FD-AC5CB246FCE8}"/>
                                            </p:graphicEl>
                                          </p:spTgt>
                                        </p:tgtEl>
                                      </p:cBhvr>
                                    </p:animEffect>
                                    <p:set>
                                      <p:cBhvr>
                                        <p:cTn id="61" dur="1" fill="hold">
                                          <p:stCondLst>
                                            <p:cond delay="499"/>
                                          </p:stCondLst>
                                        </p:cTn>
                                        <p:tgtEl>
                                          <p:spTgt spid="7">
                                            <p:graphicEl>
                                              <a:dgm id="{C1B20FA4-FB06-42AE-86FD-AC5CB246FCE8}"/>
                                            </p:graphic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graphicEl>
                                              <a:dgm id="{3C0C1E2F-F571-4983-9D0B-5E700AD83F48}"/>
                                            </p:graphicEl>
                                          </p:spTgt>
                                        </p:tgtEl>
                                      </p:cBhvr>
                                    </p:animEffect>
                                    <p:set>
                                      <p:cBhvr>
                                        <p:cTn id="64" dur="1" fill="hold">
                                          <p:stCondLst>
                                            <p:cond delay="499"/>
                                          </p:stCondLst>
                                        </p:cTn>
                                        <p:tgtEl>
                                          <p:spTgt spid="7">
                                            <p:graphicEl>
                                              <a:dgm id="{3C0C1E2F-F571-4983-9D0B-5E700AD83F48}"/>
                                            </p:graphic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graphicEl>
                                              <a:dgm id="{B405D87F-6497-49BD-8B16-87A03D55B60F}"/>
                                            </p:graphicEl>
                                          </p:spTgt>
                                        </p:tgtEl>
                                      </p:cBhvr>
                                    </p:animEffect>
                                    <p:set>
                                      <p:cBhvr>
                                        <p:cTn id="67" dur="1" fill="hold">
                                          <p:stCondLst>
                                            <p:cond delay="499"/>
                                          </p:stCondLst>
                                        </p:cTn>
                                        <p:tgtEl>
                                          <p:spTgt spid="7">
                                            <p:graphicEl>
                                              <a:dgm id="{B405D87F-6497-49BD-8B16-87A03D55B60F}"/>
                                            </p:graphic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graphicEl>
                                              <a:dgm id="{5DC49043-70D5-4438-B02A-09CA72A318F5}"/>
                                            </p:graphicEl>
                                          </p:spTgt>
                                        </p:tgtEl>
                                      </p:cBhvr>
                                    </p:animEffect>
                                    <p:set>
                                      <p:cBhvr>
                                        <p:cTn id="70" dur="1" fill="hold">
                                          <p:stCondLst>
                                            <p:cond delay="499"/>
                                          </p:stCondLst>
                                        </p:cTn>
                                        <p:tgtEl>
                                          <p:spTgt spid="7">
                                            <p:graphicEl>
                                              <a:dgm id="{5DC49043-70D5-4438-B02A-09CA72A318F5}"/>
                                            </p:graphic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6">
                                            <p:graphicEl>
                                              <a:dgm id="{E41285D8-8B7D-45E8-A5DC-EDD70B058BC1}"/>
                                            </p:graphicEl>
                                          </p:spTgt>
                                        </p:tgtEl>
                                        <p:attrNameLst>
                                          <p:attrName>style.visibility</p:attrName>
                                        </p:attrNameLst>
                                      </p:cBhvr>
                                      <p:to>
                                        <p:strVal val="visible"/>
                                      </p:to>
                                    </p:set>
                                    <p:anim calcmode="lin" valueType="num">
                                      <p:cBhvr additive="base">
                                        <p:cTn id="75" dur="500" fill="hold"/>
                                        <p:tgtEl>
                                          <p:spTgt spid="6">
                                            <p:graphicEl>
                                              <a:dgm id="{E41285D8-8B7D-45E8-A5DC-EDD70B058BC1}"/>
                                            </p:graphic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6">
                                            <p:graphicEl>
                                              <a:dgm id="{E41285D8-8B7D-45E8-A5DC-EDD70B058BC1}"/>
                                            </p:graphic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6">
                                            <p:graphicEl>
                                              <a:dgm id="{38D5236D-8A6F-456F-A568-994CFBC32ECD}"/>
                                            </p:graphicEl>
                                          </p:spTgt>
                                        </p:tgtEl>
                                        <p:attrNameLst>
                                          <p:attrName>style.visibility</p:attrName>
                                        </p:attrNameLst>
                                      </p:cBhvr>
                                      <p:to>
                                        <p:strVal val="visible"/>
                                      </p:to>
                                    </p:set>
                                    <p:anim calcmode="lin" valueType="num">
                                      <p:cBhvr additive="base">
                                        <p:cTn id="81" dur="500" fill="hold"/>
                                        <p:tgtEl>
                                          <p:spTgt spid="6">
                                            <p:graphicEl>
                                              <a:dgm id="{38D5236D-8A6F-456F-A568-994CFBC32ECD}"/>
                                            </p:graphic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6">
                                            <p:graphicEl>
                                              <a:dgm id="{38D5236D-8A6F-456F-A568-994CFBC32ECD}"/>
                                            </p:graphicEl>
                                          </p:spTgt>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6">
                                            <p:graphicEl>
                                              <a:dgm id="{82F87854-FD46-4EE4-AC4B-53D3E7BCD032}"/>
                                            </p:graphicEl>
                                          </p:spTgt>
                                        </p:tgtEl>
                                        <p:attrNameLst>
                                          <p:attrName>style.visibility</p:attrName>
                                        </p:attrNameLst>
                                      </p:cBhvr>
                                      <p:to>
                                        <p:strVal val="visible"/>
                                      </p:to>
                                    </p:set>
                                    <p:anim calcmode="lin" valueType="num">
                                      <p:cBhvr additive="base">
                                        <p:cTn id="85" dur="500" fill="hold"/>
                                        <p:tgtEl>
                                          <p:spTgt spid="6">
                                            <p:graphicEl>
                                              <a:dgm id="{82F87854-FD46-4EE4-AC4B-53D3E7BCD032}"/>
                                            </p:graphic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
                                            <p:graphicEl>
                                              <a:dgm id="{82F87854-FD46-4EE4-AC4B-53D3E7BCD032}"/>
                                            </p:graphic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6">
                                            <p:graphicEl>
                                              <a:dgm id="{9C7F3649-6552-4020-BFBD-9C47638A31DD}"/>
                                            </p:graphicEl>
                                          </p:spTgt>
                                        </p:tgtEl>
                                        <p:attrNameLst>
                                          <p:attrName>style.visibility</p:attrName>
                                        </p:attrNameLst>
                                      </p:cBhvr>
                                      <p:to>
                                        <p:strVal val="visible"/>
                                      </p:to>
                                    </p:set>
                                    <p:anim calcmode="lin" valueType="num">
                                      <p:cBhvr additive="base">
                                        <p:cTn id="91" dur="500" fill="hold"/>
                                        <p:tgtEl>
                                          <p:spTgt spid="6">
                                            <p:graphicEl>
                                              <a:dgm id="{9C7F3649-6552-4020-BFBD-9C47638A31DD}"/>
                                            </p:graphic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
                                            <p:graphicEl>
                                              <a:dgm id="{9C7F3649-6552-4020-BFBD-9C47638A31DD}"/>
                                            </p:graphicEl>
                                          </p:spTgt>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6">
                                            <p:graphicEl>
                                              <a:dgm id="{582F54D3-F5E3-4A9C-BE22-270F643A8B07}"/>
                                            </p:graphicEl>
                                          </p:spTgt>
                                        </p:tgtEl>
                                        <p:attrNameLst>
                                          <p:attrName>style.visibility</p:attrName>
                                        </p:attrNameLst>
                                      </p:cBhvr>
                                      <p:to>
                                        <p:strVal val="visible"/>
                                      </p:to>
                                    </p:set>
                                    <p:anim calcmode="lin" valueType="num">
                                      <p:cBhvr additive="base">
                                        <p:cTn id="95" dur="500" fill="hold"/>
                                        <p:tgtEl>
                                          <p:spTgt spid="6">
                                            <p:graphicEl>
                                              <a:dgm id="{582F54D3-F5E3-4A9C-BE22-270F643A8B07}"/>
                                            </p:graphic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6">
                                            <p:graphicEl>
                                              <a:dgm id="{582F54D3-F5E3-4A9C-BE22-270F643A8B07}"/>
                                            </p:graphicEl>
                                          </p:spTgt>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6">
                                            <p:graphicEl>
                                              <a:dgm id="{0BE3FB75-FA66-4FE0-BD91-7BAD0693080A}"/>
                                            </p:graphicEl>
                                          </p:spTgt>
                                        </p:tgtEl>
                                        <p:attrNameLst>
                                          <p:attrName>style.visibility</p:attrName>
                                        </p:attrNameLst>
                                      </p:cBhvr>
                                      <p:to>
                                        <p:strVal val="visible"/>
                                      </p:to>
                                    </p:set>
                                    <p:anim calcmode="lin" valueType="num">
                                      <p:cBhvr additive="base">
                                        <p:cTn id="101" dur="500" fill="hold"/>
                                        <p:tgtEl>
                                          <p:spTgt spid="6">
                                            <p:graphicEl>
                                              <a:dgm id="{0BE3FB75-FA66-4FE0-BD91-7BAD0693080A}"/>
                                            </p:graphic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
                                            <p:graphicEl>
                                              <a:dgm id="{0BE3FB75-FA66-4FE0-BD91-7BAD0693080A}"/>
                                            </p:graphicEl>
                                          </p:spTgt>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6">
                                            <p:graphicEl>
                                              <a:dgm id="{F6884AAC-58B4-43AF-8042-FCD3F4DF6AD6}"/>
                                            </p:graphicEl>
                                          </p:spTgt>
                                        </p:tgtEl>
                                        <p:attrNameLst>
                                          <p:attrName>style.visibility</p:attrName>
                                        </p:attrNameLst>
                                      </p:cBhvr>
                                      <p:to>
                                        <p:strVal val="visible"/>
                                      </p:to>
                                    </p:set>
                                    <p:anim calcmode="lin" valueType="num">
                                      <p:cBhvr additive="base">
                                        <p:cTn id="105" dur="500" fill="hold"/>
                                        <p:tgtEl>
                                          <p:spTgt spid="6">
                                            <p:graphicEl>
                                              <a:dgm id="{F6884AAC-58B4-43AF-8042-FCD3F4DF6AD6}"/>
                                            </p:graphic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6">
                                            <p:graphicEl>
                                              <a:dgm id="{F6884AAC-58B4-43AF-8042-FCD3F4DF6AD6}"/>
                                            </p:graphicEl>
                                          </p:spTgt>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6">
                                            <p:graphicEl>
                                              <a:dgm id="{BF9EC74C-EB70-4ED9-8453-40E8D3C554FE}"/>
                                            </p:graphicEl>
                                          </p:spTgt>
                                        </p:tgtEl>
                                        <p:attrNameLst>
                                          <p:attrName>style.visibility</p:attrName>
                                        </p:attrNameLst>
                                      </p:cBhvr>
                                      <p:to>
                                        <p:strVal val="visible"/>
                                      </p:to>
                                    </p:set>
                                    <p:anim calcmode="lin" valueType="num">
                                      <p:cBhvr additive="base">
                                        <p:cTn id="111" dur="500" fill="hold"/>
                                        <p:tgtEl>
                                          <p:spTgt spid="6">
                                            <p:graphicEl>
                                              <a:dgm id="{BF9EC74C-EB70-4ED9-8453-40E8D3C554FE}"/>
                                            </p:graphic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6">
                                            <p:graphicEl>
                                              <a:dgm id="{BF9EC74C-EB70-4ED9-8453-40E8D3C554FE}"/>
                                            </p:graphicEl>
                                          </p:spTgt>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0"/>
                                  </p:stCondLst>
                                  <p:childTnLst>
                                    <p:set>
                                      <p:cBhvr>
                                        <p:cTn id="114" dur="1" fill="hold">
                                          <p:stCondLst>
                                            <p:cond delay="0"/>
                                          </p:stCondLst>
                                        </p:cTn>
                                        <p:tgtEl>
                                          <p:spTgt spid="6">
                                            <p:graphicEl>
                                              <a:dgm id="{5DAD030D-0F7D-42FA-AFEB-ADB2911A34F9}"/>
                                            </p:graphicEl>
                                          </p:spTgt>
                                        </p:tgtEl>
                                        <p:attrNameLst>
                                          <p:attrName>style.visibility</p:attrName>
                                        </p:attrNameLst>
                                      </p:cBhvr>
                                      <p:to>
                                        <p:strVal val="visible"/>
                                      </p:to>
                                    </p:set>
                                    <p:anim calcmode="lin" valueType="num">
                                      <p:cBhvr additive="base">
                                        <p:cTn id="115" dur="500" fill="hold"/>
                                        <p:tgtEl>
                                          <p:spTgt spid="6">
                                            <p:graphicEl>
                                              <a:dgm id="{5DAD030D-0F7D-42FA-AFEB-ADB2911A34F9}"/>
                                            </p:graphic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6">
                                            <p:graphicEl>
                                              <a:dgm id="{5DAD030D-0F7D-42FA-AFEB-ADB2911A34F9}"/>
                                            </p:graphic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6">
                                            <p:graphicEl>
                                              <a:dgm id="{C6164C67-68D8-47D1-9EED-A1739D6B985E}"/>
                                            </p:graphicEl>
                                          </p:spTgt>
                                        </p:tgtEl>
                                        <p:attrNameLst>
                                          <p:attrName>style.visibility</p:attrName>
                                        </p:attrNameLst>
                                      </p:cBhvr>
                                      <p:to>
                                        <p:strVal val="visible"/>
                                      </p:to>
                                    </p:set>
                                    <p:anim calcmode="lin" valueType="num">
                                      <p:cBhvr additive="base">
                                        <p:cTn id="121" dur="500" fill="hold"/>
                                        <p:tgtEl>
                                          <p:spTgt spid="6">
                                            <p:graphicEl>
                                              <a:dgm id="{C6164C67-68D8-47D1-9EED-A1739D6B985E}"/>
                                            </p:graphic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6">
                                            <p:graphicEl>
                                              <a:dgm id="{C6164C67-68D8-47D1-9EED-A1739D6B985E}"/>
                                            </p:graphicEl>
                                          </p:spTgt>
                                        </p:tgtEl>
                                        <p:attrNameLst>
                                          <p:attrName>ppt_y</p:attrName>
                                        </p:attrNameLst>
                                      </p:cBhvr>
                                      <p:tavLst>
                                        <p:tav tm="0">
                                          <p:val>
                                            <p:strVal val="#ppt_y"/>
                                          </p:val>
                                        </p:tav>
                                        <p:tav tm="100000">
                                          <p:val>
                                            <p:strVal val="#ppt_y"/>
                                          </p:val>
                                        </p:tav>
                                      </p:tavLst>
                                    </p:anim>
                                  </p:childTnLst>
                                </p:cTn>
                              </p:par>
                              <p:par>
                                <p:cTn id="123" presetID="2" presetClass="entr" presetSubtype="8" fill="hold" grpId="0" nodeType="withEffect">
                                  <p:stCondLst>
                                    <p:cond delay="0"/>
                                  </p:stCondLst>
                                  <p:childTnLst>
                                    <p:set>
                                      <p:cBhvr>
                                        <p:cTn id="124" dur="1" fill="hold">
                                          <p:stCondLst>
                                            <p:cond delay="0"/>
                                          </p:stCondLst>
                                        </p:cTn>
                                        <p:tgtEl>
                                          <p:spTgt spid="6">
                                            <p:graphicEl>
                                              <a:dgm id="{1E585619-0033-4119-A756-6B4EA807C764}"/>
                                            </p:graphicEl>
                                          </p:spTgt>
                                        </p:tgtEl>
                                        <p:attrNameLst>
                                          <p:attrName>style.visibility</p:attrName>
                                        </p:attrNameLst>
                                      </p:cBhvr>
                                      <p:to>
                                        <p:strVal val="visible"/>
                                      </p:to>
                                    </p:set>
                                    <p:anim calcmode="lin" valueType="num">
                                      <p:cBhvr additive="base">
                                        <p:cTn id="125" dur="500" fill="hold"/>
                                        <p:tgtEl>
                                          <p:spTgt spid="6">
                                            <p:graphicEl>
                                              <a:dgm id="{1E585619-0033-4119-A756-6B4EA807C764}"/>
                                            </p:graphicEl>
                                          </p:spTgt>
                                        </p:tgtEl>
                                        <p:attrNameLst>
                                          <p:attrName>ppt_x</p:attrName>
                                        </p:attrNameLst>
                                      </p:cBhvr>
                                      <p:tavLst>
                                        <p:tav tm="0">
                                          <p:val>
                                            <p:strVal val="0-#ppt_w/2"/>
                                          </p:val>
                                        </p:tav>
                                        <p:tav tm="100000">
                                          <p:val>
                                            <p:strVal val="#ppt_x"/>
                                          </p:val>
                                        </p:tav>
                                      </p:tavLst>
                                    </p:anim>
                                    <p:anim calcmode="lin" valueType="num">
                                      <p:cBhvr additive="base">
                                        <p:cTn id="126" dur="500" fill="hold"/>
                                        <p:tgtEl>
                                          <p:spTgt spid="6">
                                            <p:graphicEl>
                                              <a:dgm id="{1E585619-0033-4119-A756-6B4EA807C764}"/>
                                            </p:graphicEl>
                                          </p:spTgt>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1" nodeType="click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fade">
                                      <p:cBhvr>
                                        <p:cTn id="136" dur="500"/>
                                        <p:tgtEl>
                                          <p:spTgt spid="8"/>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mph" presetSubtype="0" fill="hold" grpId="0" nodeType="clickEffect">
                                  <p:stCondLst>
                                    <p:cond delay="0"/>
                                  </p:stCondLst>
                                  <p:childTnLst>
                                    <p:animEffect transition="out" filter="fade">
                                      <p:cBhvr>
                                        <p:cTn id="140" dur="500" tmFilter="0, 0; .2, .5; .8, .5; 1, 0"/>
                                        <p:tgtEl>
                                          <p:spTgt spid="8"/>
                                        </p:tgtEl>
                                      </p:cBhvr>
                                    </p:animEffect>
                                    <p:animScale>
                                      <p:cBhvr>
                                        <p:cTn id="14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Sub>
          <a:bldDgm bld="one"/>
        </p:bldSub>
      </p:bldGraphic>
      <p:bldGraphic spid="7" grpId="0">
        <p:bldSub>
          <a:bldDgm/>
        </p:bldSub>
      </p:bldGraphic>
      <p:bldGraphic spid="7" grpId="1">
        <p:bldSub>
          <a:bldDgm/>
        </p:bldSub>
      </p:bldGraphic>
      <p:bldP spid="8" grpId="0"/>
      <p:bldP spid="8" grpId="1"/>
      <p:bldP spid="4" grpId="0"/>
      <p:bldP spid="4" grpId="1"/>
      <p:bldP spid="5" grpId="0"/>
      <p:bldP spid="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77204" y="1752587"/>
            <a:ext cx="4991431" cy="346249"/>
          </a:xfrm>
          <a:prstGeom prst="rect">
            <a:avLst/>
          </a:prstGeom>
          <a:solidFill>
            <a:schemeClr val="accent1">
              <a:lumMod val="20000"/>
              <a:lumOff val="80000"/>
            </a:schemeClr>
          </a:solidFill>
          <a:ln w="22225">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1650" b="1" dirty="0">
                <a:solidFill>
                  <a:prstClr val="black"/>
                </a:solidFill>
                <a:latin typeface="Times New Roman" panose="02020603050405020304" pitchFamily="18" charset="0"/>
                <a:ea typeface="Times New Roman" panose="02020603050405020304" pitchFamily="18" charset="0"/>
                <a:cs typeface="B Yekan" panose="00000400000000000000" pitchFamily="2" charset="-78"/>
              </a:rPr>
              <a:t> DLSD-H/S0.1-ArcP-VMDL-A/S0.1-DL-Design3</a:t>
            </a:r>
            <a:r>
              <a:rPr lang="fa-IR" sz="1650" b="1" dirty="0">
                <a:solidFill>
                  <a:prstClr val="black"/>
                </a:solidFill>
                <a:latin typeface="Times New Roman" panose="02020603050405020304" pitchFamily="18" charset="0"/>
                <a:ea typeface="Times New Roman" panose="02020603050405020304" pitchFamily="18" charset="0"/>
                <a:cs typeface="B Yekan" panose="00000400000000000000" pitchFamily="2" charset="-78"/>
              </a:rPr>
              <a:t> مدل </a:t>
            </a:r>
            <a:endParaRPr lang="fa-IR" sz="1650" b="1" dirty="0">
              <a:solidFill>
                <a:prstClr val="black"/>
              </a:solidFill>
              <a:latin typeface="Times New Roman" panose="02020603050405020304" pitchFamily="18" charset="0"/>
              <a:cs typeface="B Yekan" panose="00000400000000000000" pitchFamily="2" charset="-78"/>
            </a:endParaRPr>
          </a:p>
        </p:txBody>
      </p:sp>
      <p:pic>
        <p:nvPicPr>
          <p:cNvPr id="2" name="h-s01L-D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3748" y="2247639"/>
            <a:ext cx="5486400" cy="2846540"/>
          </a:xfrm>
          <a:prstGeom prst="rect">
            <a:avLst/>
          </a:prstGeom>
        </p:spPr>
      </p:pic>
      <p:graphicFrame>
        <p:nvGraphicFramePr>
          <p:cNvPr id="6" name="Diagram 5"/>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6863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p:cNvSpPr>
            <a:spLocks/>
          </p:cNvSpPr>
          <p:nvPr/>
        </p:nvSpPr>
        <p:spPr bwMode="gray">
          <a:xfrm rot="16767773">
            <a:off x="1136299" y="1617372"/>
            <a:ext cx="470724"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CD9BFF"/>
          </a:solidFill>
          <a:ln w="0">
            <a:noFill/>
            <a:prstDash val="solid"/>
            <a:round/>
            <a:headEnd/>
            <a:tailEnd/>
          </a:ln>
          <a:effectLst/>
        </p:spPr>
        <p:txBody>
          <a:bodyPr/>
          <a:lstStyle/>
          <a:p>
            <a:endParaRPr lang="fa-IR" sz="1350"/>
          </a:p>
        </p:txBody>
      </p:sp>
      <p:grpSp>
        <p:nvGrpSpPr>
          <p:cNvPr id="5" name="Group 4"/>
          <p:cNvGrpSpPr/>
          <p:nvPr/>
        </p:nvGrpSpPr>
        <p:grpSpPr>
          <a:xfrm>
            <a:off x="176372" y="2749776"/>
            <a:ext cx="1128835" cy="823516"/>
            <a:chOff x="2508450" y="3535204"/>
            <a:chExt cx="2243526" cy="1636713"/>
          </a:xfrm>
          <a:effectLst/>
        </p:grpSpPr>
        <p:sp>
          <p:nvSpPr>
            <p:cNvPr id="6" name="Oval 11"/>
            <p:cNvSpPr>
              <a:spLocks noChangeArrowheads="1"/>
            </p:cNvSpPr>
            <p:nvPr/>
          </p:nvSpPr>
          <p:spPr bwMode="gray">
            <a:xfrm>
              <a:off x="2549915" y="3935820"/>
              <a:ext cx="516277" cy="838657"/>
            </a:xfrm>
            <a:prstGeom prst="ellipse">
              <a:avLst/>
            </a:prstGeom>
            <a:solidFill>
              <a:srgbClr val="9900FF"/>
            </a:solidFill>
            <a:ln w="38100" algn="ctr">
              <a:noFill/>
              <a:round/>
              <a:headEnd/>
              <a:tailEnd/>
            </a:ln>
            <a:effectLst/>
          </p:spPr>
          <p:txBody>
            <a:bodyPr wrap="none" anchor="ctr">
              <a:spAutoFit/>
            </a:bodyPr>
            <a:lstStyle/>
            <a:p>
              <a:endParaRPr lang="fa-IR" sz="1350"/>
            </a:p>
          </p:txBody>
        </p:sp>
        <p:grpSp>
          <p:nvGrpSpPr>
            <p:cNvPr id="7" name="Group 15"/>
            <p:cNvGrpSpPr>
              <a:grpSpLocks/>
            </p:cNvGrpSpPr>
            <p:nvPr/>
          </p:nvGrpSpPr>
          <p:grpSpPr bwMode="auto">
            <a:xfrm>
              <a:off x="2811853" y="3535204"/>
              <a:ext cx="1636712" cy="1636713"/>
              <a:chOff x="4166" y="1706"/>
              <a:chExt cx="1252" cy="1252"/>
            </a:xfrm>
          </p:grpSpPr>
          <p:sp>
            <p:nvSpPr>
              <p:cNvPr id="9"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10"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11"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2"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8" name="Text Box 38"/>
            <p:cNvSpPr txBox="1">
              <a:spLocks noChangeArrowheads="1"/>
            </p:cNvSpPr>
            <p:nvPr/>
          </p:nvSpPr>
          <p:spPr bwMode="gray">
            <a:xfrm>
              <a:off x="2508450" y="4086296"/>
              <a:ext cx="2243526" cy="734036"/>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نتیجه گیری</a:t>
              </a:r>
              <a:endParaRPr lang="en-US"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21" name="Group 20"/>
          <p:cNvGrpSpPr/>
          <p:nvPr/>
        </p:nvGrpSpPr>
        <p:grpSpPr>
          <a:xfrm>
            <a:off x="190798" y="4331039"/>
            <a:ext cx="1099981" cy="823515"/>
            <a:chOff x="2537120" y="3535204"/>
            <a:chExt cx="2186182" cy="1636713"/>
          </a:xfrm>
          <a:effectLst/>
        </p:grpSpPr>
        <p:sp>
          <p:nvSpPr>
            <p:cNvPr id="22" name="Oval 11"/>
            <p:cNvSpPr>
              <a:spLocks noChangeArrowheads="1"/>
            </p:cNvSpPr>
            <p:nvPr/>
          </p:nvSpPr>
          <p:spPr bwMode="gray">
            <a:xfrm>
              <a:off x="2549915" y="3935821"/>
              <a:ext cx="516278" cy="838658"/>
            </a:xfrm>
            <a:prstGeom prst="ellipse">
              <a:avLst/>
            </a:prstGeom>
            <a:solidFill>
              <a:srgbClr val="CC66FF"/>
            </a:solidFill>
            <a:ln w="38100" algn="ctr">
              <a:noFill/>
              <a:round/>
              <a:headEnd/>
              <a:tailEnd/>
            </a:ln>
            <a:effectLst/>
          </p:spPr>
          <p:txBody>
            <a:bodyPr wrap="none" anchor="ctr">
              <a:spAutoFit/>
            </a:bodyPr>
            <a:lstStyle/>
            <a:p>
              <a:endParaRPr lang="fa-IR" sz="1350"/>
            </a:p>
          </p:txBody>
        </p:sp>
        <p:grpSp>
          <p:nvGrpSpPr>
            <p:cNvPr id="23" name="Group 15"/>
            <p:cNvGrpSpPr>
              <a:grpSpLocks/>
            </p:cNvGrpSpPr>
            <p:nvPr/>
          </p:nvGrpSpPr>
          <p:grpSpPr bwMode="auto">
            <a:xfrm>
              <a:off x="2811853" y="3535204"/>
              <a:ext cx="1636712" cy="1636713"/>
              <a:chOff x="4166" y="1706"/>
              <a:chExt cx="1252" cy="1252"/>
            </a:xfrm>
          </p:grpSpPr>
          <p:sp>
            <p:nvSpPr>
              <p:cNvPr id="25"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6"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7"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8"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4" name="Text Box 38"/>
            <p:cNvSpPr txBox="1">
              <a:spLocks noChangeArrowheads="1"/>
            </p:cNvSpPr>
            <p:nvPr/>
          </p:nvSpPr>
          <p:spPr bwMode="gray">
            <a:xfrm>
              <a:off x="2537120" y="4086294"/>
              <a:ext cx="2186182" cy="734037"/>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پیشنهادات</a:t>
              </a:r>
              <a:endParaRPr lang="en-US" dirty="0">
                <a:solidFill>
                  <a:srgbClr val="000000"/>
                </a:solidFill>
                <a:effectLst>
                  <a:outerShdw blurRad="38100" dist="38100" dir="2700000" algn="tl">
                    <a:srgbClr val="000000">
                      <a:alpha val="43137"/>
                    </a:srgbClr>
                  </a:outerShdw>
                </a:effectLst>
                <a:cs typeface="B Yekan" pitchFamily="2" charset="-78"/>
              </a:endParaRPr>
            </a:p>
          </p:txBody>
        </p:sp>
      </p:grpSp>
      <p:graphicFrame>
        <p:nvGraphicFramePr>
          <p:cNvPr id="46" name="Diagram 45"/>
          <p:cNvGraphicFramePr/>
          <p:nvPr>
            <p:extLst/>
          </p:nvPr>
        </p:nvGraphicFramePr>
        <p:xfrm>
          <a:off x="184832" y="2618779"/>
          <a:ext cx="7685471" cy="3252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41/44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0" name="Diagram 29"/>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1" name="Group 30"/>
          <p:cNvGrpSpPr/>
          <p:nvPr/>
        </p:nvGrpSpPr>
        <p:grpSpPr>
          <a:xfrm>
            <a:off x="0" y="2728153"/>
            <a:ext cx="8273006" cy="2943782"/>
            <a:chOff x="1290" y="3539629"/>
            <a:chExt cx="9735140" cy="657345"/>
          </a:xfrm>
          <a:noFill/>
        </p:grpSpPr>
        <p:sp>
          <p:nvSpPr>
            <p:cNvPr id="32" name="Rounded Rectangle 31"/>
            <p:cNvSpPr/>
            <p:nvPr/>
          </p:nvSpPr>
          <p:spPr>
            <a:xfrm>
              <a:off x="1290" y="3539629"/>
              <a:ext cx="9735140" cy="657345"/>
            </a:xfrm>
            <a:prstGeom prst="roundRect">
              <a:avLst/>
            </a:prstGeom>
            <a:grpFill/>
            <a:ln>
              <a:noFill/>
            </a:ln>
          </p:spPr>
          <p:style>
            <a:lnRef idx="2">
              <a:schemeClr val="accent5"/>
            </a:lnRef>
            <a:fillRef idx="1">
              <a:schemeClr val="lt1"/>
            </a:fillRef>
            <a:effectRef idx="0">
              <a:schemeClr val="accent5"/>
            </a:effectRef>
            <a:fontRef idx="minor">
              <a:schemeClr val="dk1"/>
            </a:fontRef>
          </p:style>
        </p:sp>
        <p:sp>
          <p:nvSpPr>
            <p:cNvPr id="33" name="Rounded Rectangle 4"/>
            <p:cNvSpPr/>
            <p:nvPr/>
          </p:nvSpPr>
          <p:spPr>
            <a:xfrm>
              <a:off x="33379" y="3571718"/>
              <a:ext cx="9670962" cy="593167"/>
            </a:xfrm>
            <a:prstGeom prst="rect">
              <a:avLst/>
            </a:prstGeom>
            <a:grpFill/>
            <a:ln>
              <a:noFill/>
            </a:ln>
          </p:spPr>
          <p:style>
            <a:lnRef idx="2">
              <a:schemeClr val="accent5"/>
            </a:lnRef>
            <a:fillRef idx="1">
              <a:schemeClr val="lt1"/>
            </a:fillRef>
            <a:effectRef idx="0">
              <a:schemeClr val="accent5"/>
            </a:effectRef>
            <a:fontRef idx="minor">
              <a:schemeClr val="dk1"/>
            </a:fontRef>
          </p:style>
          <p:txBody>
            <a:bodyPr spcFirstLastPara="0" vert="horz" wrap="square" lIns="203345" tIns="0" rIns="203345" bIns="0" numCol="1" spcCol="1270" anchor="ctr" anchorCtr="0">
              <a:noAutofit/>
            </a:bodyPr>
            <a:lstStyle/>
            <a:p>
              <a:pPr algn="just" defTabSz="666750" rtl="1">
                <a:lnSpc>
                  <a:spcPct val="150000"/>
                </a:lnSpc>
                <a:spcBef>
                  <a:spcPct val="0"/>
                </a:spcBef>
                <a:spcAft>
                  <a:spcPct val="35000"/>
                </a:spcAft>
              </a:pPr>
              <a:r>
                <a:rPr lang="fa-IR" sz="3000" b="1" dirty="0">
                  <a:ln w="13462">
                    <a:solidFill>
                      <a:srgbClr val="7030A0"/>
                    </a:solidFill>
                    <a:prstDash val="solid"/>
                  </a:ln>
                  <a:solidFill>
                    <a:schemeClr val="tx1">
                      <a:lumMod val="85000"/>
                      <a:lumOff val="15000"/>
                    </a:schemeClr>
                  </a:solidFill>
                  <a:effectLst>
                    <a:outerShdw dist="38100" dir="2700000" algn="bl" rotWithShape="0">
                      <a:schemeClr val="accent5"/>
                    </a:outerShdw>
                  </a:effectLst>
                  <a:cs typeface="B Yekan" panose="00000400000000000000" pitchFamily="2" charset="-78"/>
                </a:rPr>
                <a:t>در کل پرلین ها بر رفتار سازه های فضاکار چلیکی تک لایه تأثیر گذار بوده و باید در بررسی این سازه ها مورد توجه قرار گیرند، این اثر می تواند مثبت و سودمند باشد یا آنکه منفی و زیان آور</a:t>
              </a:r>
              <a:endParaRPr lang="en-US" sz="3000" b="1" dirty="0">
                <a:ln w="13462">
                  <a:solidFill>
                    <a:srgbClr val="7030A0"/>
                  </a:solidFill>
                  <a:prstDash val="solid"/>
                </a:ln>
                <a:solidFill>
                  <a:schemeClr val="tx1">
                    <a:lumMod val="85000"/>
                    <a:lumOff val="15000"/>
                  </a:schemeClr>
                </a:solidFill>
                <a:effectLst>
                  <a:outerShdw dist="38100" dir="2700000" algn="bl" rotWithShape="0">
                    <a:schemeClr val="accent5"/>
                  </a:outerShdw>
                </a:effectLst>
                <a:cs typeface="B Yekan" panose="00000400000000000000" pitchFamily="2" charset="-78"/>
              </a:endParaRPr>
            </a:p>
          </p:txBody>
        </p:sp>
      </p:grpSp>
    </p:spTree>
    <p:extLst>
      <p:ext uri="{BB962C8B-B14F-4D97-AF65-F5344CB8AC3E}">
        <p14:creationId xmlns:p14="http://schemas.microsoft.com/office/powerpoint/2010/main" val="302162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grpId="1" nodeType="clickEffect">
                                  <p:stCondLst>
                                    <p:cond delay="0"/>
                                  </p:stCondLst>
                                  <p:childTnLst>
                                    <p:anim calcmode="lin" valueType="num">
                                      <p:cBhvr additive="base">
                                        <p:cTn id="17" dur="500"/>
                                        <p:tgtEl>
                                          <p:spTgt spid="3"/>
                                        </p:tgtEl>
                                        <p:attrNameLst>
                                          <p:attrName>ppt_x</p:attrName>
                                        </p:attrNameLst>
                                      </p:cBhvr>
                                      <p:tavLst>
                                        <p:tav tm="0">
                                          <p:val>
                                            <p:strVal val="ppt_x"/>
                                          </p:val>
                                        </p:tav>
                                        <p:tav tm="100000">
                                          <p:val>
                                            <p:strVal val="0-ppt_w/2"/>
                                          </p:val>
                                        </p:tav>
                                      </p:tavLst>
                                    </p:anim>
                                    <p:anim calcmode="lin" valueType="num">
                                      <p:cBhvr additive="base">
                                        <p:cTn id="18" dur="500"/>
                                        <p:tgtEl>
                                          <p:spTgt spid="3"/>
                                        </p:tgtEl>
                                        <p:attrNameLst>
                                          <p:attrName>ppt_y</p:attrName>
                                        </p:attrNameLst>
                                      </p:cBhvr>
                                      <p:tavLst>
                                        <p:tav tm="0">
                                          <p:val>
                                            <p:strVal val="ppt_y"/>
                                          </p:val>
                                        </p:tav>
                                        <p:tav tm="100000">
                                          <p:val>
                                            <p:strVal val="ppt_y"/>
                                          </p:val>
                                        </p:tav>
                                      </p:tavLst>
                                    </p:anim>
                                    <p:set>
                                      <p:cBhvr>
                                        <p:cTn id="19" dur="1" fill="hold">
                                          <p:stCondLst>
                                            <p:cond delay="499"/>
                                          </p:stCondLst>
                                        </p:cTn>
                                        <p:tgtEl>
                                          <p:spTgt spid="3"/>
                                        </p:tgtEl>
                                        <p:attrNameLst>
                                          <p:attrName>style.visibility</p:attrName>
                                        </p:attrNameLst>
                                      </p:cBhvr>
                                      <p:to>
                                        <p:strVal val="hidden"/>
                                      </p:to>
                                    </p:set>
                                  </p:childTnLst>
                                </p:cTn>
                              </p:par>
                              <p:par>
                                <p:cTn id="20" presetID="2" presetClass="exit" presetSubtype="8" fill="hold" nodeType="with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0-ppt_w/2"/>
                                          </p:val>
                                        </p:tav>
                                      </p:tavLst>
                                    </p:anim>
                                    <p:anim calcmode="lin" valueType="num">
                                      <p:cBhvr additive="base">
                                        <p:cTn id="22" dur="500"/>
                                        <p:tgtEl>
                                          <p:spTgt spid="21"/>
                                        </p:tgtEl>
                                        <p:attrNameLst>
                                          <p:attrName>ppt_y</p:attrName>
                                        </p:attrNameLst>
                                      </p:cBhvr>
                                      <p:tavLst>
                                        <p:tav tm="0">
                                          <p:val>
                                            <p:strVal val="ppt_y"/>
                                          </p:val>
                                        </p:tav>
                                        <p:tav tm="100000">
                                          <p:val>
                                            <p:strVal val="ppt_y"/>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16667E-7 1.85185E-6 L 0.82083 -0.15278 " pathEditMode="relative" rAng="0" ptsTypes="AA">
                                      <p:cBhvr>
                                        <p:cTn id="27" dur="2000" fill="hold"/>
                                        <p:tgtEl>
                                          <p:spTgt spid="5"/>
                                        </p:tgtEl>
                                        <p:attrNameLst>
                                          <p:attrName>ppt_x</p:attrName>
                                          <p:attrName>ppt_y</p:attrName>
                                        </p:attrNameLst>
                                      </p:cBhvr>
                                      <p:rCtr x="41042" y="-7639"/>
                                    </p:animMotion>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6">
                                            <p:graphicEl>
                                              <a:dgm id="{C0642E34-DE2A-44AA-812F-8FD7F1B3F3D3}"/>
                                            </p:graphicEl>
                                          </p:spTgt>
                                        </p:tgtEl>
                                        <p:attrNameLst>
                                          <p:attrName>style.visibility</p:attrName>
                                        </p:attrNameLst>
                                      </p:cBhvr>
                                      <p:to>
                                        <p:strVal val="visible"/>
                                      </p:to>
                                    </p:set>
                                    <p:animEffect transition="in" filter="fade">
                                      <p:cBhvr>
                                        <p:cTn id="32" dur="1000"/>
                                        <p:tgtEl>
                                          <p:spTgt spid="46">
                                            <p:graphicEl>
                                              <a:dgm id="{C0642E34-DE2A-44AA-812F-8FD7F1B3F3D3}"/>
                                            </p:graphicEl>
                                          </p:spTgt>
                                        </p:tgtEl>
                                      </p:cBhvr>
                                    </p:animEffect>
                                    <p:anim calcmode="lin" valueType="num">
                                      <p:cBhvr>
                                        <p:cTn id="33" dur="1000" fill="hold"/>
                                        <p:tgtEl>
                                          <p:spTgt spid="46">
                                            <p:graphicEl>
                                              <a:dgm id="{C0642E34-DE2A-44AA-812F-8FD7F1B3F3D3}"/>
                                            </p:graphicEl>
                                          </p:spTgt>
                                        </p:tgtEl>
                                        <p:attrNameLst>
                                          <p:attrName>ppt_x</p:attrName>
                                        </p:attrNameLst>
                                      </p:cBhvr>
                                      <p:tavLst>
                                        <p:tav tm="0">
                                          <p:val>
                                            <p:strVal val="#ppt_x"/>
                                          </p:val>
                                        </p:tav>
                                        <p:tav tm="100000">
                                          <p:val>
                                            <p:strVal val="#ppt_x"/>
                                          </p:val>
                                        </p:tav>
                                      </p:tavLst>
                                    </p:anim>
                                    <p:anim calcmode="lin" valueType="num">
                                      <p:cBhvr>
                                        <p:cTn id="34" dur="1000" fill="hold"/>
                                        <p:tgtEl>
                                          <p:spTgt spid="46">
                                            <p:graphicEl>
                                              <a:dgm id="{C0642E34-DE2A-44AA-812F-8FD7F1B3F3D3}"/>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6">
                                            <p:graphicEl>
                                              <a:dgm id="{A4899F11-9D13-4428-BB30-150B62A52F9F}"/>
                                            </p:graphicEl>
                                          </p:spTgt>
                                        </p:tgtEl>
                                        <p:attrNameLst>
                                          <p:attrName>style.visibility</p:attrName>
                                        </p:attrNameLst>
                                      </p:cBhvr>
                                      <p:to>
                                        <p:strVal val="visible"/>
                                      </p:to>
                                    </p:set>
                                    <p:animEffect transition="in" filter="fade">
                                      <p:cBhvr>
                                        <p:cTn id="39" dur="1000"/>
                                        <p:tgtEl>
                                          <p:spTgt spid="46">
                                            <p:graphicEl>
                                              <a:dgm id="{A4899F11-9D13-4428-BB30-150B62A52F9F}"/>
                                            </p:graphicEl>
                                          </p:spTgt>
                                        </p:tgtEl>
                                      </p:cBhvr>
                                    </p:animEffect>
                                    <p:anim calcmode="lin" valueType="num">
                                      <p:cBhvr>
                                        <p:cTn id="40" dur="1000" fill="hold"/>
                                        <p:tgtEl>
                                          <p:spTgt spid="46">
                                            <p:graphicEl>
                                              <a:dgm id="{A4899F11-9D13-4428-BB30-150B62A52F9F}"/>
                                            </p:graphicEl>
                                          </p:spTgt>
                                        </p:tgtEl>
                                        <p:attrNameLst>
                                          <p:attrName>ppt_x</p:attrName>
                                        </p:attrNameLst>
                                      </p:cBhvr>
                                      <p:tavLst>
                                        <p:tav tm="0">
                                          <p:val>
                                            <p:strVal val="#ppt_x"/>
                                          </p:val>
                                        </p:tav>
                                        <p:tav tm="100000">
                                          <p:val>
                                            <p:strVal val="#ppt_x"/>
                                          </p:val>
                                        </p:tav>
                                      </p:tavLst>
                                    </p:anim>
                                    <p:anim calcmode="lin" valueType="num">
                                      <p:cBhvr>
                                        <p:cTn id="41" dur="1000" fill="hold"/>
                                        <p:tgtEl>
                                          <p:spTgt spid="46">
                                            <p:graphicEl>
                                              <a:dgm id="{A4899F11-9D13-4428-BB30-150B62A52F9F}"/>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6">
                                            <p:graphicEl>
                                              <a:dgm id="{871D03CB-1AA0-4756-8BA1-0385FE55D8B4}"/>
                                            </p:graphicEl>
                                          </p:spTgt>
                                        </p:tgtEl>
                                        <p:attrNameLst>
                                          <p:attrName>style.visibility</p:attrName>
                                        </p:attrNameLst>
                                      </p:cBhvr>
                                      <p:to>
                                        <p:strVal val="visible"/>
                                      </p:to>
                                    </p:set>
                                    <p:animEffect transition="in" filter="fade">
                                      <p:cBhvr>
                                        <p:cTn id="46" dur="1000"/>
                                        <p:tgtEl>
                                          <p:spTgt spid="46">
                                            <p:graphicEl>
                                              <a:dgm id="{871D03CB-1AA0-4756-8BA1-0385FE55D8B4}"/>
                                            </p:graphicEl>
                                          </p:spTgt>
                                        </p:tgtEl>
                                      </p:cBhvr>
                                    </p:animEffect>
                                    <p:anim calcmode="lin" valueType="num">
                                      <p:cBhvr>
                                        <p:cTn id="47" dur="1000" fill="hold"/>
                                        <p:tgtEl>
                                          <p:spTgt spid="46">
                                            <p:graphicEl>
                                              <a:dgm id="{871D03CB-1AA0-4756-8BA1-0385FE55D8B4}"/>
                                            </p:graphicEl>
                                          </p:spTgt>
                                        </p:tgtEl>
                                        <p:attrNameLst>
                                          <p:attrName>ppt_x</p:attrName>
                                        </p:attrNameLst>
                                      </p:cBhvr>
                                      <p:tavLst>
                                        <p:tav tm="0">
                                          <p:val>
                                            <p:strVal val="#ppt_x"/>
                                          </p:val>
                                        </p:tav>
                                        <p:tav tm="100000">
                                          <p:val>
                                            <p:strVal val="#ppt_x"/>
                                          </p:val>
                                        </p:tav>
                                      </p:tavLst>
                                    </p:anim>
                                    <p:anim calcmode="lin" valueType="num">
                                      <p:cBhvr>
                                        <p:cTn id="48" dur="1000" fill="hold"/>
                                        <p:tgtEl>
                                          <p:spTgt spid="46">
                                            <p:graphicEl>
                                              <a:dgm id="{871D03CB-1AA0-4756-8BA1-0385FE55D8B4}"/>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6">
                                            <p:graphicEl>
                                              <a:dgm id="{24DBD1CC-80CE-4FDC-9212-BCF5266AD86F}"/>
                                            </p:graphicEl>
                                          </p:spTgt>
                                        </p:tgtEl>
                                        <p:attrNameLst>
                                          <p:attrName>style.visibility</p:attrName>
                                        </p:attrNameLst>
                                      </p:cBhvr>
                                      <p:to>
                                        <p:strVal val="visible"/>
                                      </p:to>
                                    </p:set>
                                    <p:animEffect transition="in" filter="fade">
                                      <p:cBhvr>
                                        <p:cTn id="53" dur="1000"/>
                                        <p:tgtEl>
                                          <p:spTgt spid="46">
                                            <p:graphicEl>
                                              <a:dgm id="{24DBD1CC-80CE-4FDC-9212-BCF5266AD86F}"/>
                                            </p:graphicEl>
                                          </p:spTgt>
                                        </p:tgtEl>
                                      </p:cBhvr>
                                    </p:animEffect>
                                    <p:anim calcmode="lin" valueType="num">
                                      <p:cBhvr>
                                        <p:cTn id="54" dur="1000" fill="hold"/>
                                        <p:tgtEl>
                                          <p:spTgt spid="46">
                                            <p:graphicEl>
                                              <a:dgm id="{24DBD1CC-80CE-4FDC-9212-BCF5266AD86F}"/>
                                            </p:graphicEl>
                                          </p:spTgt>
                                        </p:tgtEl>
                                        <p:attrNameLst>
                                          <p:attrName>ppt_x</p:attrName>
                                        </p:attrNameLst>
                                      </p:cBhvr>
                                      <p:tavLst>
                                        <p:tav tm="0">
                                          <p:val>
                                            <p:strVal val="#ppt_x"/>
                                          </p:val>
                                        </p:tav>
                                        <p:tav tm="100000">
                                          <p:val>
                                            <p:strVal val="#ppt_x"/>
                                          </p:val>
                                        </p:tav>
                                      </p:tavLst>
                                    </p:anim>
                                    <p:anim calcmode="lin" valueType="num">
                                      <p:cBhvr>
                                        <p:cTn id="55" dur="1000" fill="hold"/>
                                        <p:tgtEl>
                                          <p:spTgt spid="46">
                                            <p:graphicEl>
                                              <a:dgm id="{24DBD1CC-80CE-4FDC-9212-BCF5266AD86F}"/>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6">
                                            <p:graphicEl>
                                              <a:dgm id="{5B44BBBE-8EC3-4D60-A545-70831AFD93F4}"/>
                                            </p:graphicEl>
                                          </p:spTgt>
                                        </p:tgtEl>
                                        <p:attrNameLst>
                                          <p:attrName>style.visibility</p:attrName>
                                        </p:attrNameLst>
                                      </p:cBhvr>
                                      <p:to>
                                        <p:strVal val="visible"/>
                                      </p:to>
                                    </p:set>
                                    <p:animEffect transition="in" filter="fade">
                                      <p:cBhvr>
                                        <p:cTn id="60" dur="1000"/>
                                        <p:tgtEl>
                                          <p:spTgt spid="46">
                                            <p:graphicEl>
                                              <a:dgm id="{5B44BBBE-8EC3-4D60-A545-70831AFD93F4}"/>
                                            </p:graphicEl>
                                          </p:spTgt>
                                        </p:tgtEl>
                                      </p:cBhvr>
                                    </p:animEffect>
                                    <p:anim calcmode="lin" valueType="num">
                                      <p:cBhvr>
                                        <p:cTn id="61" dur="1000" fill="hold"/>
                                        <p:tgtEl>
                                          <p:spTgt spid="46">
                                            <p:graphicEl>
                                              <a:dgm id="{5B44BBBE-8EC3-4D60-A545-70831AFD93F4}"/>
                                            </p:graphicEl>
                                          </p:spTgt>
                                        </p:tgtEl>
                                        <p:attrNameLst>
                                          <p:attrName>ppt_x</p:attrName>
                                        </p:attrNameLst>
                                      </p:cBhvr>
                                      <p:tavLst>
                                        <p:tav tm="0">
                                          <p:val>
                                            <p:strVal val="#ppt_x"/>
                                          </p:val>
                                        </p:tav>
                                        <p:tav tm="100000">
                                          <p:val>
                                            <p:strVal val="#ppt_x"/>
                                          </p:val>
                                        </p:tav>
                                      </p:tavLst>
                                    </p:anim>
                                    <p:anim calcmode="lin" valueType="num">
                                      <p:cBhvr>
                                        <p:cTn id="62" dur="1000" fill="hold"/>
                                        <p:tgtEl>
                                          <p:spTgt spid="46">
                                            <p:graphicEl>
                                              <a:dgm id="{5B44BBBE-8EC3-4D60-A545-70831AFD93F4}"/>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6">
                                            <p:graphicEl>
                                              <a:dgm id="{31637FDA-A955-4631-BC41-CBDD28C0A7AD}"/>
                                            </p:graphicEl>
                                          </p:spTgt>
                                        </p:tgtEl>
                                        <p:attrNameLst>
                                          <p:attrName>style.visibility</p:attrName>
                                        </p:attrNameLst>
                                      </p:cBhvr>
                                      <p:to>
                                        <p:strVal val="visible"/>
                                      </p:to>
                                    </p:set>
                                    <p:animEffect transition="in" filter="fade">
                                      <p:cBhvr>
                                        <p:cTn id="67" dur="1000"/>
                                        <p:tgtEl>
                                          <p:spTgt spid="46">
                                            <p:graphicEl>
                                              <a:dgm id="{31637FDA-A955-4631-BC41-CBDD28C0A7AD}"/>
                                            </p:graphicEl>
                                          </p:spTgt>
                                        </p:tgtEl>
                                      </p:cBhvr>
                                    </p:animEffect>
                                    <p:anim calcmode="lin" valueType="num">
                                      <p:cBhvr>
                                        <p:cTn id="68" dur="1000" fill="hold"/>
                                        <p:tgtEl>
                                          <p:spTgt spid="46">
                                            <p:graphicEl>
                                              <a:dgm id="{31637FDA-A955-4631-BC41-CBDD28C0A7AD}"/>
                                            </p:graphicEl>
                                          </p:spTgt>
                                        </p:tgtEl>
                                        <p:attrNameLst>
                                          <p:attrName>ppt_x</p:attrName>
                                        </p:attrNameLst>
                                      </p:cBhvr>
                                      <p:tavLst>
                                        <p:tav tm="0">
                                          <p:val>
                                            <p:strVal val="#ppt_x"/>
                                          </p:val>
                                        </p:tav>
                                        <p:tav tm="100000">
                                          <p:val>
                                            <p:strVal val="#ppt_x"/>
                                          </p:val>
                                        </p:tav>
                                      </p:tavLst>
                                    </p:anim>
                                    <p:anim calcmode="lin" valueType="num">
                                      <p:cBhvr>
                                        <p:cTn id="69" dur="1000" fill="hold"/>
                                        <p:tgtEl>
                                          <p:spTgt spid="46">
                                            <p:graphicEl>
                                              <a:dgm id="{31637FDA-A955-4631-BC41-CBDD28C0A7A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6">
                                            <p:graphicEl>
                                              <a:dgm id="{BEF83F88-D1AA-4EB2-8010-7404E2A7CFD5}"/>
                                            </p:graphicEl>
                                          </p:spTgt>
                                        </p:tgtEl>
                                        <p:attrNameLst>
                                          <p:attrName>style.visibility</p:attrName>
                                        </p:attrNameLst>
                                      </p:cBhvr>
                                      <p:to>
                                        <p:strVal val="visible"/>
                                      </p:to>
                                    </p:set>
                                    <p:animEffect transition="in" filter="fade">
                                      <p:cBhvr>
                                        <p:cTn id="74" dur="1000"/>
                                        <p:tgtEl>
                                          <p:spTgt spid="46">
                                            <p:graphicEl>
                                              <a:dgm id="{BEF83F88-D1AA-4EB2-8010-7404E2A7CFD5}"/>
                                            </p:graphicEl>
                                          </p:spTgt>
                                        </p:tgtEl>
                                      </p:cBhvr>
                                    </p:animEffect>
                                    <p:anim calcmode="lin" valueType="num">
                                      <p:cBhvr>
                                        <p:cTn id="75" dur="1000" fill="hold"/>
                                        <p:tgtEl>
                                          <p:spTgt spid="46">
                                            <p:graphicEl>
                                              <a:dgm id="{BEF83F88-D1AA-4EB2-8010-7404E2A7CFD5}"/>
                                            </p:graphicEl>
                                          </p:spTgt>
                                        </p:tgtEl>
                                        <p:attrNameLst>
                                          <p:attrName>ppt_x</p:attrName>
                                        </p:attrNameLst>
                                      </p:cBhvr>
                                      <p:tavLst>
                                        <p:tav tm="0">
                                          <p:val>
                                            <p:strVal val="#ppt_x"/>
                                          </p:val>
                                        </p:tav>
                                        <p:tav tm="100000">
                                          <p:val>
                                            <p:strVal val="#ppt_x"/>
                                          </p:val>
                                        </p:tav>
                                      </p:tavLst>
                                    </p:anim>
                                    <p:anim calcmode="lin" valueType="num">
                                      <p:cBhvr>
                                        <p:cTn id="76" dur="1000" fill="hold"/>
                                        <p:tgtEl>
                                          <p:spTgt spid="46">
                                            <p:graphicEl>
                                              <a:dgm id="{BEF83F88-D1AA-4EB2-8010-7404E2A7CFD5}"/>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6">
                                            <p:graphicEl>
                                              <a:dgm id="{BA8D85F1-74E4-47D7-9C8C-8BCBAD644791}"/>
                                            </p:graphicEl>
                                          </p:spTgt>
                                        </p:tgtEl>
                                        <p:attrNameLst>
                                          <p:attrName>style.visibility</p:attrName>
                                        </p:attrNameLst>
                                      </p:cBhvr>
                                      <p:to>
                                        <p:strVal val="visible"/>
                                      </p:to>
                                    </p:set>
                                    <p:animEffect transition="in" filter="fade">
                                      <p:cBhvr>
                                        <p:cTn id="81" dur="1000"/>
                                        <p:tgtEl>
                                          <p:spTgt spid="46">
                                            <p:graphicEl>
                                              <a:dgm id="{BA8D85F1-74E4-47D7-9C8C-8BCBAD644791}"/>
                                            </p:graphicEl>
                                          </p:spTgt>
                                        </p:tgtEl>
                                      </p:cBhvr>
                                    </p:animEffect>
                                    <p:anim calcmode="lin" valueType="num">
                                      <p:cBhvr>
                                        <p:cTn id="82" dur="1000" fill="hold"/>
                                        <p:tgtEl>
                                          <p:spTgt spid="46">
                                            <p:graphicEl>
                                              <a:dgm id="{BA8D85F1-74E4-47D7-9C8C-8BCBAD644791}"/>
                                            </p:graphicEl>
                                          </p:spTgt>
                                        </p:tgtEl>
                                        <p:attrNameLst>
                                          <p:attrName>ppt_x</p:attrName>
                                        </p:attrNameLst>
                                      </p:cBhvr>
                                      <p:tavLst>
                                        <p:tav tm="0">
                                          <p:val>
                                            <p:strVal val="#ppt_x"/>
                                          </p:val>
                                        </p:tav>
                                        <p:tav tm="100000">
                                          <p:val>
                                            <p:strVal val="#ppt_x"/>
                                          </p:val>
                                        </p:tav>
                                      </p:tavLst>
                                    </p:anim>
                                    <p:anim calcmode="lin" valueType="num">
                                      <p:cBhvr>
                                        <p:cTn id="83" dur="1000" fill="hold"/>
                                        <p:tgtEl>
                                          <p:spTgt spid="46">
                                            <p:graphicEl>
                                              <a:dgm id="{BA8D85F1-74E4-47D7-9C8C-8BCBAD644791}"/>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46">
                                            <p:graphicEl>
                                              <a:dgm id="{81929D50-5EDC-409E-9330-85688334CEE7}"/>
                                            </p:graphicEl>
                                          </p:spTgt>
                                        </p:tgtEl>
                                        <p:attrNameLst>
                                          <p:attrName>style.visibility</p:attrName>
                                        </p:attrNameLst>
                                      </p:cBhvr>
                                      <p:to>
                                        <p:strVal val="visible"/>
                                      </p:to>
                                    </p:set>
                                    <p:animEffect transition="in" filter="fade">
                                      <p:cBhvr>
                                        <p:cTn id="88" dur="1000"/>
                                        <p:tgtEl>
                                          <p:spTgt spid="46">
                                            <p:graphicEl>
                                              <a:dgm id="{81929D50-5EDC-409E-9330-85688334CEE7}"/>
                                            </p:graphicEl>
                                          </p:spTgt>
                                        </p:tgtEl>
                                      </p:cBhvr>
                                    </p:animEffect>
                                    <p:anim calcmode="lin" valueType="num">
                                      <p:cBhvr>
                                        <p:cTn id="89" dur="1000" fill="hold"/>
                                        <p:tgtEl>
                                          <p:spTgt spid="46">
                                            <p:graphicEl>
                                              <a:dgm id="{81929D50-5EDC-409E-9330-85688334CEE7}"/>
                                            </p:graphicEl>
                                          </p:spTgt>
                                        </p:tgtEl>
                                        <p:attrNameLst>
                                          <p:attrName>ppt_x</p:attrName>
                                        </p:attrNameLst>
                                      </p:cBhvr>
                                      <p:tavLst>
                                        <p:tav tm="0">
                                          <p:val>
                                            <p:strVal val="#ppt_x"/>
                                          </p:val>
                                        </p:tav>
                                        <p:tav tm="100000">
                                          <p:val>
                                            <p:strVal val="#ppt_x"/>
                                          </p:val>
                                        </p:tav>
                                      </p:tavLst>
                                    </p:anim>
                                    <p:anim calcmode="lin" valueType="num">
                                      <p:cBhvr>
                                        <p:cTn id="90" dur="1000" fill="hold"/>
                                        <p:tgtEl>
                                          <p:spTgt spid="46">
                                            <p:graphicEl>
                                              <a:dgm id="{81929D50-5EDC-409E-9330-85688334CEE7}"/>
                                            </p:graphic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6">
                                            <p:graphicEl>
                                              <a:dgm id="{FE221FA1-CC16-4381-A3B2-614C45A80179}"/>
                                            </p:graphicEl>
                                          </p:spTgt>
                                        </p:tgtEl>
                                        <p:attrNameLst>
                                          <p:attrName>style.visibility</p:attrName>
                                        </p:attrNameLst>
                                      </p:cBhvr>
                                      <p:to>
                                        <p:strVal val="visible"/>
                                      </p:to>
                                    </p:set>
                                    <p:animEffect transition="in" filter="fade">
                                      <p:cBhvr>
                                        <p:cTn id="95" dur="1000"/>
                                        <p:tgtEl>
                                          <p:spTgt spid="46">
                                            <p:graphicEl>
                                              <a:dgm id="{FE221FA1-CC16-4381-A3B2-614C45A80179}"/>
                                            </p:graphicEl>
                                          </p:spTgt>
                                        </p:tgtEl>
                                      </p:cBhvr>
                                    </p:animEffect>
                                    <p:anim calcmode="lin" valueType="num">
                                      <p:cBhvr>
                                        <p:cTn id="96" dur="1000" fill="hold"/>
                                        <p:tgtEl>
                                          <p:spTgt spid="46">
                                            <p:graphicEl>
                                              <a:dgm id="{FE221FA1-CC16-4381-A3B2-614C45A80179}"/>
                                            </p:graphicEl>
                                          </p:spTgt>
                                        </p:tgtEl>
                                        <p:attrNameLst>
                                          <p:attrName>ppt_x</p:attrName>
                                        </p:attrNameLst>
                                      </p:cBhvr>
                                      <p:tavLst>
                                        <p:tav tm="0">
                                          <p:val>
                                            <p:strVal val="#ppt_x"/>
                                          </p:val>
                                        </p:tav>
                                        <p:tav tm="100000">
                                          <p:val>
                                            <p:strVal val="#ppt_x"/>
                                          </p:val>
                                        </p:tav>
                                      </p:tavLst>
                                    </p:anim>
                                    <p:anim calcmode="lin" valueType="num">
                                      <p:cBhvr>
                                        <p:cTn id="97" dur="1000" fill="hold"/>
                                        <p:tgtEl>
                                          <p:spTgt spid="46">
                                            <p:graphicEl>
                                              <a:dgm id="{FE221FA1-CC16-4381-A3B2-614C45A80179}"/>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6">
                                            <p:graphicEl>
                                              <a:dgm id="{BFE83A00-DA25-45C8-9D44-A63E0712C739}"/>
                                            </p:graphicEl>
                                          </p:spTgt>
                                        </p:tgtEl>
                                        <p:attrNameLst>
                                          <p:attrName>style.visibility</p:attrName>
                                        </p:attrNameLst>
                                      </p:cBhvr>
                                      <p:to>
                                        <p:strVal val="visible"/>
                                      </p:to>
                                    </p:set>
                                    <p:animEffect transition="in" filter="fade">
                                      <p:cBhvr>
                                        <p:cTn id="102" dur="1000"/>
                                        <p:tgtEl>
                                          <p:spTgt spid="46">
                                            <p:graphicEl>
                                              <a:dgm id="{BFE83A00-DA25-45C8-9D44-A63E0712C739}"/>
                                            </p:graphicEl>
                                          </p:spTgt>
                                        </p:tgtEl>
                                      </p:cBhvr>
                                    </p:animEffect>
                                    <p:anim calcmode="lin" valueType="num">
                                      <p:cBhvr>
                                        <p:cTn id="103" dur="1000" fill="hold"/>
                                        <p:tgtEl>
                                          <p:spTgt spid="46">
                                            <p:graphicEl>
                                              <a:dgm id="{BFE83A00-DA25-45C8-9D44-A63E0712C739}"/>
                                            </p:graphicEl>
                                          </p:spTgt>
                                        </p:tgtEl>
                                        <p:attrNameLst>
                                          <p:attrName>ppt_x</p:attrName>
                                        </p:attrNameLst>
                                      </p:cBhvr>
                                      <p:tavLst>
                                        <p:tav tm="0">
                                          <p:val>
                                            <p:strVal val="#ppt_x"/>
                                          </p:val>
                                        </p:tav>
                                        <p:tav tm="100000">
                                          <p:val>
                                            <p:strVal val="#ppt_x"/>
                                          </p:val>
                                        </p:tav>
                                      </p:tavLst>
                                    </p:anim>
                                    <p:anim calcmode="lin" valueType="num">
                                      <p:cBhvr>
                                        <p:cTn id="104" dur="1000" fill="hold"/>
                                        <p:tgtEl>
                                          <p:spTgt spid="46">
                                            <p:graphicEl>
                                              <a:dgm id="{BFE83A00-DA25-45C8-9D44-A63E0712C739}"/>
                                            </p:graphic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46">
                                            <p:graphicEl>
                                              <a:dgm id="{3D3BA81D-0487-4D96-8AE2-E3481AF014E9}"/>
                                            </p:graphicEl>
                                          </p:spTgt>
                                        </p:tgtEl>
                                        <p:attrNameLst>
                                          <p:attrName>style.visibility</p:attrName>
                                        </p:attrNameLst>
                                      </p:cBhvr>
                                      <p:to>
                                        <p:strVal val="visible"/>
                                      </p:to>
                                    </p:set>
                                    <p:animEffect transition="in" filter="fade">
                                      <p:cBhvr>
                                        <p:cTn id="109" dur="1000"/>
                                        <p:tgtEl>
                                          <p:spTgt spid="46">
                                            <p:graphicEl>
                                              <a:dgm id="{3D3BA81D-0487-4D96-8AE2-E3481AF014E9}"/>
                                            </p:graphicEl>
                                          </p:spTgt>
                                        </p:tgtEl>
                                      </p:cBhvr>
                                    </p:animEffect>
                                    <p:anim calcmode="lin" valueType="num">
                                      <p:cBhvr>
                                        <p:cTn id="110" dur="1000" fill="hold"/>
                                        <p:tgtEl>
                                          <p:spTgt spid="46">
                                            <p:graphicEl>
                                              <a:dgm id="{3D3BA81D-0487-4D96-8AE2-E3481AF014E9}"/>
                                            </p:graphicEl>
                                          </p:spTgt>
                                        </p:tgtEl>
                                        <p:attrNameLst>
                                          <p:attrName>ppt_x</p:attrName>
                                        </p:attrNameLst>
                                      </p:cBhvr>
                                      <p:tavLst>
                                        <p:tav tm="0">
                                          <p:val>
                                            <p:strVal val="#ppt_x"/>
                                          </p:val>
                                        </p:tav>
                                        <p:tav tm="100000">
                                          <p:val>
                                            <p:strVal val="#ppt_x"/>
                                          </p:val>
                                        </p:tav>
                                      </p:tavLst>
                                    </p:anim>
                                    <p:anim calcmode="lin" valueType="num">
                                      <p:cBhvr>
                                        <p:cTn id="111" dur="1000" fill="hold"/>
                                        <p:tgtEl>
                                          <p:spTgt spid="46">
                                            <p:graphicEl>
                                              <a:dgm id="{3D3BA81D-0487-4D96-8AE2-E3481AF014E9}"/>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46">
                                            <p:graphicEl>
                                              <a:dgm id="{C0642E34-DE2A-44AA-812F-8FD7F1B3F3D3}"/>
                                            </p:graphicEl>
                                          </p:spTgt>
                                        </p:tgtEl>
                                      </p:cBhvr>
                                    </p:animEffect>
                                    <p:set>
                                      <p:cBhvr>
                                        <p:cTn id="116" dur="1" fill="hold">
                                          <p:stCondLst>
                                            <p:cond delay="499"/>
                                          </p:stCondLst>
                                        </p:cTn>
                                        <p:tgtEl>
                                          <p:spTgt spid="46">
                                            <p:graphicEl>
                                              <a:dgm id="{C0642E34-DE2A-44AA-812F-8FD7F1B3F3D3}"/>
                                            </p:graphicEl>
                                          </p:spTgt>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46">
                                            <p:graphicEl>
                                              <a:dgm id="{A4899F11-9D13-4428-BB30-150B62A52F9F}"/>
                                            </p:graphicEl>
                                          </p:spTgt>
                                        </p:tgtEl>
                                      </p:cBhvr>
                                    </p:animEffect>
                                    <p:set>
                                      <p:cBhvr>
                                        <p:cTn id="119" dur="1" fill="hold">
                                          <p:stCondLst>
                                            <p:cond delay="499"/>
                                          </p:stCondLst>
                                        </p:cTn>
                                        <p:tgtEl>
                                          <p:spTgt spid="46">
                                            <p:graphicEl>
                                              <a:dgm id="{A4899F11-9D13-4428-BB30-150B62A52F9F}"/>
                                            </p:graphicEl>
                                          </p:spTgt>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6">
                                            <p:graphicEl>
                                              <a:dgm id="{871D03CB-1AA0-4756-8BA1-0385FE55D8B4}"/>
                                            </p:graphicEl>
                                          </p:spTgt>
                                        </p:tgtEl>
                                      </p:cBhvr>
                                    </p:animEffect>
                                    <p:set>
                                      <p:cBhvr>
                                        <p:cTn id="122" dur="1" fill="hold">
                                          <p:stCondLst>
                                            <p:cond delay="499"/>
                                          </p:stCondLst>
                                        </p:cTn>
                                        <p:tgtEl>
                                          <p:spTgt spid="46">
                                            <p:graphicEl>
                                              <a:dgm id="{871D03CB-1AA0-4756-8BA1-0385FE55D8B4}"/>
                                            </p:graphicEl>
                                          </p:spTgt>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6">
                                            <p:graphicEl>
                                              <a:dgm id="{24DBD1CC-80CE-4FDC-9212-BCF5266AD86F}"/>
                                            </p:graphicEl>
                                          </p:spTgt>
                                        </p:tgtEl>
                                      </p:cBhvr>
                                    </p:animEffect>
                                    <p:set>
                                      <p:cBhvr>
                                        <p:cTn id="125" dur="1" fill="hold">
                                          <p:stCondLst>
                                            <p:cond delay="499"/>
                                          </p:stCondLst>
                                        </p:cTn>
                                        <p:tgtEl>
                                          <p:spTgt spid="46">
                                            <p:graphicEl>
                                              <a:dgm id="{24DBD1CC-80CE-4FDC-9212-BCF5266AD86F}"/>
                                            </p:graphicEl>
                                          </p:spTgt>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46">
                                            <p:graphicEl>
                                              <a:dgm id="{5B44BBBE-8EC3-4D60-A545-70831AFD93F4}"/>
                                            </p:graphicEl>
                                          </p:spTgt>
                                        </p:tgtEl>
                                      </p:cBhvr>
                                    </p:animEffect>
                                    <p:set>
                                      <p:cBhvr>
                                        <p:cTn id="128" dur="1" fill="hold">
                                          <p:stCondLst>
                                            <p:cond delay="499"/>
                                          </p:stCondLst>
                                        </p:cTn>
                                        <p:tgtEl>
                                          <p:spTgt spid="46">
                                            <p:graphicEl>
                                              <a:dgm id="{5B44BBBE-8EC3-4D60-A545-70831AFD93F4}"/>
                                            </p:graphicEl>
                                          </p:spTgt>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6">
                                            <p:graphicEl>
                                              <a:dgm id="{31637FDA-A955-4631-BC41-CBDD28C0A7AD}"/>
                                            </p:graphicEl>
                                          </p:spTgt>
                                        </p:tgtEl>
                                      </p:cBhvr>
                                    </p:animEffect>
                                    <p:set>
                                      <p:cBhvr>
                                        <p:cTn id="131" dur="1" fill="hold">
                                          <p:stCondLst>
                                            <p:cond delay="499"/>
                                          </p:stCondLst>
                                        </p:cTn>
                                        <p:tgtEl>
                                          <p:spTgt spid="46">
                                            <p:graphicEl>
                                              <a:dgm id="{31637FDA-A955-4631-BC41-CBDD28C0A7AD}"/>
                                            </p:graphic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46">
                                            <p:graphicEl>
                                              <a:dgm id="{BEF83F88-D1AA-4EB2-8010-7404E2A7CFD5}"/>
                                            </p:graphicEl>
                                          </p:spTgt>
                                        </p:tgtEl>
                                      </p:cBhvr>
                                    </p:animEffect>
                                    <p:set>
                                      <p:cBhvr>
                                        <p:cTn id="134" dur="1" fill="hold">
                                          <p:stCondLst>
                                            <p:cond delay="499"/>
                                          </p:stCondLst>
                                        </p:cTn>
                                        <p:tgtEl>
                                          <p:spTgt spid="46">
                                            <p:graphicEl>
                                              <a:dgm id="{BEF83F88-D1AA-4EB2-8010-7404E2A7CFD5}"/>
                                            </p:graphic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46">
                                            <p:graphicEl>
                                              <a:dgm id="{BA8D85F1-74E4-47D7-9C8C-8BCBAD644791}"/>
                                            </p:graphicEl>
                                          </p:spTgt>
                                        </p:tgtEl>
                                      </p:cBhvr>
                                    </p:animEffect>
                                    <p:set>
                                      <p:cBhvr>
                                        <p:cTn id="137" dur="1" fill="hold">
                                          <p:stCondLst>
                                            <p:cond delay="499"/>
                                          </p:stCondLst>
                                        </p:cTn>
                                        <p:tgtEl>
                                          <p:spTgt spid="46">
                                            <p:graphicEl>
                                              <a:dgm id="{BA8D85F1-74E4-47D7-9C8C-8BCBAD644791}"/>
                                            </p:graphicEl>
                                          </p:spTgt>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46">
                                            <p:graphicEl>
                                              <a:dgm id="{81929D50-5EDC-409E-9330-85688334CEE7}"/>
                                            </p:graphicEl>
                                          </p:spTgt>
                                        </p:tgtEl>
                                      </p:cBhvr>
                                    </p:animEffect>
                                    <p:set>
                                      <p:cBhvr>
                                        <p:cTn id="140" dur="1" fill="hold">
                                          <p:stCondLst>
                                            <p:cond delay="499"/>
                                          </p:stCondLst>
                                        </p:cTn>
                                        <p:tgtEl>
                                          <p:spTgt spid="46">
                                            <p:graphicEl>
                                              <a:dgm id="{81929D50-5EDC-409E-9330-85688334CEE7}"/>
                                            </p:graphicEl>
                                          </p:spTgt>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6">
                                            <p:graphicEl>
                                              <a:dgm id="{FE221FA1-CC16-4381-A3B2-614C45A80179}"/>
                                            </p:graphicEl>
                                          </p:spTgt>
                                        </p:tgtEl>
                                      </p:cBhvr>
                                    </p:animEffect>
                                    <p:set>
                                      <p:cBhvr>
                                        <p:cTn id="143" dur="1" fill="hold">
                                          <p:stCondLst>
                                            <p:cond delay="499"/>
                                          </p:stCondLst>
                                        </p:cTn>
                                        <p:tgtEl>
                                          <p:spTgt spid="46">
                                            <p:graphicEl>
                                              <a:dgm id="{FE221FA1-CC16-4381-A3B2-614C45A80179}"/>
                                            </p:graphicEl>
                                          </p:spTgt>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6">
                                            <p:graphicEl>
                                              <a:dgm id="{BFE83A00-DA25-45C8-9D44-A63E0712C739}"/>
                                            </p:graphicEl>
                                          </p:spTgt>
                                        </p:tgtEl>
                                      </p:cBhvr>
                                    </p:animEffect>
                                    <p:set>
                                      <p:cBhvr>
                                        <p:cTn id="146" dur="1" fill="hold">
                                          <p:stCondLst>
                                            <p:cond delay="499"/>
                                          </p:stCondLst>
                                        </p:cTn>
                                        <p:tgtEl>
                                          <p:spTgt spid="46">
                                            <p:graphicEl>
                                              <a:dgm id="{BFE83A00-DA25-45C8-9D44-A63E0712C739}"/>
                                            </p:graphicEl>
                                          </p:spTgt>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46">
                                            <p:graphicEl>
                                              <a:dgm id="{3D3BA81D-0487-4D96-8AE2-E3481AF014E9}"/>
                                            </p:graphicEl>
                                          </p:spTgt>
                                        </p:tgtEl>
                                      </p:cBhvr>
                                    </p:animEffect>
                                    <p:set>
                                      <p:cBhvr>
                                        <p:cTn id="149" dur="1" fill="hold">
                                          <p:stCondLst>
                                            <p:cond delay="499"/>
                                          </p:stCondLst>
                                        </p:cTn>
                                        <p:tgtEl>
                                          <p:spTgt spid="46">
                                            <p:graphicEl>
                                              <a:dgm id="{3D3BA81D-0487-4D96-8AE2-E3481AF014E9}"/>
                                            </p:graphicEl>
                                          </p:spTgt>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31"/>
                                        </p:tgtEl>
                                        <p:attrNameLst>
                                          <p:attrName>style.visibility</p:attrName>
                                        </p:attrNameLst>
                                      </p:cBhvr>
                                      <p:to>
                                        <p:strVal val="visible"/>
                                      </p:to>
                                    </p:set>
                                    <p:animEffect transition="in" filter="fade">
                                      <p:cBhvr>
                                        <p:cTn id="154" dur="1000"/>
                                        <p:tgtEl>
                                          <p:spTgt spid="31"/>
                                        </p:tgtEl>
                                      </p:cBhvr>
                                    </p:animEffect>
                                    <p:anim calcmode="lin" valueType="num">
                                      <p:cBhvr>
                                        <p:cTn id="155" dur="1000" fill="hold"/>
                                        <p:tgtEl>
                                          <p:spTgt spid="31"/>
                                        </p:tgtEl>
                                        <p:attrNameLst>
                                          <p:attrName>ppt_x</p:attrName>
                                        </p:attrNameLst>
                                      </p:cBhvr>
                                      <p:tavLst>
                                        <p:tav tm="0">
                                          <p:val>
                                            <p:strVal val="#ppt_x"/>
                                          </p:val>
                                        </p:tav>
                                        <p:tav tm="100000">
                                          <p:val>
                                            <p:strVal val="#ppt_x"/>
                                          </p:val>
                                        </p:tav>
                                      </p:tavLst>
                                    </p:anim>
                                    <p:anim calcmode="lin" valueType="num">
                                      <p:cBhvr>
                                        <p:cTn id="1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Graphic spid="46" grpId="0">
        <p:bldSub>
          <a:bldDgm bld="one"/>
        </p:bldSub>
      </p:bldGraphic>
      <p:bldGraphic spid="46" grpI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7236" y="2771113"/>
            <a:ext cx="1196506" cy="957650"/>
            <a:chOff x="2549915" y="3535204"/>
            <a:chExt cx="2044940" cy="1636713"/>
          </a:xfrm>
          <a:effectLst/>
        </p:grpSpPr>
        <p:sp>
          <p:nvSpPr>
            <p:cNvPr id="6" name="Oval 11"/>
            <p:cNvSpPr>
              <a:spLocks noChangeArrowheads="1"/>
            </p:cNvSpPr>
            <p:nvPr/>
          </p:nvSpPr>
          <p:spPr bwMode="gray">
            <a:xfrm>
              <a:off x="2549915" y="3994554"/>
              <a:ext cx="443964" cy="721189"/>
            </a:xfrm>
            <a:prstGeom prst="ellipse">
              <a:avLst/>
            </a:prstGeom>
            <a:solidFill>
              <a:srgbClr val="9900FF"/>
            </a:solidFill>
            <a:ln w="38100" algn="ctr">
              <a:noFill/>
              <a:round/>
              <a:headEnd/>
              <a:tailEnd/>
            </a:ln>
            <a:effectLst/>
          </p:spPr>
          <p:txBody>
            <a:bodyPr wrap="none" anchor="ctr">
              <a:spAutoFit/>
            </a:bodyPr>
            <a:lstStyle/>
            <a:p>
              <a:endParaRPr lang="fa-IR" sz="1350"/>
            </a:p>
          </p:txBody>
        </p:sp>
        <p:grpSp>
          <p:nvGrpSpPr>
            <p:cNvPr id="7" name="Group 15"/>
            <p:cNvGrpSpPr>
              <a:grpSpLocks/>
            </p:cNvGrpSpPr>
            <p:nvPr/>
          </p:nvGrpSpPr>
          <p:grpSpPr bwMode="auto">
            <a:xfrm>
              <a:off x="2811853" y="3535204"/>
              <a:ext cx="1636712" cy="1636713"/>
              <a:chOff x="4166" y="1706"/>
              <a:chExt cx="1252" cy="1252"/>
            </a:xfrm>
          </p:grpSpPr>
          <p:sp>
            <p:nvSpPr>
              <p:cNvPr id="9"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10"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11"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12"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8" name="Text Box 38"/>
            <p:cNvSpPr txBox="1">
              <a:spLocks noChangeArrowheads="1"/>
            </p:cNvSpPr>
            <p:nvPr/>
          </p:nvSpPr>
          <p:spPr bwMode="gray">
            <a:xfrm>
              <a:off x="2665571" y="4086294"/>
              <a:ext cx="1929284" cy="631223"/>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نتیجه گیری</a:t>
              </a:r>
              <a:endParaRPr lang="en-US"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21" name="Group 20"/>
          <p:cNvGrpSpPr/>
          <p:nvPr/>
        </p:nvGrpSpPr>
        <p:grpSpPr>
          <a:xfrm>
            <a:off x="197234" y="4352377"/>
            <a:ext cx="1182078" cy="957650"/>
            <a:chOff x="2549915" y="3535204"/>
            <a:chExt cx="2020281" cy="1636713"/>
          </a:xfrm>
          <a:effectLst/>
        </p:grpSpPr>
        <p:sp>
          <p:nvSpPr>
            <p:cNvPr id="22" name="Oval 11"/>
            <p:cNvSpPr>
              <a:spLocks noChangeArrowheads="1"/>
            </p:cNvSpPr>
            <p:nvPr/>
          </p:nvSpPr>
          <p:spPr bwMode="gray">
            <a:xfrm>
              <a:off x="2549915" y="3994554"/>
              <a:ext cx="443964" cy="721189"/>
            </a:xfrm>
            <a:prstGeom prst="ellipse">
              <a:avLst/>
            </a:prstGeom>
            <a:solidFill>
              <a:srgbClr val="CD9BFF"/>
            </a:solidFill>
            <a:ln w="38100" algn="ctr">
              <a:noFill/>
              <a:round/>
              <a:headEnd/>
              <a:tailEnd/>
            </a:ln>
            <a:effectLst/>
          </p:spPr>
          <p:txBody>
            <a:bodyPr wrap="none" anchor="ctr">
              <a:spAutoFit/>
            </a:bodyPr>
            <a:lstStyle/>
            <a:p>
              <a:endParaRPr lang="fa-IR" sz="1350"/>
            </a:p>
          </p:txBody>
        </p:sp>
        <p:grpSp>
          <p:nvGrpSpPr>
            <p:cNvPr id="23" name="Group 15"/>
            <p:cNvGrpSpPr>
              <a:grpSpLocks/>
            </p:cNvGrpSpPr>
            <p:nvPr/>
          </p:nvGrpSpPr>
          <p:grpSpPr bwMode="auto">
            <a:xfrm>
              <a:off x="2811853" y="3535204"/>
              <a:ext cx="1636712" cy="1636713"/>
              <a:chOff x="4166" y="1706"/>
              <a:chExt cx="1252" cy="1252"/>
            </a:xfrm>
          </p:grpSpPr>
          <p:sp>
            <p:nvSpPr>
              <p:cNvPr id="25"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fa-IR" sz="1350"/>
              </a:p>
            </p:txBody>
          </p:sp>
          <p:sp>
            <p:nvSpPr>
              <p:cNvPr id="26"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fa-IR" sz="1350"/>
              </a:p>
            </p:txBody>
          </p:sp>
          <p:sp>
            <p:nvSpPr>
              <p:cNvPr id="27"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fa-IR" sz="1350"/>
              </a:p>
            </p:txBody>
          </p:sp>
          <p:sp>
            <p:nvSpPr>
              <p:cNvPr id="28"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fa-IR" sz="1350"/>
              </a:p>
            </p:txBody>
          </p:sp>
        </p:grpSp>
        <p:sp>
          <p:nvSpPr>
            <p:cNvPr id="24" name="Text Box 38"/>
            <p:cNvSpPr txBox="1">
              <a:spLocks noChangeArrowheads="1"/>
            </p:cNvSpPr>
            <p:nvPr/>
          </p:nvSpPr>
          <p:spPr bwMode="gray">
            <a:xfrm>
              <a:off x="2690226" y="4086294"/>
              <a:ext cx="1879970" cy="631223"/>
            </a:xfrm>
            <a:prstGeom prst="rect">
              <a:avLst/>
            </a:prstGeom>
            <a:noFill/>
            <a:ln w="9525" algn="ctr">
              <a:noFill/>
              <a:miter lim="800000"/>
              <a:headEnd/>
              <a:tailEnd/>
            </a:ln>
            <a:effectLst/>
          </p:spPr>
          <p:txBody>
            <a:bodyPr wrap="none">
              <a:spAutoFit/>
            </a:bodyPr>
            <a:lstStyle/>
            <a:p>
              <a:pPr algn="ctr" eaLnBrk="0" hangingPunct="0"/>
              <a:r>
                <a:rPr lang="fa-IR" dirty="0">
                  <a:solidFill>
                    <a:srgbClr val="000000"/>
                  </a:solidFill>
                  <a:effectLst>
                    <a:outerShdw blurRad="38100" dist="38100" dir="2700000" algn="tl">
                      <a:srgbClr val="000000">
                        <a:alpha val="43137"/>
                      </a:srgbClr>
                    </a:outerShdw>
                  </a:effectLst>
                  <a:cs typeface="B Yekan" pitchFamily="2" charset="-78"/>
                </a:rPr>
                <a:t>پیشنهادات</a:t>
              </a:r>
              <a:endParaRPr lang="en-US" dirty="0">
                <a:solidFill>
                  <a:srgbClr val="000000"/>
                </a:solidFill>
                <a:effectLst>
                  <a:outerShdw blurRad="38100" dist="38100" dir="2700000" algn="tl">
                    <a:srgbClr val="000000">
                      <a:alpha val="43137"/>
                    </a:srgbClr>
                  </a:outerShdw>
                </a:effectLst>
                <a:cs typeface="B Yekan" pitchFamily="2" charset="-78"/>
              </a:endParaRPr>
            </a:p>
          </p:txBody>
        </p:sp>
      </p:grpSp>
      <p:grpSp>
        <p:nvGrpSpPr>
          <p:cNvPr id="53" name="Group 52"/>
          <p:cNvGrpSpPr/>
          <p:nvPr/>
        </p:nvGrpSpPr>
        <p:grpSpPr>
          <a:xfrm>
            <a:off x="617058" y="2505078"/>
            <a:ext cx="7148513" cy="2959138"/>
            <a:chOff x="2184400" y="2663799"/>
            <a:chExt cx="9531350" cy="3586517"/>
          </a:xfrm>
        </p:grpSpPr>
        <p:graphicFrame>
          <p:nvGraphicFramePr>
            <p:cNvPr id="47" name="Diagram 46"/>
            <p:cNvGraphicFramePr/>
            <p:nvPr>
              <p:extLst/>
            </p:nvPr>
          </p:nvGraphicFramePr>
          <p:xfrm>
            <a:off x="2184400" y="2663799"/>
            <a:ext cx="9531350" cy="3586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 name="TextBox 47"/>
            <p:cNvSpPr txBox="1"/>
            <p:nvPr/>
          </p:nvSpPr>
          <p:spPr>
            <a:xfrm>
              <a:off x="11264694" y="2780360"/>
              <a:ext cx="323851" cy="414063"/>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1</a:t>
              </a:r>
              <a:endParaRPr lang="en-US" dirty="0">
                <a:solidFill>
                  <a:sysClr val="windowText" lastClr="000000"/>
                </a:solidFill>
                <a:cs typeface="B Yekan" panose="00000400000000000000" pitchFamily="2" charset="-78"/>
              </a:endParaRPr>
            </a:p>
          </p:txBody>
        </p:sp>
        <p:sp>
          <p:nvSpPr>
            <p:cNvPr id="49" name="TextBox 48"/>
            <p:cNvSpPr txBox="1"/>
            <p:nvPr/>
          </p:nvSpPr>
          <p:spPr>
            <a:xfrm>
              <a:off x="10940843" y="3261223"/>
              <a:ext cx="323851" cy="414063"/>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2</a:t>
              </a:r>
              <a:endParaRPr lang="en-US" dirty="0">
                <a:solidFill>
                  <a:sysClr val="windowText" lastClr="000000"/>
                </a:solidFill>
                <a:cs typeface="B Yekan" panose="00000400000000000000" pitchFamily="2" charset="-78"/>
              </a:endParaRPr>
            </a:p>
          </p:txBody>
        </p:sp>
        <p:sp>
          <p:nvSpPr>
            <p:cNvPr id="50" name="TextBox 49"/>
            <p:cNvSpPr txBox="1"/>
            <p:nvPr/>
          </p:nvSpPr>
          <p:spPr>
            <a:xfrm>
              <a:off x="10774762" y="3775661"/>
              <a:ext cx="323851" cy="414063"/>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3</a:t>
              </a:r>
              <a:endParaRPr lang="en-US" dirty="0">
                <a:solidFill>
                  <a:sysClr val="windowText" lastClr="000000"/>
                </a:solidFill>
                <a:cs typeface="B Yekan" panose="00000400000000000000" pitchFamily="2" charset="-78"/>
              </a:endParaRPr>
            </a:p>
          </p:txBody>
        </p:sp>
        <p:sp>
          <p:nvSpPr>
            <p:cNvPr id="51" name="TextBox 50"/>
            <p:cNvSpPr txBox="1"/>
            <p:nvPr/>
          </p:nvSpPr>
          <p:spPr>
            <a:xfrm>
              <a:off x="10719965" y="4279577"/>
              <a:ext cx="332347" cy="414063"/>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4</a:t>
              </a:r>
              <a:endParaRPr lang="en-US" dirty="0">
                <a:solidFill>
                  <a:sysClr val="windowText" lastClr="000000"/>
                </a:solidFill>
                <a:cs typeface="B Yekan" panose="00000400000000000000" pitchFamily="2" charset="-78"/>
              </a:endParaRPr>
            </a:p>
          </p:txBody>
        </p:sp>
        <p:sp>
          <p:nvSpPr>
            <p:cNvPr id="52" name="TextBox 51"/>
            <p:cNvSpPr txBox="1"/>
            <p:nvPr/>
          </p:nvSpPr>
          <p:spPr>
            <a:xfrm>
              <a:off x="10769627" y="4744850"/>
              <a:ext cx="323851" cy="414063"/>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5</a:t>
              </a:r>
              <a:endParaRPr lang="en-US" dirty="0">
                <a:solidFill>
                  <a:sysClr val="windowText" lastClr="000000"/>
                </a:solidFill>
                <a:cs typeface="B Yekan" panose="00000400000000000000" pitchFamily="2" charset="-78"/>
              </a:endParaRPr>
            </a:p>
          </p:txBody>
        </p:sp>
      </p:grpSp>
      <p:sp>
        <p:nvSpPr>
          <p:cNvPr id="29"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Freeform 7"/>
          <p:cNvSpPr>
            <a:spLocks/>
          </p:cNvSpPr>
          <p:nvPr/>
        </p:nvSpPr>
        <p:spPr bwMode="gray">
          <a:xfrm rot="16767773">
            <a:off x="1136299" y="1617372"/>
            <a:ext cx="470724"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CD9BFF"/>
          </a:solidFill>
          <a:ln w="0">
            <a:noFill/>
            <a:prstDash val="solid"/>
            <a:round/>
            <a:headEnd/>
            <a:tailEnd/>
          </a:ln>
          <a:effectLst/>
        </p:spPr>
        <p:txBody>
          <a:bodyPr/>
          <a:lstStyle/>
          <a:p>
            <a:endParaRPr lang="fa-IR" sz="1350"/>
          </a:p>
        </p:txBody>
      </p:sp>
      <p:graphicFrame>
        <p:nvGraphicFramePr>
          <p:cNvPr id="31" name="Diagram 30"/>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2" name="TextBox 31"/>
          <p:cNvSpPr txBox="1"/>
          <p:nvPr/>
        </p:nvSpPr>
        <p:spPr>
          <a:xfrm>
            <a:off x="7184391" y="4619035"/>
            <a:ext cx="242888" cy="341632"/>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6</a:t>
            </a:r>
            <a:endParaRPr lang="en-US" dirty="0">
              <a:solidFill>
                <a:sysClr val="windowText" lastClr="000000"/>
              </a:solidFill>
              <a:cs typeface="B Yekan" panose="00000400000000000000" pitchFamily="2" charset="-78"/>
            </a:endParaRPr>
          </a:p>
        </p:txBody>
      </p:sp>
      <p:sp>
        <p:nvSpPr>
          <p:cNvPr id="33" name="TextBox 32"/>
          <p:cNvSpPr txBox="1"/>
          <p:nvPr/>
        </p:nvSpPr>
        <p:spPr>
          <a:xfrm>
            <a:off x="7427278" y="5016863"/>
            <a:ext cx="242888" cy="341632"/>
          </a:xfrm>
          <a:prstGeom prst="rect">
            <a:avLst/>
          </a:prstGeom>
          <a:noFill/>
        </p:spPr>
        <p:txBody>
          <a:bodyPr wrap="square" rtlCol="0">
            <a:spAutoFit/>
          </a:bodyPr>
          <a:lstStyle/>
          <a:p>
            <a:pPr>
              <a:lnSpc>
                <a:spcPct val="90000"/>
              </a:lnSpc>
            </a:pPr>
            <a:r>
              <a:rPr lang="fa-IR" dirty="0">
                <a:solidFill>
                  <a:sysClr val="windowText" lastClr="000000"/>
                </a:solidFill>
                <a:cs typeface="B Yekan" panose="00000400000000000000" pitchFamily="2" charset="-78"/>
              </a:rPr>
              <a:t>7</a:t>
            </a:r>
            <a:endParaRPr lang="en-US" dirty="0">
              <a:solidFill>
                <a:sysClr val="windowText" lastClr="000000"/>
              </a:solidFill>
              <a:cs typeface="B Yekan" panose="00000400000000000000" pitchFamily="2" charset="-78"/>
            </a:endParaRPr>
          </a:p>
        </p:txBody>
      </p:sp>
    </p:spTree>
    <p:extLst>
      <p:ext uri="{BB962C8B-B14F-4D97-AF65-F5344CB8AC3E}">
        <p14:creationId xmlns:p14="http://schemas.microsoft.com/office/powerpoint/2010/main" val="2932461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0-ppt_w/2"/>
                                          </p:val>
                                        </p:tav>
                                      </p:tavLst>
                                    </p:anim>
                                    <p:anim calcmode="lin" valueType="num">
                                      <p:cBhvr additive="base">
                                        <p:cTn id="24" dur="500"/>
                                        <p:tgtEl>
                                          <p:spTgt spid="5"/>
                                        </p:tgtEl>
                                        <p:attrNameLst>
                                          <p:attrName>ppt_y</p:attrName>
                                        </p:attrNameLst>
                                      </p:cBhvr>
                                      <p:tavLst>
                                        <p:tav tm="0">
                                          <p:val>
                                            <p:strVal val="ppt_y"/>
                                          </p:val>
                                        </p:tav>
                                        <p:tav tm="100000">
                                          <p:val>
                                            <p:strVal val="ppt_y"/>
                                          </p:val>
                                        </p:tav>
                                      </p:tavLst>
                                    </p:anim>
                                    <p:set>
                                      <p:cBhvr>
                                        <p:cTn id="25" dur="1" fill="hold">
                                          <p:stCondLst>
                                            <p:cond delay="499"/>
                                          </p:stCondLst>
                                        </p:cTn>
                                        <p:tgtEl>
                                          <p:spTgt spid="5"/>
                                        </p:tgtEl>
                                        <p:attrNameLst>
                                          <p:attrName>style.visibility</p:attrName>
                                        </p:attrNameLst>
                                      </p:cBhvr>
                                      <p:to>
                                        <p:strVal val="hidden"/>
                                      </p:to>
                                    </p:set>
                                  </p:childTnLst>
                                </p:cTn>
                              </p:par>
                              <p:par>
                                <p:cTn id="26" presetID="2" presetClass="exit" presetSubtype="8" fill="hold" grpId="1" nodeType="withEffect">
                                  <p:stCondLst>
                                    <p:cond delay="0"/>
                                  </p:stCondLst>
                                  <p:childTnLst>
                                    <p:anim calcmode="lin" valueType="num">
                                      <p:cBhvr additive="base">
                                        <p:cTn id="27" dur="500"/>
                                        <p:tgtEl>
                                          <p:spTgt spid="30"/>
                                        </p:tgtEl>
                                        <p:attrNameLst>
                                          <p:attrName>ppt_x</p:attrName>
                                        </p:attrNameLst>
                                      </p:cBhvr>
                                      <p:tavLst>
                                        <p:tav tm="0">
                                          <p:val>
                                            <p:strVal val="ppt_x"/>
                                          </p:val>
                                        </p:tav>
                                        <p:tav tm="100000">
                                          <p:val>
                                            <p:strVal val="0-ppt_w/2"/>
                                          </p:val>
                                        </p:tav>
                                      </p:tavLst>
                                    </p:anim>
                                    <p:anim calcmode="lin" valueType="num">
                                      <p:cBhvr additive="base">
                                        <p:cTn id="28" dur="500"/>
                                        <p:tgtEl>
                                          <p:spTgt spid="30"/>
                                        </p:tgtEl>
                                        <p:attrNameLst>
                                          <p:attrName>ppt_y</p:attrName>
                                        </p:attrNameLst>
                                      </p:cBhvr>
                                      <p:tavLst>
                                        <p:tav tm="0">
                                          <p:val>
                                            <p:strVal val="ppt_y"/>
                                          </p:val>
                                        </p:tav>
                                        <p:tav tm="100000">
                                          <p:val>
                                            <p:strVal val="ppt_y"/>
                                          </p:val>
                                        </p:tav>
                                      </p:tavLst>
                                    </p:anim>
                                    <p:set>
                                      <p:cBhvr>
                                        <p:cTn id="29" dur="1" fill="hold">
                                          <p:stCondLst>
                                            <p:cond delay="4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5E-6 4.81481E-6 L 0.80782 -0.19538 " pathEditMode="relative" rAng="0" ptsTypes="AA">
                                      <p:cBhvr>
                                        <p:cTn id="33" dur="2000" fill="hold"/>
                                        <p:tgtEl>
                                          <p:spTgt spid="21"/>
                                        </p:tgtEl>
                                        <p:attrNameLst>
                                          <p:attrName>ppt_x</p:attrName>
                                          <p:attrName>ppt_y</p:attrName>
                                        </p:attrNameLst>
                                      </p:cBhvr>
                                      <p:rCtr x="40391" y="-9769"/>
                                    </p:animMotion>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ppt_x"/>
                                          </p:val>
                                        </p:tav>
                                        <p:tav tm="100000">
                                          <p:val>
                                            <p:strVal val="#ppt_x"/>
                                          </p:val>
                                        </p:tav>
                                      </p:tavLst>
                                    </p:anim>
                                    <p:anim calcmode="lin" valueType="num">
                                      <p:cBhvr additive="base">
                                        <p:cTn id="39" dur="500" fill="hold"/>
                                        <p:tgtEl>
                                          <p:spTgt spid="5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26424" y="2272716"/>
            <a:ext cx="2597676" cy="532510"/>
          </a:xfrm>
          <a:prstGeom prst="roundRect">
            <a:avLst/>
          </a:prstGeom>
          <a:solidFill>
            <a:srgbClr val="7030A0"/>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solidFill>
                  <a:prstClr val="white"/>
                </a:solidFill>
                <a:cs typeface="B Yekan" panose="00000400000000000000" pitchFamily="2" charset="-78"/>
              </a:rPr>
              <a:t>نت</a:t>
            </a:r>
            <a:r>
              <a:rPr lang="fa-IR" sz="2400" dirty="0">
                <a:solidFill>
                  <a:prstClr val="white"/>
                </a:solidFill>
                <a:cs typeface="B Yekan" panose="00000400000000000000" pitchFamily="2" charset="-78"/>
              </a:rPr>
              <a:t>ایج</a:t>
            </a:r>
            <a:endParaRPr lang="fa-IR" sz="2400" b="1" dirty="0">
              <a:solidFill>
                <a:prstClr val="white"/>
              </a:solidFill>
              <a:cs typeface="B Yekan" panose="00000400000000000000" pitchFamily="2" charset="-78"/>
            </a:endParaRPr>
          </a:p>
        </p:txBody>
      </p:sp>
      <p:sp>
        <p:nvSpPr>
          <p:cNvPr id="5" name="Rounded Rectangle 4"/>
          <p:cNvSpPr/>
          <p:nvPr/>
        </p:nvSpPr>
        <p:spPr>
          <a:xfrm>
            <a:off x="3326424" y="3105473"/>
            <a:ext cx="2597676" cy="532510"/>
          </a:xfrm>
          <a:prstGeom prst="roundRect">
            <a:avLst/>
          </a:prstGeom>
          <a:solidFill>
            <a:srgbClr val="7030A0"/>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solidFill>
                  <a:prstClr val="white"/>
                </a:solidFill>
                <a:cs typeface="B Yekan" panose="00000400000000000000" pitchFamily="2" charset="-78"/>
              </a:rPr>
              <a:t>توصیه­های</a:t>
            </a:r>
            <a:r>
              <a:rPr lang="fa-IR" sz="2400" dirty="0">
                <a:solidFill>
                  <a:prstClr val="white"/>
                </a:solidFill>
                <a:cs typeface="B Yekan" panose="00000400000000000000" pitchFamily="2" charset="-78"/>
              </a:rPr>
              <a:t> طراحی</a:t>
            </a:r>
            <a:endParaRPr lang="fa-IR" sz="2400" b="1" dirty="0">
              <a:solidFill>
                <a:prstClr val="white"/>
              </a:solidFill>
              <a:cs typeface="B Yekan" panose="00000400000000000000" pitchFamily="2" charset="-78"/>
            </a:endParaRPr>
          </a:p>
        </p:txBody>
      </p:sp>
      <p:sp>
        <p:nvSpPr>
          <p:cNvPr id="6" name="Rounded Rectangle 5"/>
          <p:cNvSpPr/>
          <p:nvPr/>
        </p:nvSpPr>
        <p:spPr>
          <a:xfrm>
            <a:off x="3326424" y="3938229"/>
            <a:ext cx="2597676" cy="532510"/>
          </a:xfrm>
          <a:prstGeom prst="roundRect">
            <a:avLst/>
          </a:prstGeom>
          <a:solidFill>
            <a:srgbClr val="7030A0"/>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prstClr val="white"/>
                </a:solidFill>
                <a:cs typeface="B Yekan" panose="00000400000000000000" pitchFamily="2" charset="-78"/>
              </a:rPr>
              <a:t>پیشنهادات</a:t>
            </a:r>
            <a:endParaRPr lang="fa-IR" sz="2400" b="1" dirty="0">
              <a:solidFill>
                <a:prstClr val="white"/>
              </a:solidFill>
              <a:cs typeface="B Yekan" panose="00000400000000000000" pitchFamily="2" charset="-78"/>
            </a:endParaRPr>
          </a:p>
        </p:txBody>
      </p:sp>
      <p:sp>
        <p:nvSpPr>
          <p:cNvPr id="7" name="Freeform 7"/>
          <p:cNvSpPr>
            <a:spLocks/>
          </p:cNvSpPr>
          <p:nvPr/>
        </p:nvSpPr>
        <p:spPr bwMode="gray">
          <a:xfrm flipH="1">
            <a:off x="1123159" y="1807182"/>
            <a:ext cx="1848641" cy="931069"/>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2060"/>
          </a:solidFill>
          <a:ln w="22225">
            <a:solidFill>
              <a:schemeClr val="tx1"/>
            </a:solidFill>
            <a:prstDash val="solid"/>
            <a:round/>
            <a:headEnd/>
            <a:tailEnd/>
          </a:ln>
          <a:effectLst/>
        </p:spPr>
        <p:txBody>
          <a:bodyPr/>
          <a:lstStyle/>
          <a:p>
            <a:endParaRPr lang="fa-IR" sz="1350">
              <a:solidFill>
                <a:prstClr val="white"/>
              </a:solidFill>
            </a:endParaRPr>
          </a:p>
        </p:txBody>
      </p:sp>
      <p:sp>
        <p:nvSpPr>
          <p:cNvPr id="34" name="Rectangle 33"/>
          <p:cNvSpPr/>
          <p:nvPr/>
        </p:nvSpPr>
        <p:spPr>
          <a:xfrm>
            <a:off x="263047" y="4715703"/>
            <a:ext cx="8455851" cy="1027204"/>
          </a:xfrm>
          <a:prstGeom prst="rect">
            <a:avLst/>
          </a:prstGeom>
        </p:spPr>
        <p:txBody>
          <a:bodyPr wrap="square">
            <a:spAutoFit/>
          </a:bodyPr>
          <a:lstStyle/>
          <a:p>
            <a:pPr marL="257175" indent="-257175" algn="justLow" rtl="1">
              <a:lnSpc>
                <a:spcPct val="135000"/>
              </a:lnSpc>
              <a:buFont typeface="Symbol" panose="05050102010706020507" pitchFamily="18" charset="2"/>
              <a:buChar char=""/>
            </a:pPr>
            <a:r>
              <a:rPr lang="ar-SA" sz="1500" dirty="0">
                <a:cs typeface="B Yekan" panose="00000400000000000000" pitchFamily="2" charset="-78"/>
              </a:rPr>
              <a:t>افزایش ارتفاع سازه با وجود برآمدگی ثابت در قاچ­ها اثر کاهشی قابل ملاحظه­ای در ظرفیت باربری سازه دارد به طوری که با ثابت بودن برآمدگی قاچ­های گنبد و افزایش ارتفاع سازه، وجود برآمدگی مانع از افزایش قابل توجه باربری سازه می­شود.</a:t>
            </a:r>
            <a:endParaRPr lang="fa-IR" sz="1500" dirty="0">
              <a:cs typeface="B Yekan" panose="00000400000000000000" pitchFamily="2" charset="-78"/>
            </a:endParaRPr>
          </a:p>
        </p:txBody>
      </p:sp>
      <p:graphicFrame>
        <p:nvGraphicFramePr>
          <p:cNvPr id="2" name="Table 1"/>
          <p:cNvGraphicFramePr>
            <a:graphicFrameLocks noGrp="1"/>
          </p:cNvGraphicFramePr>
          <p:nvPr>
            <p:extLst/>
          </p:nvPr>
        </p:nvGraphicFramePr>
        <p:xfrm>
          <a:off x="366386" y="2416741"/>
          <a:ext cx="8147328" cy="1991638"/>
        </p:xfrm>
        <a:graphic>
          <a:graphicData uri="http://schemas.openxmlformats.org/drawingml/2006/table">
            <a:tbl>
              <a:tblPr rtl="1" firstRow="1" firstCol="1" bandRow="1">
                <a:tableStyleId>{5C22544A-7EE6-4342-B048-85BDC9FD1C3A}</a:tableStyleId>
              </a:tblPr>
              <a:tblGrid>
                <a:gridCol w="1026281"/>
                <a:gridCol w="1099159"/>
                <a:gridCol w="1728592"/>
                <a:gridCol w="1568885"/>
                <a:gridCol w="1691014"/>
                <a:gridCol w="1033397"/>
              </a:tblGrid>
              <a:tr h="903809">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 </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افزایش نسبت ارتفاع به دهانه</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تغییر سبک در جهت خطوط نصف­النهاری گنبد از سهمی­وار به خطی</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افزایش نسبت برآمدگی قاچ به دهانه</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تغییر قوس کلی گنبد از سهمی­وار به سینوسی</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1">
                        <a:lnSpc>
                          <a:spcPct val="107000"/>
                        </a:lnSpc>
                      </a:pPr>
                      <a:r>
                        <a:rPr lang="ar-SA" sz="1500" b="1" dirty="0">
                          <a:solidFill>
                            <a:schemeClr val="tx1"/>
                          </a:solidFill>
                          <a:effectLst/>
                          <a:latin typeface="Times New Roman" panose="02020603050405020304" pitchFamily="18" charset="0"/>
                          <a:cs typeface="B Nazanin" panose="00000400000000000000" pitchFamily="2" charset="-78"/>
                        </a:rPr>
                        <a:t>افزایش متوسط لاغری اعضای سازه</a:t>
                      </a:r>
                      <a:endParaRPr lang="en-US" sz="150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83240">
                <a:tc>
                  <a:txBody>
                    <a:bodyPr/>
                    <a:lstStyle/>
                    <a:p>
                      <a:pPr algn="ctr" rtl="1">
                        <a:lnSpc>
                          <a:spcPct val="107000"/>
                        </a:lnSpc>
                      </a:pPr>
                      <a:r>
                        <a:rPr lang="ar-SA" sz="1500" dirty="0">
                          <a:solidFill>
                            <a:schemeClr val="tx1"/>
                          </a:solidFill>
                          <a:effectLst/>
                          <a:latin typeface="Times New Roman" panose="02020603050405020304" pitchFamily="18" charset="0"/>
                          <a:cs typeface="B Nazanin" panose="00000400000000000000" pitchFamily="2" charset="-78"/>
                        </a:rPr>
                        <a:t>وزن سازه</a:t>
                      </a:r>
                      <a:endParaRPr lang="en-US" sz="15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افزایش</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افزایش</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کاهش جزئی</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افزایش جزئی</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کاهش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6386">
                <a:tc>
                  <a:txBody>
                    <a:bodyPr/>
                    <a:lstStyle/>
                    <a:p>
                      <a:pPr algn="ctr" rtl="1">
                        <a:lnSpc>
                          <a:spcPct val="107000"/>
                        </a:lnSpc>
                      </a:pPr>
                      <a:r>
                        <a:rPr lang="ar-SA" sz="1500" dirty="0">
                          <a:solidFill>
                            <a:schemeClr val="tx1"/>
                          </a:solidFill>
                          <a:effectLst/>
                          <a:latin typeface="Times New Roman" panose="02020603050405020304" pitchFamily="18" charset="0"/>
                          <a:cs typeface="B Nazanin" panose="00000400000000000000" pitchFamily="2" charset="-78"/>
                        </a:rPr>
                        <a:t>سختی اولیه</a:t>
                      </a:r>
                      <a:endParaRPr lang="en-US" sz="15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افزایش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کاهش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افزایش</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کاهش</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8203">
                <a:tc>
                  <a:txBody>
                    <a:bodyPr/>
                    <a:lstStyle/>
                    <a:p>
                      <a:pPr algn="ctr" rtl="1">
                        <a:lnSpc>
                          <a:spcPct val="107000"/>
                        </a:lnSpc>
                      </a:pPr>
                      <a:r>
                        <a:rPr lang="ar-SA" sz="1500" dirty="0">
                          <a:solidFill>
                            <a:schemeClr val="tx1"/>
                          </a:solidFill>
                          <a:effectLst/>
                          <a:latin typeface="Times New Roman" panose="02020603050405020304" pitchFamily="18" charset="0"/>
                          <a:cs typeface="B Nazanin" panose="00000400000000000000" pitchFamily="2" charset="-78"/>
                        </a:rPr>
                        <a:t>ظرفیت باربری</a:t>
                      </a:r>
                      <a:endParaRPr lang="en-US" sz="15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افزایش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افزایش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کاهش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a:solidFill>
                            <a:schemeClr val="tx1"/>
                          </a:solidFill>
                          <a:effectLst/>
                          <a:latin typeface="Times New Roman" panose="02020603050405020304" pitchFamily="18" charset="0"/>
                          <a:cs typeface="B Yekan" panose="00000400000000000000" pitchFamily="2" charset="-78"/>
                        </a:rPr>
                        <a:t>افزایش</a:t>
                      </a:r>
                      <a:endParaRPr lang="en-US" sz="150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1">
                        <a:lnSpc>
                          <a:spcPct val="107000"/>
                        </a:lnSpc>
                      </a:pPr>
                      <a:r>
                        <a:rPr lang="ar-SA" sz="1500" dirty="0">
                          <a:solidFill>
                            <a:schemeClr val="tx1"/>
                          </a:solidFill>
                          <a:effectLst/>
                          <a:latin typeface="Times New Roman" panose="02020603050405020304" pitchFamily="18" charset="0"/>
                          <a:cs typeface="B Yekan" panose="00000400000000000000" pitchFamily="2" charset="-78"/>
                        </a:rPr>
                        <a:t>کاهش</a:t>
                      </a:r>
                      <a:endParaRPr lang="en-US" sz="1500" dirty="0">
                        <a:solidFill>
                          <a:schemeClr val="tx1"/>
                        </a:solidFill>
                        <a:effectLst/>
                        <a:latin typeface="Times New Roman" panose="02020603050405020304" pitchFamily="18" charset="0"/>
                        <a:ea typeface="Times New Roman" panose="02020603050405020304" pitchFamily="18" charset="0"/>
                        <a:cs typeface="B Yekan" panose="00000400000000000000" pitchFamily="2" charset="-78"/>
                      </a:endParaRPr>
                    </a:p>
                  </a:txBody>
                  <a:tcPr marL="51435" marR="5143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9" name="Straight Connector 8"/>
          <p:cNvCxnSpPr/>
          <p:nvPr/>
        </p:nvCxnSpPr>
        <p:spPr>
          <a:xfrm flipV="1">
            <a:off x="263047" y="3271642"/>
            <a:ext cx="8323545" cy="18789"/>
          </a:xfrm>
          <a:prstGeom prst="line">
            <a:avLst/>
          </a:prstGeom>
          <a:ln w="508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133" y="4647216"/>
            <a:ext cx="8393373" cy="1027204"/>
          </a:xfrm>
          <a:prstGeom prst="rect">
            <a:avLst/>
          </a:prstGeom>
        </p:spPr>
        <p:txBody>
          <a:bodyPr wrap="square">
            <a:spAutoFit/>
          </a:bodyPr>
          <a:lstStyle/>
          <a:p>
            <a:pPr marL="257175" indent="-257175" algn="justLow" rtl="1">
              <a:lnSpc>
                <a:spcPct val="135000"/>
              </a:lnSpc>
              <a:buFont typeface="Symbol" panose="05050102010706020507" pitchFamily="18" charset="2"/>
              <a:buChar char=""/>
            </a:pPr>
            <a:r>
              <a:rPr lang="ar-SA" sz="1500" dirty="0">
                <a:latin typeface="Times New Roman" panose="02020603050405020304" pitchFamily="18" charset="0"/>
                <a:ea typeface="Times New Roman" panose="02020603050405020304" pitchFamily="18" charset="0"/>
                <a:cs typeface="B Yekan" panose="00000400000000000000" pitchFamily="2" charset="-78"/>
              </a:rPr>
              <a:t>با بررسی اثر لاغری اعضا در سه نوع طراحی انجام شده مشاهده می­شود که افزایش لاغری اعضای سازه اثری کاهشی بر روی وزن، سختی اولیه و ظرفیت باربری سازه داشته و بیش­ترین کاهش وزن در مدل با نسبت ارتفاع به دهانه </a:t>
            </a:r>
            <a:r>
              <a:rPr lang="fa-IR" sz="1500" dirty="0">
                <a:latin typeface="Times New Roman" panose="02020603050405020304" pitchFamily="18" charset="0"/>
                <a:ea typeface="Times New Roman" panose="02020603050405020304" pitchFamily="18" charset="0"/>
                <a:cs typeface="B Yekan" panose="00000400000000000000" pitchFamily="2" charset="-78"/>
              </a:rPr>
              <a:t>0/2</a:t>
            </a:r>
            <a:r>
              <a:rPr lang="ar-SA" sz="1500" dirty="0">
                <a:latin typeface="Times New Roman" panose="02020603050405020304" pitchFamily="18" charset="0"/>
                <a:ea typeface="Times New Roman" panose="02020603050405020304" pitchFamily="18" charset="0"/>
                <a:cs typeface="B Yekan" panose="00000400000000000000" pitchFamily="2" charset="-78"/>
              </a:rPr>
              <a:t> اتفاق افتاده است.</a:t>
            </a:r>
            <a:endParaRPr lang="en-US" sz="1350" dirty="0">
              <a:latin typeface="Times New Roman" panose="02020603050405020304" pitchFamily="18" charset="0"/>
              <a:ea typeface="Times New Roman" panose="02020603050405020304" pitchFamily="18" charset="0"/>
              <a:cs typeface="B Yekan" panose="00000400000000000000" pitchFamily="2" charset="-78"/>
            </a:endParaRPr>
          </a:p>
        </p:txBody>
      </p:sp>
      <p:graphicFrame>
        <p:nvGraphicFramePr>
          <p:cNvPr id="12" name="Diagram 11"/>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883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6.25E-7 -1.85185E-6 L 0.29023 -0.10139 " pathEditMode="relative" rAng="0" ptsTypes="AA">
                                      <p:cBhvr>
                                        <p:cTn id="17" dur="2000" fill="hold"/>
                                        <p:tgtEl>
                                          <p:spTgt spid="4"/>
                                        </p:tgtEl>
                                        <p:attrNameLst>
                                          <p:attrName>ppt_x</p:attrName>
                                          <p:attrName>ppt_y</p:attrName>
                                        </p:attrNameLst>
                                      </p:cBhvr>
                                      <p:rCtr x="14505" y="-5069"/>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4" grpId="0"/>
      <p:bldP spid="34" grpId="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26322" y="1822340"/>
            <a:ext cx="2597676" cy="532510"/>
          </a:xfrm>
          <a:prstGeom prst="roundRect">
            <a:avLst/>
          </a:prstGeom>
          <a:solidFill>
            <a:srgbClr val="7030A0"/>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solidFill>
                  <a:prstClr val="white"/>
                </a:solidFill>
                <a:cs typeface="B Yekan" panose="00000400000000000000" pitchFamily="2" charset="-78"/>
              </a:rPr>
              <a:t>نت</a:t>
            </a:r>
            <a:r>
              <a:rPr lang="fa-IR" sz="2400" dirty="0">
                <a:solidFill>
                  <a:prstClr val="white"/>
                </a:solidFill>
                <a:cs typeface="B Yekan" panose="00000400000000000000" pitchFamily="2" charset="-78"/>
              </a:rPr>
              <a:t>ایج</a:t>
            </a:r>
            <a:endParaRPr lang="fa-IR" sz="2400" b="1" dirty="0">
              <a:solidFill>
                <a:prstClr val="white"/>
              </a:solidFill>
              <a:cs typeface="B Yekan" panose="00000400000000000000" pitchFamily="2" charset="-78"/>
            </a:endParaRPr>
          </a:p>
        </p:txBody>
      </p:sp>
      <p:sp>
        <p:nvSpPr>
          <p:cNvPr id="9" name="Rectangle 8"/>
          <p:cNvSpPr/>
          <p:nvPr/>
        </p:nvSpPr>
        <p:spPr>
          <a:xfrm>
            <a:off x="317311" y="2683110"/>
            <a:ext cx="8393373" cy="1477328"/>
          </a:xfrm>
          <a:prstGeom prst="rect">
            <a:avLst/>
          </a:prstGeom>
        </p:spPr>
        <p:txBody>
          <a:bodyPr wrap="square">
            <a:spAutoFit/>
          </a:bodyPr>
          <a:lstStyle/>
          <a:p>
            <a:pPr marL="257175" indent="-257175" algn="justLow" rtl="1">
              <a:lnSpc>
                <a:spcPct val="150000"/>
              </a:lnSpc>
              <a:spcBef>
                <a:spcPts val="525"/>
              </a:spcBef>
              <a:spcAft>
                <a:spcPts val="750"/>
              </a:spcAft>
              <a:buFont typeface="Symbol" panose="05050102010706020507" pitchFamily="18" charset="2"/>
              <a:buChar char=""/>
            </a:pPr>
            <a:r>
              <a:rPr lang="fa-IR" sz="1500" dirty="0">
                <a:latin typeface="Times New Roman" panose="02020603050405020304" pitchFamily="18" charset="0"/>
                <a:ea typeface="Times New Roman" panose="02020603050405020304" pitchFamily="18" charset="0"/>
                <a:cs typeface="B Yekan" panose="00000400000000000000" pitchFamily="2" charset="-78"/>
              </a:rPr>
              <a:t>اثر پارامترهای هندسی در تغییر ترکیب کمانش اعضای مسبب ناپایداری سازه­ها بسیار ناچیز بوده ولی تغییر طراحی (تغییر لاغری متوسط سازه) اثرات قابل ملاحظه­ای در نحوه و ترتیب کمانش اعضای مسبب ناپایداری سازه داشته است. به طوری که با افزایش لاغری متوسط سازه مخصوصاً در نسبت ارتفاع به دهانه کم، ناحیه اعضای مسبب ناپایداری سازه ، از ناحیه تکیه­گاهی لایه پایین به اعضای نزدیک به تاج گنبد در لایه بالا انتقال پیدا کرده است.</a:t>
            </a:r>
            <a:endParaRPr lang="en-US" sz="1350"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0" name="Rectangle 9"/>
          <p:cNvSpPr/>
          <p:nvPr/>
        </p:nvSpPr>
        <p:spPr>
          <a:xfrm>
            <a:off x="317311" y="4263850"/>
            <a:ext cx="8393373" cy="784830"/>
          </a:xfrm>
          <a:prstGeom prst="rect">
            <a:avLst/>
          </a:prstGeom>
        </p:spPr>
        <p:txBody>
          <a:bodyPr wrap="square">
            <a:spAutoFit/>
          </a:bodyPr>
          <a:lstStyle/>
          <a:p>
            <a:pPr marL="257175" indent="-257175" algn="justLow" rtl="1">
              <a:lnSpc>
                <a:spcPct val="150000"/>
              </a:lnSpc>
              <a:spcBef>
                <a:spcPts val="525"/>
              </a:spcBef>
              <a:spcAft>
                <a:spcPts val="750"/>
              </a:spcAft>
              <a:buFont typeface="Symbol" panose="05050102010706020507" pitchFamily="18" charset="2"/>
              <a:buChar char=""/>
            </a:pPr>
            <a:r>
              <a:rPr lang="fa-IR" sz="1500" dirty="0">
                <a:latin typeface="Times New Roman" panose="02020603050405020304" pitchFamily="18" charset="0"/>
                <a:ea typeface="Times New Roman" panose="02020603050405020304" pitchFamily="18" charset="0"/>
                <a:cs typeface="B Yekan" panose="00000400000000000000" pitchFamily="2" charset="-78"/>
              </a:rPr>
              <a:t>با افزایش لاغری اعضای سازه در بارگذاری با حالت انباشتگی برف به خصوص در نسبت ارتفاع به دهانه کم، تمایل سازه برای خرابی با گسیختگی کششی به دلیل ضعف باربری اعضا، افزایش می­یابد.</a:t>
            </a:r>
            <a:endParaRPr lang="en-US" sz="1350" dirty="0">
              <a:latin typeface="Times New Roman" panose="02020603050405020304" pitchFamily="18" charset="0"/>
              <a:ea typeface="Times New Roman" panose="02020603050405020304" pitchFamily="18" charset="0"/>
              <a:cs typeface="B Yekan" panose="00000400000000000000" pitchFamily="2" charset="-78"/>
            </a:endParaRPr>
          </a:p>
        </p:txBody>
      </p:sp>
      <p:sp>
        <p:nvSpPr>
          <p:cNvPr id="12" name="Rectangle 11"/>
          <p:cNvSpPr/>
          <p:nvPr/>
        </p:nvSpPr>
        <p:spPr>
          <a:xfrm>
            <a:off x="317311" y="5152094"/>
            <a:ext cx="8393373" cy="403957"/>
          </a:xfrm>
          <a:prstGeom prst="rect">
            <a:avLst/>
          </a:prstGeom>
        </p:spPr>
        <p:txBody>
          <a:bodyPr wrap="square">
            <a:spAutoFit/>
          </a:bodyPr>
          <a:lstStyle/>
          <a:p>
            <a:pPr marL="257175" indent="-257175" algn="justLow" rtl="1">
              <a:lnSpc>
                <a:spcPct val="135000"/>
              </a:lnSpc>
              <a:buFont typeface="Symbol" panose="05050102010706020507" pitchFamily="18" charset="2"/>
              <a:buChar char=""/>
            </a:pPr>
            <a:r>
              <a:rPr lang="fa-IR" sz="1500" dirty="0">
                <a:latin typeface="Times New Roman" panose="02020603050405020304" pitchFamily="18" charset="0"/>
                <a:ea typeface="Times New Roman" panose="02020603050405020304" pitchFamily="18" charset="0"/>
                <a:cs typeface="B Yekan" panose="00000400000000000000" pitchFamily="2" charset="-78"/>
              </a:rPr>
              <a:t>نسبت ارتفاع به دهانه 0/2 نسبتی بهینه در گنبدهای دولایه اسکالپ است. </a:t>
            </a:r>
            <a:endParaRPr lang="en-US" sz="1350" dirty="0">
              <a:latin typeface="Times New Roman" panose="02020603050405020304" pitchFamily="18" charset="0"/>
              <a:ea typeface="Times New Roman" panose="02020603050405020304" pitchFamily="18" charset="0"/>
              <a:cs typeface="B Yekan" panose="00000400000000000000" pitchFamily="2" charset="-78"/>
            </a:endParaRPr>
          </a:p>
        </p:txBody>
      </p:sp>
      <p:graphicFrame>
        <p:nvGraphicFramePr>
          <p:cNvPr id="8" name="Diagram 7"/>
          <p:cNvGraphicFramePr/>
          <p:nvPr>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3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Yekan" panose="00000400000000000000" pitchFamily="2" charset="-78"/>
              </a:rPr>
              <a:t>مقالات استخراج شده از پایان نامه</a:t>
            </a:r>
            <a:endParaRPr lang="en-US" dirty="0">
              <a:cs typeface="B Yekan" panose="00000400000000000000" pitchFamily="2" charset="-78"/>
            </a:endParaRPr>
          </a:p>
        </p:txBody>
      </p:sp>
      <p:sp>
        <p:nvSpPr>
          <p:cNvPr id="3" name="Rectangle 2"/>
          <p:cNvSpPr/>
          <p:nvPr/>
        </p:nvSpPr>
        <p:spPr>
          <a:xfrm>
            <a:off x="815704" y="2035941"/>
            <a:ext cx="5786860" cy="3277820"/>
          </a:xfrm>
          <a:prstGeom prst="rect">
            <a:avLst/>
          </a:prstGeom>
        </p:spPr>
        <p:txBody>
          <a:bodyPr wrap="square">
            <a:spAutoFit/>
          </a:bodyPr>
          <a:lstStyle/>
          <a:p>
            <a:pPr marL="383381" marR="232410" indent="-383381" algn="just">
              <a:buFont typeface="+mj-lt"/>
              <a:buAutoNum type="arabicPeriod"/>
              <a:tabLst>
                <a:tab pos="1977866" algn="ctr"/>
                <a:tab pos="3955733" algn="r"/>
              </a:tabLst>
            </a:pPr>
            <a:r>
              <a:rPr lang="en-US" sz="2100" dirty="0">
                <a:latin typeface="Times New Roman" panose="02020603050405020304" pitchFamily="18" charset="0"/>
                <a:ea typeface="Times New Roman" panose="02020603050405020304" pitchFamily="18" charset="0"/>
              </a:rPr>
              <a:t>Stability Analysis of Lattice Single-Layer Barrel Vault Considering the Effects of Purlins</a:t>
            </a:r>
            <a:r>
              <a:rPr lang="en-US" sz="2100" b="1" dirty="0">
                <a:latin typeface="Times New Roman" panose="02020603050405020304" pitchFamily="18" charset="0"/>
                <a:ea typeface="Times New Roman" panose="02020603050405020304" pitchFamily="18" charset="0"/>
              </a:rPr>
              <a:t> </a:t>
            </a:r>
            <a:r>
              <a:rPr lang="en-GB" sz="1350" i="1" dirty="0">
                <a:latin typeface="Times New Roman" panose="02020603050405020304" pitchFamily="18" charset="0"/>
                <a:ea typeface="SimSun" panose="02010600030101010101" pitchFamily="2" charset="-122"/>
              </a:rPr>
              <a:t>Proceedings of the International Association for Shell and Spatial Structures (IASS) Symposium 2015, Amsterdam Future Visions - </a:t>
            </a:r>
            <a:r>
              <a:rPr lang="en-GB" sz="1350" dirty="0">
                <a:latin typeface="Times New Roman" panose="02020603050405020304" pitchFamily="18" charset="0"/>
                <a:ea typeface="SimSun" panose="02010600030101010101" pitchFamily="2" charset="-122"/>
              </a:rPr>
              <a:t>17 - 20 August 2015, Amsterdam, The Netherlands</a:t>
            </a:r>
            <a:endParaRPr lang="fa-IR" sz="1200" dirty="0">
              <a:latin typeface="Times New Roman" panose="02020603050405020304" pitchFamily="18" charset="0"/>
              <a:ea typeface="SimSun" panose="02010600030101010101" pitchFamily="2" charset="-122"/>
            </a:endParaRPr>
          </a:p>
          <a:p>
            <a:pPr marR="232410" algn="just">
              <a:tabLst>
                <a:tab pos="1977866" algn="ctr"/>
                <a:tab pos="3955733" algn="r"/>
              </a:tabLst>
            </a:pPr>
            <a:endParaRPr lang="fa-IR" sz="1200" dirty="0">
              <a:latin typeface="Times New Roman" panose="02020603050405020304" pitchFamily="18" charset="0"/>
              <a:ea typeface="SimSun" panose="02010600030101010101" pitchFamily="2" charset="-122"/>
            </a:endParaRPr>
          </a:p>
          <a:p>
            <a:pPr marL="383381" marR="232410" indent="-383381" algn="just">
              <a:buFont typeface="+mj-lt"/>
              <a:buAutoNum type="arabicPeriod"/>
              <a:tabLst>
                <a:tab pos="1977866" algn="ctr"/>
                <a:tab pos="3955733" algn="r"/>
              </a:tabLst>
            </a:pPr>
            <a:endParaRPr lang="en-GB" sz="1200" dirty="0">
              <a:latin typeface="Times New Roman" panose="02020603050405020304" pitchFamily="18" charset="0"/>
              <a:ea typeface="SimSun" panose="02010600030101010101" pitchFamily="2" charset="-122"/>
            </a:endParaRPr>
          </a:p>
          <a:p>
            <a:pPr marL="383381" marR="232410" indent="-383381" algn="just">
              <a:buFont typeface="+mj-lt"/>
              <a:buAutoNum type="arabicPeriod"/>
              <a:tabLst>
                <a:tab pos="1977866" algn="ctr"/>
                <a:tab pos="3955733" algn="r"/>
              </a:tabLst>
            </a:pPr>
            <a:endParaRPr lang="fa-IR" sz="2100" dirty="0">
              <a:latin typeface="Times New Roman" panose="02020603050405020304" pitchFamily="18" charset="0"/>
              <a:ea typeface="Times New Roman" panose="02020603050405020304" pitchFamily="18" charset="0"/>
            </a:endParaRPr>
          </a:p>
          <a:p>
            <a:pPr marL="383381" marR="232410" indent="-383381" algn="just">
              <a:buFont typeface="+mj-lt"/>
              <a:buAutoNum type="arabicPeriod"/>
              <a:tabLst>
                <a:tab pos="1977866" algn="ctr"/>
                <a:tab pos="3955733" algn="r"/>
              </a:tabLst>
            </a:pPr>
            <a:endParaRPr lang="fa-IR" sz="2100" dirty="0">
              <a:latin typeface="Times New Roman" panose="02020603050405020304" pitchFamily="18" charset="0"/>
              <a:ea typeface="Times New Roman" panose="02020603050405020304" pitchFamily="18" charset="0"/>
            </a:endParaRPr>
          </a:p>
          <a:p>
            <a:pPr marL="383381" marR="232410" indent="-383381" algn="just">
              <a:buFont typeface="+mj-lt"/>
              <a:buAutoNum type="arabicPeriod"/>
              <a:tabLst>
                <a:tab pos="1977866" algn="ctr"/>
                <a:tab pos="3955733" algn="r"/>
              </a:tabLst>
            </a:pPr>
            <a:endParaRPr lang="en-US" sz="2100" dirty="0">
              <a:latin typeface="Times New Roman" panose="02020603050405020304" pitchFamily="18" charset="0"/>
              <a:ea typeface="Times New Roman" panose="02020603050405020304" pitchFamily="18" charset="0"/>
            </a:endParaRPr>
          </a:p>
          <a:p>
            <a:pPr marL="554831" indent="-342900" algn="just" rtl="1">
              <a:buFont typeface="+mj-lt"/>
              <a:buAutoNum type="arabicPeriod" startAt="2"/>
              <a:tabLst>
                <a:tab pos="260747" algn="l"/>
              </a:tabLst>
            </a:pPr>
            <a:r>
              <a:rPr lang="fa-IR" sz="1500" b="1" dirty="0">
                <a:latin typeface="Times New Roman" panose="02020603050405020304" pitchFamily="18" charset="0"/>
                <a:ea typeface="Times New Roman" panose="02020603050405020304" pitchFamily="18" charset="0"/>
                <a:cs typeface="B Yekan" panose="00000400000000000000" pitchFamily="2" charset="-78"/>
              </a:rPr>
              <a:t>بررسی اثر اندرکنشی ادوات اتصالی پوشانه بر رفتار پایداری سازه‌های فضاکار چلیکی تک لایه </a:t>
            </a:r>
            <a:r>
              <a:rPr lang="fa-IR" sz="1500" b="1" dirty="0">
                <a:ea typeface="Times New Roman" panose="02020603050405020304" pitchFamily="18" charset="0"/>
                <a:cs typeface="B Yekan" panose="00000400000000000000" pitchFamily="2" charset="-78"/>
              </a:rPr>
              <a:t>–</a:t>
            </a:r>
            <a:r>
              <a:rPr lang="fa-IR" sz="1500" b="1" dirty="0">
                <a:latin typeface="Times New Roman" panose="02020603050405020304" pitchFamily="18" charset="0"/>
                <a:ea typeface="Times New Roman" panose="02020603050405020304" pitchFamily="18" charset="0"/>
                <a:cs typeface="B Yekan" panose="00000400000000000000" pitchFamily="2" charset="-78"/>
              </a:rPr>
              <a:t> نشریه عمران و محیط زیست دانشگاه تبریز</a:t>
            </a:r>
            <a:endParaRPr lang="en-US" sz="1350" dirty="0">
              <a:cs typeface="B Yekan" panose="00000400000000000000" pitchFamily="2" charset="-78"/>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827" t="14166" r="49936" b="44482"/>
          <a:stretch/>
        </p:blipFill>
        <p:spPr>
          <a:xfrm>
            <a:off x="6932442" y="2071146"/>
            <a:ext cx="1605987" cy="14150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127" y="3728495"/>
            <a:ext cx="1299302" cy="1839980"/>
          </a:xfrm>
          <a:prstGeom prst="rect">
            <a:avLst/>
          </a:prstGeom>
        </p:spPr>
      </p:pic>
      <p:sp>
        <p:nvSpPr>
          <p:cNvPr id="6" name="Slide Number Placeholder 2"/>
          <p:cNvSpPr>
            <a:spLocks noGrp="1"/>
          </p:cNvSpPr>
          <p:nvPr>
            <p:ph type="sldNum" sz="quarter" idx="12"/>
          </p:nvPr>
        </p:nvSpPr>
        <p:spPr>
          <a:xfrm>
            <a:off x="8206562" y="5703571"/>
            <a:ext cx="857475" cy="207170"/>
          </a:xfrm>
        </p:spPr>
        <p:txBody>
          <a:bodyPr/>
          <a:lstStyle/>
          <a:p>
            <a:r>
              <a:rPr lang="fa-IR"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44/44</a:t>
            </a:r>
            <a:endParaRPr lang="en-US" sz="15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07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577173" y="2996178"/>
            <a:ext cx="3728624" cy="1107996"/>
          </a:xfrm>
          <a:prstGeom prst="rect">
            <a:avLst/>
          </a:prstGeom>
          <a:noFill/>
        </p:spPr>
        <p:txBody>
          <a:bodyPr wrap="square" rtlCol="0">
            <a:spAutoFit/>
          </a:bodyPr>
          <a:lstStyle/>
          <a:p>
            <a:pPr algn="ctr"/>
            <a:r>
              <a:rPr lang="en-US" sz="3300" b="1" dirty="0">
                <a:solidFill>
                  <a:schemeClr val="bg1"/>
                </a:solidFill>
                <a:latin typeface="Arial Rounded MT Bold" panose="020F0704030504030204" pitchFamily="34" charset="0"/>
                <a:cs typeface="Aharoni" panose="02010803020104030203" pitchFamily="2" charset="-79"/>
              </a:rPr>
              <a:t>THANK YOU FOR </a:t>
            </a:r>
          </a:p>
          <a:p>
            <a:pPr algn="ctr"/>
            <a:r>
              <a:rPr lang="en-US" sz="3300" b="1" dirty="0">
                <a:solidFill>
                  <a:schemeClr val="bg1"/>
                </a:solidFill>
                <a:latin typeface="Arial Rounded MT Bold" panose="020F0704030504030204" pitchFamily="34" charset="0"/>
                <a:cs typeface="Aharoni" panose="02010803020104030203" pitchFamily="2" charset="-79"/>
              </a:rPr>
              <a:t>YOUR ATTENTION</a:t>
            </a:r>
          </a:p>
        </p:txBody>
      </p:sp>
    </p:spTree>
    <p:extLst>
      <p:ext uri="{BB962C8B-B14F-4D97-AF65-F5344CB8AC3E}">
        <p14:creationId xmlns:p14="http://schemas.microsoft.com/office/powerpoint/2010/main" val="156804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619515" y="1776009"/>
            <a:ext cx="1918199" cy="840230"/>
          </a:xfrm>
          <a:prstGeom prst="rect">
            <a:avLst/>
          </a:prstGeom>
          <a:noFill/>
          <a:ln>
            <a:noFill/>
          </a:ln>
        </p:spPr>
        <p:txBody>
          <a:bodyPr wrap="square" rtlCol="1">
            <a:spAutoFit/>
          </a:bodyPr>
          <a:lstStyle/>
          <a:p>
            <a:pPr>
              <a:lnSpc>
                <a:spcPct val="90000"/>
              </a:lnSpc>
            </a:pPr>
            <a:r>
              <a:rPr lang="fa-IR" sz="2700" b="1" dirty="0">
                <a:ln w="9525">
                  <a:noFill/>
                  <a:prstDash val="solid"/>
                </a:ln>
                <a:solidFill>
                  <a:srgbClr val="FF0000"/>
                </a:solidFill>
                <a:effectLst>
                  <a:outerShdw blurRad="38100" dist="38100" dir="2700000" algn="tl">
                    <a:srgbClr val="000000">
                      <a:alpha val="43137"/>
                    </a:srgbClr>
                  </a:outerShdw>
                </a:effectLst>
                <a:latin typeface="IranNastaliq" panose="02020505000000020003" pitchFamily="18" charset="0"/>
                <a:cs typeface="B Yekan" panose="00000400000000000000" pitchFamily="2" charset="-78"/>
              </a:rPr>
              <a:t>هدف پژوهش</a:t>
            </a:r>
          </a:p>
        </p:txBody>
      </p:sp>
      <p:sp>
        <p:nvSpPr>
          <p:cNvPr id="29" name="TextBox 28"/>
          <p:cNvSpPr txBox="1"/>
          <p:nvPr/>
        </p:nvSpPr>
        <p:spPr>
          <a:xfrm>
            <a:off x="2635214" y="1948741"/>
            <a:ext cx="3559110" cy="383182"/>
          </a:xfrm>
          <a:prstGeom prst="rect">
            <a:avLst/>
          </a:prstGeom>
          <a:noFill/>
        </p:spPr>
        <p:txBody>
          <a:bodyPr wrap="square" rtlCol="1">
            <a:spAutoFit/>
          </a:bodyPr>
          <a:lstStyle/>
          <a:p>
            <a:pPr>
              <a:lnSpc>
                <a:spcPct val="90000"/>
              </a:lnSpc>
            </a:pPr>
            <a:r>
              <a:rPr lang="fa-IR" sz="2100" dirty="0">
                <a:cs typeface="B Titr" panose="00000700000000000000" pitchFamily="2" charset="-78"/>
              </a:rPr>
              <a:t>تغییر مشخصات مختلف هندسی سازه</a:t>
            </a:r>
          </a:p>
        </p:txBody>
      </p:sp>
      <p:sp>
        <p:nvSpPr>
          <p:cNvPr id="30" name="TextBox 29"/>
          <p:cNvSpPr txBox="1"/>
          <p:nvPr/>
        </p:nvSpPr>
        <p:spPr>
          <a:xfrm>
            <a:off x="334736" y="3806182"/>
            <a:ext cx="5556352" cy="383182"/>
          </a:xfrm>
          <a:prstGeom prst="rect">
            <a:avLst/>
          </a:prstGeom>
          <a:noFill/>
        </p:spPr>
        <p:txBody>
          <a:bodyPr wrap="square" rtlCol="1">
            <a:spAutoFit/>
          </a:bodyPr>
          <a:lstStyle/>
          <a:p>
            <a:pPr algn="r" rtl="1">
              <a:lnSpc>
                <a:spcPct val="90000"/>
              </a:lnSpc>
            </a:pPr>
            <a:r>
              <a:rPr lang="fa-IR" sz="2100" dirty="0">
                <a:cs typeface="B Titr" panose="00000700000000000000" pitchFamily="2" charset="-78"/>
              </a:rPr>
              <a:t>تغییر سختی اولیه، ظرفیت باربری و مکانیزم خرابی سازه</a:t>
            </a:r>
          </a:p>
        </p:txBody>
      </p:sp>
      <p:sp>
        <p:nvSpPr>
          <p:cNvPr id="31" name="TextBox 30"/>
          <p:cNvSpPr txBox="1"/>
          <p:nvPr/>
        </p:nvSpPr>
        <p:spPr>
          <a:xfrm>
            <a:off x="4648200" y="2817958"/>
            <a:ext cx="2778177" cy="383182"/>
          </a:xfrm>
          <a:prstGeom prst="rect">
            <a:avLst/>
          </a:prstGeom>
          <a:noFill/>
        </p:spPr>
        <p:txBody>
          <a:bodyPr wrap="square" rtlCol="1">
            <a:spAutoFit/>
          </a:bodyPr>
          <a:lstStyle/>
          <a:p>
            <a:pPr algn="r" rtl="1">
              <a:lnSpc>
                <a:spcPct val="90000"/>
              </a:lnSpc>
            </a:pPr>
            <a:r>
              <a:rPr lang="fa-IR" sz="2100" dirty="0">
                <a:cs typeface="B Titr" panose="00000700000000000000" pitchFamily="2" charset="-78"/>
              </a:rPr>
              <a:t>موثر در رفتار پایداری سازه</a:t>
            </a:r>
          </a:p>
        </p:txBody>
      </p:sp>
      <p:sp>
        <p:nvSpPr>
          <p:cNvPr id="25" name="TextBox 24"/>
          <p:cNvSpPr txBox="1"/>
          <p:nvPr/>
        </p:nvSpPr>
        <p:spPr>
          <a:xfrm>
            <a:off x="7103660" y="4854718"/>
            <a:ext cx="1322631" cy="674031"/>
          </a:xfrm>
          <a:prstGeom prst="rect">
            <a:avLst/>
          </a:prstGeom>
          <a:noFill/>
        </p:spPr>
        <p:txBody>
          <a:bodyPr wrap="square" rtlCol="1">
            <a:spAutoFit/>
          </a:bodyPr>
          <a:lstStyle/>
          <a:p>
            <a:pPr>
              <a:lnSpc>
                <a:spcPct val="90000"/>
              </a:lnSpc>
            </a:pPr>
            <a:r>
              <a:rPr lang="fa-IR" sz="2100" dirty="0">
                <a:cs typeface="B Titr" panose="00000700000000000000" pitchFamily="2" charset="-78"/>
              </a:rPr>
              <a:t>تحقیق حاضر</a:t>
            </a:r>
          </a:p>
        </p:txBody>
      </p:sp>
      <p:sp>
        <p:nvSpPr>
          <p:cNvPr id="33" name="Rectangle 32"/>
          <p:cNvSpPr/>
          <p:nvPr/>
        </p:nvSpPr>
        <p:spPr>
          <a:xfrm>
            <a:off x="337599" y="4669455"/>
            <a:ext cx="5473243" cy="738706"/>
          </a:xfrm>
          <a:prstGeom prst="rect">
            <a:avLst/>
          </a:prstGeom>
          <a:solidFill>
            <a:srgbClr val="FDAB9B"/>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100" dirty="0">
                <a:solidFill>
                  <a:schemeClr val="tx1"/>
                </a:solidFill>
                <a:cs typeface="B Titr" panose="00000700000000000000" pitchFamily="2" charset="-78"/>
              </a:rPr>
              <a:t>بررسی مدل سازی و تحلیل چلیک ها و گنبدهای فضاکار </a:t>
            </a:r>
            <a:endParaRPr lang="fa-IR" sz="2100" b="1" dirty="0">
              <a:ln w="13462">
                <a:solidFill>
                  <a:prstClr val="black"/>
                </a:solidFill>
                <a:prstDash val="solid"/>
              </a:ln>
              <a:solidFill>
                <a:schemeClr val="tx1"/>
              </a:solidFill>
              <a:effectLst>
                <a:outerShdw dist="38100" dir="2700000" algn="bl" rotWithShape="0">
                  <a:srgbClr val="4472C4"/>
                </a:outerShdw>
              </a:effectLst>
              <a:cs typeface="B Titr" panose="00000700000000000000" pitchFamily="2" charset="-78"/>
            </a:endParaRPr>
          </a:p>
        </p:txBody>
      </p:sp>
      <p:sp>
        <p:nvSpPr>
          <p:cNvPr id="34" name="Left Arrow 33"/>
          <p:cNvSpPr/>
          <p:nvPr/>
        </p:nvSpPr>
        <p:spPr>
          <a:xfrm>
            <a:off x="5838654" y="4797280"/>
            <a:ext cx="1224816" cy="483056"/>
          </a:xfrm>
          <a:prstGeom prst="leftArrow">
            <a:avLst/>
          </a:prstGeom>
          <a:solidFill>
            <a:srgbClr val="FF0000"/>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sz="1350">
              <a:solidFill>
                <a:schemeClr val="tx1"/>
              </a:solidFill>
            </a:endParaRPr>
          </a:p>
        </p:txBody>
      </p:sp>
      <p:graphicFrame>
        <p:nvGraphicFramePr>
          <p:cNvPr id="10" name="Diagram 9"/>
          <p:cNvGraphicFramePr/>
          <p:nvPr>
            <p:extLst>
              <p:ext uri="{D42A27DB-BD31-4B8C-83A1-F6EECF244321}">
                <p14:modId xmlns:p14="http://schemas.microsoft.com/office/powerpoint/2010/main" val="169274560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469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0" fill="hold"/>
                                        <p:tgtEl>
                                          <p:spTgt spid="33"/>
                                        </p:tgtEl>
                                        <p:attrNameLst>
                                          <p:attrName>ppt_w</p:attrName>
                                        </p:attrNameLst>
                                      </p:cBhvr>
                                      <p:tavLst>
                                        <p:tav tm="0">
                                          <p:val>
                                            <p:fltVal val="0"/>
                                          </p:val>
                                        </p:tav>
                                        <p:tav tm="100000">
                                          <p:val>
                                            <p:strVal val="#ppt_w"/>
                                          </p:val>
                                        </p:tav>
                                      </p:tavLst>
                                    </p:anim>
                                    <p:anim calcmode="lin" valueType="num">
                                      <p:cBhvr>
                                        <p:cTn id="45" dur="1000" fill="hold"/>
                                        <p:tgtEl>
                                          <p:spTgt spid="33"/>
                                        </p:tgtEl>
                                        <p:attrNameLst>
                                          <p:attrName>ppt_h</p:attrName>
                                        </p:attrNameLst>
                                      </p:cBhvr>
                                      <p:tavLst>
                                        <p:tav tm="0">
                                          <p:val>
                                            <p:fltVal val="0"/>
                                          </p:val>
                                        </p:tav>
                                        <p:tav tm="100000">
                                          <p:val>
                                            <p:strVal val="#ppt_h"/>
                                          </p:val>
                                        </p:tav>
                                      </p:tavLst>
                                    </p:anim>
                                    <p:anim calcmode="lin" valueType="num">
                                      <p:cBhvr>
                                        <p:cTn id="46" dur="1000" fill="hold"/>
                                        <p:tgtEl>
                                          <p:spTgt spid="33"/>
                                        </p:tgtEl>
                                        <p:attrNameLst>
                                          <p:attrName>style.rotation</p:attrName>
                                        </p:attrNameLst>
                                      </p:cBhvr>
                                      <p:tavLst>
                                        <p:tav tm="0">
                                          <p:val>
                                            <p:fltVal val="90"/>
                                          </p:val>
                                        </p:tav>
                                        <p:tav tm="100000">
                                          <p:val>
                                            <p:fltVal val="0"/>
                                          </p:val>
                                        </p:tav>
                                      </p:tavLst>
                                    </p:anim>
                                    <p:animEffect transition="in" filter="fade">
                                      <p:cBhvr>
                                        <p:cTn id="4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1" grpId="0"/>
      <p:bldP spid="25" grpId="0"/>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0637" y="1927621"/>
            <a:ext cx="7976039" cy="553998"/>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ar-SA" sz="1500" dirty="0">
                <a:solidFill>
                  <a:schemeClr val="tx1"/>
                </a:solidFill>
                <a:latin typeface="Times New Roman" panose="02020603050405020304" pitchFamily="18" charset="0"/>
                <a:ea typeface="Times New Roman" panose="02020603050405020304" pitchFamily="18" charset="0"/>
                <a:cs typeface="B Titr" panose="00000700000000000000" pitchFamily="2" charset="-78"/>
              </a:rPr>
              <a:t>نمونه­های­ واقعی گنبدی شکل با ساختار اسکالپ شده طی سال­ها در جهان ساخته شده و مورد بهره­برداری قرار گرفته­اند</a:t>
            </a:r>
            <a:endParaRPr lang="fa-IR" sz="15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4725801" y="2475727"/>
            <a:ext cx="3810875" cy="3002508"/>
          </a:xfrm>
          <a:prstGeom prst="rect">
            <a:avLst/>
          </a:prstGeom>
        </p:spPr>
      </p:pic>
      <p:pic>
        <p:nvPicPr>
          <p:cNvPr id="10" name="Picture 9"/>
          <p:cNvPicPr>
            <a:picLocks noChangeAspect="1"/>
          </p:cNvPicPr>
          <p:nvPr/>
        </p:nvPicPr>
        <p:blipFill>
          <a:blip r:embed="rId4"/>
          <a:stretch>
            <a:fillRect/>
          </a:stretch>
        </p:blipFill>
        <p:spPr>
          <a:xfrm>
            <a:off x="560636" y="2475726"/>
            <a:ext cx="3524896" cy="3002509"/>
          </a:xfrm>
          <a:prstGeom prst="rect">
            <a:avLst/>
          </a:prstGeom>
        </p:spPr>
      </p:pic>
      <p:sp>
        <p:nvSpPr>
          <p:cNvPr id="16" name="Rectangle 15"/>
          <p:cNvSpPr/>
          <p:nvPr/>
        </p:nvSpPr>
        <p:spPr>
          <a:xfrm>
            <a:off x="4267200" y="5701458"/>
            <a:ext cx="4572000" cy="738664"/>
          </a:xfrm>
          <a:prstGeom prst="rect">
            <a:avLst/>
          </a:prstGeom>
          <a:ln w="635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r>
              <a:rPr lang="ar-SA" sz="2100" dirty="0">
                <a:solidFill>
                  <a:schemeClr val="tx1"/>
                </a:solidFill>
                <a:latin typeface="Times New Roman" panose="02020603050405020304" pitchFamily="18" charset="0"/>
                <a:ea typeface="Times New Roman" panose="02020603050405020304" pitchFamily="18" charset="0"/>
                <a:cs typeface="B Yekan" panose="00000400000000000000" pitchFamily="2" charset="-78"/>
              </a:rPr>
              <a:t>این نوع گنبد دارای برآمدگی­ها و گودی­های متناوبی است که از مرکز آن نشأت گرفته­اند </a:t>
            </a:r>
            <a:endParaRPr lang="fa-IR" sz="2100" dirty="0">
              <a:solidFill>
                <a:schemeClr val="tx1"/>
              </a:solidFill>
              <a:cs typeface="B Yekan" panose="00000400000000000000" pitchFamily="2" charset="-78"/>
            </a:endParaRPr>
          </a:p>
        </p:txBody>
      </p:sp>
      <p:graphicFrame>
        <p:nvGraphicFramePr>
          <p:cNvPr id="11" name="Diagram 10"/>
          <p:cNvGraphicFramePr/>
          <p:nvPr>
            <p:extLst>
              <p:ext uri="{D42A27DB-BD31-4B8C-83A1-F6EECF244321}">
                <p14:modId xmlns:p14="http://schemas.microsoft.com/office/powerpoint/2010/main" val="169274560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8855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0637" y="1927621"/>
            <a:ext cx="7976039" cy="323165"/>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rtl="1"/>
            <a:r>
              <a:rPr lang="ar-SA" sz="1500" dirty="0">
                <a:solidFill>
                  <a:schemeClr val="bg1"/>
                </a:solidFill>
                <a:latin typeface="Times New Roman" panose="02020603050405020304" pitchFamily="18" charset="0"/>
                <a:ea typeface="Times New Roman" panose="02020603050405020304" pitchFamily="18" charset="0"/>
                <a:cs typeface="B Titr" panose="00000700000000000000" pitchFamily="2" charset="-78"/>
              </a:rPr>
              <a:t>نمونه­های­ واقعی </a:t>
            </a:r>
            <a:r>
              <a:rPr lang="fa-IR" sz="1500" dirty="0">
                <a:solidFill>
                  <a:schemeClr val="bg1"/>
                </a:solidFill>
                <a:latin typeface="Times New Roman" panose="02020603050405020304" pitchFamily="18" charset="0"/>
                <a:ea typeface="Times New Roman" panose="02020603050405020304" pitchFamily="18" charset="0"/>
                <a:cs typeface="B Titr" panose="00000700000000000000" pitchFamily="2" charset="-78"/>
              </a:rPr>
              <a:t>چلیک تک لایه لملا</a:t>
            </a:r>
            <a:endParaRPr lang="fa-IR" sz="1500" dirty="0">
              <a:solidFill>
                <a:schemeClr val="bg1"/>
              </a:solidFill>
              <a:cs typeface="B Titr" panose="00000700000000000000" pitchFamily="2" charset="-78"/>
            </a:endParaRPr>
          </a:p>
        </p:txBody>
      </p:sp>
      <p:graphicFrame>
        <p:nvGraphicFramePr>
          <p:cNvPr id="17" name="Diagram 16"/>
          <p:cNvGraphicFramePr/>
          <p:nvPr>
            <p:extLst>
              <p:ext uri="{D42A27DB-BD31-4B8C-83A1-F6EECF244321}">
                <p14:modId xmlns:p14="http://schemas.microsoft.com/office/powerpoint/2010/main" val="2028869522"/>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4966097" y="2406649"/>
            <a:ext cx="3683556" cy="2687240"/>
          </a:xfrm>
          <a:prstGeom prst="rect">
            <a:avLst/>
          </a:prstGeom>
        </p:spPr>
      </p:pic>
      <p:pic>
        <p:nvPicPr>
          <p:cNvPr id="18" name="Picture 17"/>
          <p:cNvPicPr/>
          <p:nvPr/>
        </p:nvPicPr>
        <p:blipFill>
          <a:blip r:embed="rId9" cstate="print">
            <a:extLst>
              <a:ext uri="{28A0092B-C50C-407E-A947-70E740481C1C}">
                <a14:useLocalDpi xmlns:a14="http://schemas.microsoft.com/office/drawing/2010/main" val="0"/>
              </a:ext>
            </a:extLst>
          </a:blip>
          <a:stretch>
            <a:fillRect/>
          </a:stretch>
        </p:blipFill>
        <p:spPr>
          <a:xfrm>
            <a:off x="670322" y="2406649"/>
            <a:ext cx="3683556" cy="2687240"/>
          </a:xfrm>
          <a:prstGeom prst="rect">
            <a:avLst/>
          </a:prstGeom>
        </p:spPr>
      </p:pic>
      <p:sp>
        <p:nvSpPr>
          <p:cNvPr id="2" name="Rectangle 1"/>
          <p:cNvSpPr/>
          <p:nvPr/>
        </p:nvSpPr>
        <p:spPr>
          <a:xfrm>
            <a:off x="4579837" y="5272833"/>
            <a:ext cx="4502579" cy="323165"/>
          </a:xfrm>
          <a:prstGeom prst="rect">
            <a:avLst/>
          </a:prstGeom>
        </p:spPr>
        <p:txBody>
          <a:bodyPr wrap="none">
            <a:spAutoFit/>
          </a:bodyPr>
          <a:lstStyle/>
          <a:p>
            <a:r>
              <a:rPr lang="en-US" sz="1500" b="1" dirty="0">
                <a:latin typeface="Times New Roman" panose="02020603050405020304" pitchFamily="18" charset="0"/>
                <a:ea typeface="Calibri" panose="020F0502020204030204" pitchFamily="34" charset="0"/>
                <a:cs typeface="B Nazanin" panose="00000400000000000000" pitchFamily="2" charset="-78"/>
              </a:rPr>
              <a:t>Fort York </a:t>
            </a:r>
            <a:r>
              <a:rPr lang="en-US" sz="1500" b="1" dirty="0" err="1">
                <a:latin typeface="Times New Roman" panose="02020603050405020304" pitchFamily="18" charset="0"/>
                <a:ea typeface="Calibri" panose="020F0502020204030204" pitchFamily="34" charset="0"/>
                <a:cs typeface="B Nazanin" panose="00000400000000000000" pitchFamily="2" charset="-78"/>
              </a:rPr>
              <a:t>Armoury</a:t>
            </a:r>
            <a:r>
              <a:rPr lang="en-US" sz="1500" b="1" dirty="0">
                <a:latin typeface="Times New Roman" panose="02020603050405020304" pitchFamily="18" charset="0"/>
                <a:ea typeface="Calibri" panose="020F0502020204030204" pitchFamily="34" charset="0"/>
                <a:cs typeface="B Nazanin" panose="00000400000000000000" pitchFamily="2" charset="-78"/>
              </a:rPr>
              <a:t>, Toronto, Ontario, Canada, 1933</a:t>
            </a:r>
            <a:endParaRPr lang="en-US" sz="1500" b="1" dirty="0"/>
          </a:p>
        </p:txBody>
      </p:sp>
      <p:sp>
        <p:nvSpPr>
          <p:cNvPr id="3" name="Rectangle 2"/>
          <p:cNvSpPr/>
          <p:nvPr/>
        </p:nvSpPr>
        <p:spPr>
          <a:xfrm>
            <a:off x="499193" y="5272833"/>
            <a:ext cx="4075988" cy="323165"/>
          </a:xfrm>
          <a:prstGeom prst="rect">
            <a:avLst/>
          </a:prstGeom>
        </p:spPr>
        <p:txBody>
          <a:bodyPr wrap="none">
            <a:spAutoFit/>
          </a:bodyPr>
          <a:lstStyle/>
          <a:p>
            <a:r>
              <a:rPr lang="en-US" sz="1500" b="1" dirty="0" err="1">
                <a:latin typeface="Times New Roman" panose="02020603050405020304" pitchFamily="18" charset="0"/>
                <a:ea typeface="Calibri" panose="020F0502020204030204" pitchFamily="34" charset="0"/>
                <a:cs typeface="B Nazanin" panose="00000400000000000000" pitchFamily="2" charset="-78"/>
              </a:rPr>
              <a:t>Tianjinxi</a:t>
            </a:r>
            <a:r>
              <a:rPr lang="en-US" sz="1500" b="1" dirty="0">
                <a:latin typeface="Times New Roman" panose="02020603050405020304" pitchFamily="18" charset="0"/>
                <a:ea typeface="Calibri" panose="020F0502020204030204" pitchFamily="34" charset="0"/>
                <a:cs typeface="B Nazanin" panose="00000400000000000000" pitchFamily="2" charset="-78"/>
              </a:rPr>
              <a:t> Railway Station, Tianjin, China, 2008</a:t>
            </a:r>
            <a:endParaRPr lang="en-US" sz="1500" b="1" dirty="0"/>
          </a:p>
        </p:txBody>
      </p:sp>
    </p:spTree>
    <p:extLst>
      <p:ext uri="{BB962C8B-B14F-4D97-AF65-F5344CB8AC3E}">
        <p14:creationId xmlns:p14="http://schemas.microsoft.com/office/powerpoint/2010/main" val="90236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07032" y="1858115"/>
            <a:ext cx="2190023" cy="415498"/>
          </a:xfrm>
          <a:prstGeom prst="rect">
            <a:avLst/>
          </a:prstGeom>
          <a:noFill/>
        </p:spPr>
        <p:txBody>
          <a:bodyPr wrap="none">
            <a:spAutoFit/>
          </a:bodyPr>
          <a:lstStyle/>
          <a:p>
            <a:r>
              <a:rPr lang="fa-IR" sz="2100" b="1" dirty="0">
                <a:ln w="9525">
                  <a:solidFill>
                    <a:srgbClr val="FFFF00"/>
                  </a:solidFill>
                  <a:prstDash val="solid"/>
                </a:ln>
                <a:latin typeface="Times New Roman" panose="02020603050405020304" pitchFamily="18" charset="0"/>
                <a:ea typeface="Times New Roman" panose="02020603050405020304" pitchFamily="18" charset="0"/>
                <a:cs typeface="B Yekan" panose="00000400000000000000" pitchFamily="2" charset="-78"/>
              </a:rPr>
              <a:t>انتخاب </a:t>
            </a:r>
            <a:r>
              <a:rPr lang="ar-SA" sz="2100" b="1" dirty="0">
                <a:ln w="9525">
                  <a:solidFill>
                    <a:srgbClr val="FFFF00"/>
                  </a:solidFill>
                  <a:prstDash val="solid"/>
                </a:ln>
                <a:latin typeface="Times New Roman" panose="02020603050405020304" pitchFamily="18" charset="0"/>
                <a:ea typeface="Times New Roman" panose="02020603050405020304" pitchFamily="18" charset="0"/>
                <a:cs typeface="B Yekan" panose="00000400000000000000" pitchFamily="2" charset="-78"/>
              </a:rPr>
              <a:t>فرم­ هندسی </a:t>
            </a:r>
            <a:endParaRPr lang="fa-IR" sz="2100" b="1" dirty="0">
              <a:ln w="9525">
                <a:solidFill>
                  <a:srgbClr val="FFFF00"/>
                </a:solidFill>
                <a:prstDash val="solid"/>
              </a:ln>
              <a:cs typeface="B Yekan" panose="00000400000000000000" pitchFamily="2" charset="-78"/>
            </a:endParaRPr>
          </a:p>
        </p:txBody>
      </p:sp>
      <p:sp>
        <p:nvSpPr>
          <p:cNvPr id="4" name="Rectangle 3"/>
          <p:cNvSpPr/>
          <p:nvPr/>
        </p:nvSpPr>
        <p:spPr>
          <a:xfrm>
            <a:off x="4204627" y="1851294"/>
            <a:ext cx="885179" cy="415498"/>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ar-SA" sz="2100" dirty="0">
                <a:solidFill>
                  <a:schemeClr val="tx1"/>
                </a:solidFill>
                <a:latin typeface="Times New Roman" panose="02020603050405020304" pitchFamily="18" charset="0"/>
                <a:ea typeface="Times New Roman" panose="02020603050405020304" pitchFamily="18" charset="0"/>
                <a:cs typeface="B Yekan" panose="00000400000000000000" pitchFamily="2" charset="-78"/>
              </a:rPr>
              <a:t>اشودلر</a:t>
            </a:r>
            <a:endParaRPr lang="fa-IR" sz="2100" dirty="0">
              <a:solidFill>
                <a:schemeClr val="tx1"/>
              </a:solidFill>
            </a:endParaRPr>
          </a:p>
        </p:txBody>
      </p:sp>
      <p:sp>
        <p:nvSpPr>
          <p:cNvPr id="6" name="Rectangle 5"/>
          <p:cNvSpPr/>
          <p:nvPr/>
        </p:nvSpPr>
        <p:spPr>
          <a:xfrm>
            <a:off x="5394418" y="1851294"/>
            <a:ext cx="508473" cy="415498"/>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ar-SA" sz="2100" dirty="0">
                <a:solidFill>
                  <a:schemeClr val="tx1"/>
                </a:solidFill>
                <a:latin typeface="Times New Roman" panose="02020603050405020304" pitchFamily="18" charset="0"/>
                <a:ea typeface="Times New Roman" panose="02020603050405020304" pitchFamily="18" charset="0"/>
                <a:cs typeface="B Yekan" panose="00000400000000000000" pitchFamily="2" charset="-78"/>
              </a:rPr>
              <a:t>لملا</a:t>
            </a:r>
            <a:endParaRPr lang="fa-IR" sz="2100" dirty="0">
              <a:solidFill>
                <a:schemeClr val="tx1"/>
              </a:solidFill>
            </a:endParaRPr>
          </a:p>
        </p:txBody>
      </p:sp>
      <p:sp>
        <p:nvSpPr>
          <p:cNvPr id="7" name="Rectangle 6"/>
          <p:cNvSpPr/>
          <p:nvPr/>
        </p:nvSpPr>
        <p:spPr>
          <a:xfrm>
            <a:off x="2693718" y="1816965"/>
            <a:ext cx="1305165" cy="507831"/>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ar-SA" sz="2700" dirty="0">
                <a:solidFill>
                  <a:schemeClr val="tx1"/>
                </a:solidFill>
                <a:latin typeface="Times New Roman" panose="02020603050405020304" pitchFamily="18" charset="0"/>
                <a:ea typeface="Times New Roman" panose="02020603050405020304" pitchFamily="18" charset="0"/>
                <a:cs typeface="B Yekan" panose="00000400000000000000" pitchFamily="2" charset="-78"/>
              </a:rPr>
              <a:t>دیاماتیک</a:t>
            </a:r>
            <a:endParaRPr lang="fa-IR" sz="2700" dirty="0">
              <a:solidFill>
                <a:schemeClr val="tx1"/>
              </a:solidFill>
            </a:endParaRPr>
          </a:p>
        </p:txBody>
      </p:sp>
      <p:sp>
        <p:nvSpPr>
          <p:cNvPr id="5" name="Rectangle 4"/>
          <p:cNvSpPr/>
          <p:nvPr/>
        </p:nvSpPr>
        <p:spPr>
          <a:xfrm>
            <a:off x="2582789" y="2990583"/>
            <a:ext cx="4676280" cy="346249"/>
          </a:xfrm>
          <a:prstGeom prst="rect">
            <a:avLst/>
          </a:prstGeom>
        </p:spPr>
        <p:txBody>
          <a:bodyPr wrap="none">
            <a:spAutoFit/>
          </a:bodyPr>
          <a:lstStyle/>
          <a:p>
            <a:r>
              <a:rPr lang="fa-IR" sz="1650" dirty="0">
                <a:latin typeface="Times New Roman" panose="02020603050405020304" pitchFamily="18" charset="0"/>
                <a:ea typeface="Times New Roman" panose="02020603050405020304" pitchFamily="18" charset="0"/>
                <a:cs typeface="B Yekan" panose="00000400000000000000" pitchFamily="2" charset="-78"/>
              </a:rPr>
              <a:t>وجود </a:t>
            </a:r>
            <a:r>
              <a:rPr lang="ar-SA" sz="1650" dirty="0">
                <a:cs typeface="B Yekan" panose="00000400000000000000" pitchFamily="2" charset="-78"/>
              </a:rPr>
              <a:t>به­هم­ریختگی </a:t>
            </a:r>
            <a:r>
              <a:rPr lang="fa-IR" sz="1650" dirty="0">
                <a:cs typeface="B Yekan" panose="00000400000000000000" pitchFamily="2" charset="-78"/>
              </a:rPr>
              <a:t>المان به عنوان </a:t>
            </a:r>
            <a:r>
              <a:rPr lang="ar-SA" sz="1650" dirty="0">
                <a:latin typeface="Times New Roman" panose="02020603050405020304" pitchFamily="18" charset="0"/>
                <a:ea typeface="Times New Roman" panose="02020603050405020304" pitchFamily="18" charset="0"/>
                <a:cs typeface="B Yekan" panose="00000400000000000000" pitchFamily="2" charset="-78"/>
              </a:rPr>
              <a:t>مشکل فرم­های هندسی </a:t>
            </a:r>
            <a:endParaRPr lang="fa-IR" sz="1650" dirty="0">
              <a:cs typeface="B Yekan" panose="00000400000000000000" pitchFamily="2" charset="-78"/>
            </a:endParaRPr>
          </a:p>
        </p:txBody>
      </p:sp>
      <p:cxnSp>
        <p:nvCxnSpPr>
          <p:cNvPr id="10" name="Elbow Connector 9"/>
          <p:cNvCxnSpPr>
            <a:stCxn id="4" idx="2"/>
          </p:cNvCxnSpPr>
          <p:nvPr/>
        </p:nvCxnSpPr>
        <p:spPr>
          <a:xfrm rot="16200000" flipH="1">
            <a:off x="4605624" y="2308385"/>
            <a:ext cx="591750" cy="508564"/>
          </a:xfrm>
          <a:prstGeom prst="bentConnector3">
            <a:avLst/>
          </a:prstGeom>
          <a:ln w="82550">
            <a:solidFill>
              <a:schemeClr val="accent2">
                <a:lumMod val="75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6" idx="2"/>
          </p:cNvCxnSpPr>
          <p:nvPr/>
        </p:nvCxnSpPr>
        <p:spPr>
          <a:xfrm rot="5400000">
            <a:off x="5114086" y="2314913"/>
            <a:ext cx="582690" cy="486449"/>
          </a:xfrm>
          <a:prstGeom prst="bentConnector3">
            <a:avLst/>
          </a:prstGeom>
          <a:ln w="82550">
            <a:solidFill>
              <a:schemeClr val="accent2">
                <a:lumMod val="75000"/>
              </a:schemeClr>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C:\Users\Ehsan\Desktop\diamatic2.jpg"/>
          <p:cNvPicPr/>
          <p:nvPr/>
        </p:nvPicPr>
        <p:blipFill>
          <a:blip r:embed="rId3">
            <a:extLst>
              <a:ext uri="{BEBA8EAE-BF5A-486C-A8C5-ECC9F3942E4B}">
                <a14:imgProps xmlns:a14="http://schemas.microsoft.com/office/drawing/2010/main">
                  <a14:imgLayer r:embed="rId4">
                    <a14:imgEffect>
                      <a14:backgroundRemoval t="0" b="100000" l="0" r="100000">
                        <a14:foregroundMark x1="58036" y1="66667" x2="58036" y2="66667"/>
                        <a14:foregroundMark x1="66518" y1="33333" x2="66518" y2="33333"/>
                        <a14:foregroundMark x1="88839" y1="80282" x2="88839" y2="80282"/>
                        <a14:foregroundMark x1="71875" y1="85446" x2="71875" y2="85446"/>
                        <a14:foregroundMark x1="42857" y1="88263" x2="42857" y2="88263"/>
                      </a14:backgroundRemoval>
                    </a14:imgEffect>
                  </a14:imgLayer>
                </a14:imgProps>
              </a:ext>
              <a:ext uri="{28A0092B-C50C-407E-A947-70E740481C1C}">
                <a14:useLocalDpi xmlns:a14="http://schemas.microsoft.com/office/drawing/2010/main"/>
              </a:ext>
            </a:extLst>
          </a:blip>
          <a:srcRect/>
          <a:stretch>
            <a:fillRect/>
          </a:stretch>
        </p:blipFill>
        <p:spPr bwMode="auto">
          <a:xfrm>
            <a:off x="2010037" y="3459813"/>
            <a:ext cx="2614898" cy="2241645"/>
          </a:xfrm>
          <a:prstGeom prst="rect">
            <a:avLst/>
          </a:prstGeom>
          <a:noFill/>
          <a:ln>
            <a:noFill/>
          </a:ln>
        </p:spPr>
      </p:pic>
      <p:pic>
        <p:nvPicPr>
          <p:cNvPr id="23" name="Picture 22" descr="C:\Users\Ehsan\Desktop\lemla1.jpg"/>
          <p:cNvPicPr/>
          <p:nvPr/>
        </p:nvPicPr>
        <p:blipFill>
          <a:blip r:embed="rId5">
            <a:extLst>
              <a:ext uri="{BEBA8EAE-BF5A-486C-A8C5-ECC9F3942E4B}">
                <a14:imgProps xmlns:a14="http://schemas.microsoft.com/office/drawing/2010/main">
                  <a14:imgLayer r:embed="rId6">
                    <a14:imgEffect>
                      <a14:backgroundRemoval t="0" b="100000" l="0" r="100000">
                        <a14:foregroundMark x1="40000" y1="18571" x2="40000" y2="18571"/>
                        <a14:foregroundMark x1="39130" y1="19048" x2="39130" y2="19048"/>
                        <a14:foregroundMark x1="40435" y1="17143" x2="40435" y2="17143"/>
                        <a14:foregroundMark x1="40870" y1="15714" x2="40870" y2="15714"/>
                        <a14:foregroundMark x1="36087" y1="22857" x2="36087" y2="22857"/>
                        <a14:foregroundMark x1="35217" y1="24286" x2="35217" y2="24286"/>
                        <a14:foregroundMark x1="33913" y1="27143" x2="33913" y2="27143"/>
                        <a14:foregroundMark x1="35217" y1="30952" x2="35217" y2="30952"/>
                        <a14:foregroundMark x1="46087" y1="26667" x2="46087" y2="26667"/>
                        <a14:foregroundMark x1="46522" y1="20952" x2="46522" y2="20952"/>
                        <a14:foregroundMark x1="51739" y1="20476" x2="51739" y2="20476"/>
                        <a14:foregroundMark x1="53043" y1="26190" x2="53043" y2="26190"/>
                        <a14:foregroundMark x1="52174" y1="34286" x2="52174" y2="34286"/>
                        <a14:foregroundMark x1="62609" y1="30952" x2="62609" y2="30952"/>
                        <a14:foregroundMark x1="66087" y1="35238" x2="66087" y2="35238"/>
                        <a14:foregroundMark x1="72174" y1="54762" x2="72174" y2="54762"/>
                        <a14:foregroundMark x1="71304" y1="65714" x2="71304" y2="65714"/>
                        <a14:foregroundMark x1="74783" y1="86190" x2="74783" y2="86190"/>
                        <a14:foregroundMark x1="67391" y1="81905" x2="67391" y2="81905"/>
                        <a14:foregroundMark x1="50870" y1="90000" x2="50870" y2="90000"/>
                        <a14:foregroundMark x1="39565" y1="83333" x2="39565" y2="83333"/>
                        <a14:foregroundMark x1="25652" y1="86667" x2="25652" y2="86667"/>
                        <a14:foregroundMark x1="13478" y1="76190" x2="13478" y2="76190"/>
                        <a14:foregroundMark x1="11739" y1="74286" x2="11739" y2="74286"/>
                        <a14:foregroundMark x1="30435" y1="64286" x2="30435" y2="64286"/>
                        <a14:foregroundMark x1="35217" y1="73333" x2="35217" y2="73333"/>
                        <a14:foregroundMark x1="46522" y1="68571" x2="46522" y2="68571"/>
                        <a14:foregroundMark x1="59565" y1="73333" x2="59565" y2="73333"/>
                        <a14:foregroundMark x1="81304" y1="68571" x2="81304" y2="68571"/>
                        <a14:foregroundMark x1="82609" y1="64762" x2="82609" y2="64762"/>
                        <a14:foregroundMark x1="82174" y1="59524" x2="82174" y2="59524"/>
                        <a14:foregroundMark x1="77391" y1="51429" x2="77391" y2="51429"/>
                        <a14:foregroundMark x1="74348" y1="46667" x2="74348" y2="46667"/>
                        <a14:foregroundMark x1="45217" y1="46190" x2="45217" y2="46190"/>
                        <a14:foregroundMark x1="46957" y1="40000" x2="46957" y2="40000"/>
                        <a14:foregroundMark x1="54783" y1="44286" x2="54783" y2="44286"/>
                        <a14:foregroundMark x1="55217" y1="52857" x2="55217" y2="52857"/>
                        <a14:foregroundMark x1="52174" y1="58095" x2="52174" y2="58095"/>
                        <a14:foregroundMark x1="43478" y1="53810" x2="43478" y2="53810"/>
                        <a14:foregroundMark x1="32609" y1="58095" x2="32609" y2="58095"/>
                        <a14:foregroundMark x1="36957" y1="39524" x2="36957" y2="39524"/>
                        <a14:foregroundMark x1="70435" y1="36667" x2="70435" y2="36667"/>
                        <a14:foregroundMark x1="71739" y1="40952" x2="71739" y2="40952"/>
                        <a14:foregroundMark x1="69565" y1="34286" x2="69565" y2="34286"/>
                        <a14:foregroundMark x1="28696" y1="36190" x2="28696" y2="36190"/>
                        <a14:foregroundMark x1="26957" y1="39524" x2="26957" y2="39524"/>
                        <a14:foregroundMark x1="26087" y1="41429" x2="26087" y2="41429"/>
                        <a14:foregroundMark x1="23043" y1="46190" x2="23043" y2="46190"/>
                        <a14:foregroundMark x1="22174" y1="49048" x2="22174" y2="49048"/>
                        <a14:foregroundMark x1="19130" y1="53333" x2="19130" y2="53333"/>
                        <a14:foregroundMark x1="16522" y1="61429" x2="16522" y2="61429"/>
                        <a14:foregroundMark x1="14783" y1="64762" x2="14783" y2="64762"/>
                        <a14:foregroundMark x1="86957" y1="71905" x2="86957" y2="71905"/>
                        <a14:foregroundMark x1="90000" y1="79524" x2="90000" y2="79524"/>
                        <a14:foregroundMark x1="62609" y1="22381" x2="62609" y2="22381"/>
                        <a14:foregroundMark x1="65652" y1="27143" x2="65652" y2="27143"/>
                        <a14:foregroundMark x1="58261" y1="15238" x2="58261" y2="15238"/>
                        <a14:foregroundMark x1="60000" y1="19524" x2="60000" y2="19524"/>
                      </a14:backgroundRemoval>
                    </a14:imgEffect>
                  </a14:imgLayer>
                </a14:imgProps>
              </a:ext>
              <a:ext uri="{28A0092B-C50C-407E-A947-70E740481C1C}">
                <a14:useLocalDpi xmlns:a14="http://schemas.microsoft.com/office/drawing/2010/main"/>
              </a:ext>
            </a:extLst>
          </a:blip>
          <a:srcRect/>
          <a:stretch>
            <a:fillRect/>
          </a:stretch>
        </p:blipFill>
        <p:spPr bwMode="auto">
          <a:xfrm>
            <a:off x="4542311" y="3459813"/>
            <a:ext cx="2614898" cy="2241645"/>
          </a:xfrm>
          <a:prstGeom prst="rect">
            <a:avLst/>
          </a:prstGeom>
          <a:noFill/>
          <a:ln>
            <a:noFill/>
          </a:ln>
        </p:spPr>
      </p:pic>
      <p:sp>
        <p:nvSpPr>
          <p:cNvPr id="24" name="Rectangle 23"/>
          <p:cNvSpPr/>
          <p:nvPr/>
        </p:nvSpPr>
        <p:spPr>
          <a:xfrm>
            <a:off x="3765126" y="3459984"/>
            <a:ext cx="1483098" cy="323165"/>
          </a:xfrm>
          <a:prstGeom prst="rect">
            <a:avLst/>
          </a:prstGeom>
        </p:spPr>
        <p:txBody>
          <a:bodyPr wrap="none">
            <a:spAutoFit/>
          </a:bodyPr>
          <a:lstStyle/>
          <a:p>
            <a:r>
              <a:rPr lang="fa-IR" sz="1500" dirty="0">
                <a:latin typeface="Times New Roman" panose="02020603050405020304" pitchFamily="18" charset="0"/>
                <a:ea typeface="Times New Roman" panose="02020603050405020304" pitchFamily="18" charset="0"/>
                <a:cs typeface="B Yekan" panose="00000400000000000000" pitchFamily="2" charset="-78"/>
              </a:rPr>
              <a:t>خطوط </a:t>
            </a:r>
            <a:r>
              <a:rPr lang="ar-SA" sz="1500" dirty="0">
                <a:latin typeface="Times New Roman" panose="02020603050405020304" pitchFamily="18" charset="0"/>
                <a:ea typeface="Times New Roman" panose="02020603050405020304" pitchFamily="18" charset="0"/>
                <a:cs typeface="B Yekan" panose="00000400000000000000" pitchFamily="2" charset="-78"/>
              </a:rPr>
              <a:t>نصف­النهاری </a:t>
            </a:r>
            <a:endParaRPr lang="fa-IR" sz="1500" dirty="0">
              <a:cs typeface="B Yekan" panose="00000400000000000000" pitchFamily="2" charset="-78"/>
            </a:endParaRPr>
          </a:p>
        </p:txBody>
      </p:sp>
      <p:cxnSp>
        <p:nvCxnSpPr>
          <p:cNvPr id="25" name="Straight Arrow Connector 24"/>
          <p:cNvCxnSpPr/>
          <p:nvPr/>
        </p:nvCxnSpPr>
        <p:spPr>
          <a:xfrm flipH="1">
            <a:off x="3703823" y="3760067"/>
            <a:ext cx="781572" cy="472837"/>
          </a:xfrm>
          <a:prstGeom prst="straightConnector1">
            <a:avLst/>
          </a:prstGeom>
          <a:ln w="63500">
            <a:solidFill>
              <a:schemeClr val="accent2"/>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85395" y="3760067"/>
            <a:ext cx="794913" cy="472837"/>
          </a:xfrm>
          <a:prstGeom prst="straightConnector1">
            <a:avLst/>
          </a:prstGeom>
          <a:ln w="63500">
            <a:solidFill>
              <a:schemeClr val="accent2"/>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894940" y="5607339"/>
            <a:ext cx="805029" cy="323165"/>
          </a:xfrm>
          <a:prstGeom prst="rect">
            <a:avLst/>
          </a:prstGeom>
        </p:spPr>
        <p:txBody>
          <a:bodyPr wrap="none">
            <a:spAutoFit/>
          </a:bodyPr>
          <a:lstStyle/>
          <a:p>
            <a:r>
              <a:rPr lang="fa-IR" sz="1500" dirty="0">
                <a:latin typeface="Times New Roman" panose="02020603050405020304" pitchFamily="18" charset="0"/>
                <a:ea typeface="Times New Roman" panose="02020603050405020304" pitchFamily="18" charset="0"/>
                <a:cs typeface="B Yekan" panose="00000400000000000000" pitchFamily="2" charset="-78"/>
              </a:rPr>
              <a:t>دیاماتیک</a:t>
            </a:r>
            <a:endParaRPr lang="fa-IR" sz="1500" dirty="0">
              <a:cs typeface="B Yekan" panose="00000400000000000000" pitchFamily="2" charset="-78"/>
            </a:endParaRPr>
          </a:p>
        </p:txBody>
      </p:sp>
      <p:sp>
        <p:nvSpPr>
          <p:cNvPr id="32" name="Rectangle 31"/>
          <p:cNvSpPr/>
          <p:nvPr/>
        </p:nvSpPr>
        <p:spPr>
          <a:xfrm>
            <a:off x="5672258" y="5625936"/>
            <a:ext cx="417102" cy="323165"/>
          </a:xfrm>
          <a:prstGeom prst="rect">
            <a:avLst/>
          </a:prstGeom>
        </p:spPr>
        <p:txBody>
          <a:bodyPr wrap="none">
            <a:spAutoFit/>
          </a:bodyPr>
          <a:lstStyle/>
          <a:p>
            <a:r>
              <a:rPr lang="fa-IR" sz="1500" dirty="0">
                <a:latin typeface="Times New Roman" panose="02020603050405020304" pitchFamily="18" charset="0"/>
                <a:ea typeface="Times New Roman" panose="02020603050405020304" pitchFamily="18" charset="0"/>
                <a:cs typeface="B Yekan" panose="00000400000000000000" pitchFamily="2" charset="-78"/>
              </a:rPr>
              <a:t>لملا</a:t>
            </a:r>
            <a:endParaRPr lang="fa-IR" sz="1500" dirty="0">
              <a:cs typeface="B Yekan" panose="00000400000000000000" pitchFamily="2" charset="-78"/>
            </a:endParaRPr>
          </a:p>
        </p:txBody>
      </p:sp>
      <p:sp>
        <p:nvSpPr>
          <p:cNvPr id="39" name="Rectangle 38"/>
          <p:cNvSpPr/>
          <p:nvPr/>
        </p:nvSpPr>
        <p:spPr>
          <a:xfrm>
            <a:off x="5655859" y="2758727"/>
            <a:ext cx="780983" cy="369332"/>
          </a:xfrm>
          <a:prstGeom prst="rect">
            <a:avLst/>
          </a:prstGeom>
        </p:spPr>
        <p:txBody>
          <a:bodyPr wrap="none">
            <a:spAutoFit/>
          </a:bodyPr>
          <a:lstStyle/>
          <a:p>
            <a:r>
              <a:rPr lang="fa-IR" dirty="0">
                <a:latin typeface="Times New Roman" panose="02020603050405020304" pitchFamily="18" charset="0"/>
                <a:ea typeface="Times New Roman" panose="02020603050405020304" pitchFamily="18" charset="0"/>
                <a:cs typeface="B Titr" panose="00000700000000000000" pitchFamily="2" charset="-78"/>
              </a:rPr>
              <a:t>لایه بالا</a:t>
            </a:r>
            <a:endParaRPr lang="fa-IR" dirty="0">
              <a:cs typeface="B Titr" panose="00000700000000000000" pitchFamily="2" charset="-78"/>
            </a:endParaRPr>
          </a:p>
        </p:txBody>
      </p:sp>
      <p:graphicFrame>
        <p:nvGraphicFramePr>
          <p:cNvPr id="28" name="Diagram 27"/>
          <p:cNvGraphicFramePr/>
          <p:nvPr>
            <p:extLst>
              <p:ext uri="{D42A27DB-BD31-4B8C-83A1-F6EECF244321}">
                <p14:modId xmlns:p14="http://schemas.microsoft.com/office/powerpoint/2010/main" val="1327530364"/>
              </p:ext>
            </p:extLst>
          </p:nvPr>
        </p:nvGraphicFramePr>
        <p:xfrm>
          <a:off x="318977" y="1077409"/>
          <a:ext cx="8405038" cy="570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9826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1" nodeType="click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2" nodeType="clickEffect">
                                  <p:stCondLst>
                                    <p:cond delay="0"/>
                                  </p:stCondLst>
                                  <p:childTnLst>
                                    <p:animEffect transition="out" filter="fade">
                                      <p:cBhvr>
                                        <p:cTn id="71" dur="500" tmFilter="0, 0; .2, .5; .8, .5; 1, 0"/>
                                        <p:tgtEl>
                                          <p:spTgt spid="7"/>
                                        </p:tgtEl>
                                      </p:cBhvr>
                                    </p:animEffect>
                                    <p:animScale>
                                      <p:cBhvr>
                                        <p:cTn id="72" dur="250" autoRev="1" fill="hold"/>
                                        <p:tgtEl>
                                          <p:spTgt spid="7"/>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
                                        </p:tgtEl>
                                      </p:cBhvr>
                                    </p:animEffect>
                                    <p:set>
                                      <p:cBhvr>
                                        <p:cTn id="116" dur="1" fill="hold">
                                          <p:stCondLst>
                                            <p:cond delay="499"/>
                                          </p:stCondLst>
                                        </p:cTn>
                                        <p:tgtEl>
                                          <p:spTgt spid="2"/>
                                        </p:tgtEl>
                                        <p:attrNameLst>
                                          <p:attrName>style.visibility</p:attrName>
                                        </p:attrNameLst>
                                      </p:cBhvr>
                                      <p:to>
                                        <p:strVal val="hidden"/>
                                      </p:to>
                                    </p:set>
                                  </p:childTnLst>
                                </p:cTn>
                              </p:par>
                              <p:par>
                                <p:cTn id="117" presetID="16" presetClass="entr" presetSubtype="21"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barn(inVertical)">
                                      <p:cBhvr>
                                        <p:cTn id="119" dur="500"/>
                                        <p:tgtEl>
                                          <p:spTgt spid="39"/>
                                        </p:tgtEl>
                                      </p:cBhvr>
                                    </p:animEffect>
                                  </p:childTnLst>
                                </p:cTn>
                              </p:par>
                              <p:par>
                                <p:cTn id="120" presetID="42" presetClass="path" presetSubtype="0" accel="50000" decel="50000" fill="hold" grpId="1" nodeType="withEffect">
                                  <p:stCondLst>
                                    <p:cond delay="0"/>
                                  </p:stCondLst>
                                  <p:childTnLst>
                                    <p:animMotion origin="layout" path="M 0.00144 0.00463 L -0.13881 -0.00764 " pathEditMode="relative" rAng="0" ptsTypes="AA">
                                      <p:cBhvr>
                                        <p:cTn id="121" dur="2000" fill="hold"/>
                                        <p:tgtEl>
                                          <p:spTgt spid="39"/>
                                        </p:tgtEl>
                                        <p:attrNameLst>
                                          <p:attrName>ppt_x</p:attrName>
                                          <p:attrName>ppt_y</p:attrName>
                                        </p:attrNameLst>
                                      </p:cBhvr>
                                      <p:rCtr x="-7018"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P spid="6" grpId="1" animBg="1"/>
      <p:bldP spid="7" grpId="0" animBg="1"/>
      <p:bldP spid="7" grpId="1" animBg="1"/>
      <p:bldP spid="7" grpId="2" animBg="1"/>
      <p:bldP spid="7" grpId="3" animBg="1"/>
      <p:bldP spid="5" grpId="0"/>
      <p:bldP spid="5" grpId="1"/>
      <p:bldP spid="24" grpId="0"/>
      <p:bldP spid="24" grpId="1"/>
      <p:bldP spid="31" grpId="0"/>
      <p:bldP spid="31" grpId="1"/>
      <p:bldP spid="32" grpId="0"/>
      <p:bldP spid="32" grpId="1"/>
      <p:bldP spid="39" grpId="0"/>
      <p:bldP spid="39"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4134</TotalTime>
  <Words>4967</Words>
  <Application>Microsoft Office PowerPoint</Application>
  <PresentationFormat>On-screen Show (4:3)</PresentationFormat>
  <Paragraphs>1247</Paragraphs>
  <Slides>56</Slides>
  <Notes>23</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56</vt:i4>
      </vt:variant>
    </vt:vector>
  </HeadingPairs>
  <TitlesOfParts>
    <vt:vector size="76" baseType="lpstr">
      <vt:lpstr>SimSun</vt:lpstr>
      <vt:lpstr>Aharoni</vt:lpstr>
      <vt:lpstr>Arial</vt:lpstr>
      <vt:lpstr>Arial Black</vt:lpstr>
      <vt:lpstr>Arial Rounded MT Bold</vt:lpstr>
      <vt:lpstr>B Nazanin</vt:lpstr>
      <vt:lpstr>B Titr</vt:lpstr>
      <vt:lpstr>B Yekan</vt:lpstr>
      <vt:lpstr>B Zar</vt:lpstr>
      <vt:lpstr>Calibri</vt:lpstr>
      <vt:lpstr>Cambria</vt:lpstr>
      <vt:lpstr>Cambria Math</vt:lpstr>
      <vt:lpstr>IranNastaliq</vt:lpstr>
      <vt:lpstr>Lucida Sans Unicode</vt:lpstr>
      <vt:lpstr>Symbol</vt:lpstr>
      <vt:lpstr>Times New Roman</vt:lpstr>
      <vt:lpstr>Verdana</vt:lpstr>
      <vt:lpstr>Wingdings 2</vt:lpstr>
      <vt:lpstr>Wingdings 3</vt:lpstr>
      <vt:lpstr>Concourse</vt:lpstr>
      <vt:lpstr>مدلسازی و تحلیل سازه های فضاکار چلیکی و گنبدی شکل در نرم افزار ABAQUS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مقالات استخراج شده از پایان نامه</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YousefKhah</dc:creator>
  <cp:lastModifiedBy>marketcode</cp:lastModifiedBy>
  <cp:revision>194</cp:revision>
  <dcterms:created xsi:type="dcterms:W3CDTF">2006-08-16T00:00:00Z</dcterms:created>
  <dcterms:modified xsi:type="dcterms:W3CDTF">2016-12-19T07:49:32Z</dcterms:modified>
</cp:coreProperties>
</file>