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61" r:id="rId4"/>
    <p:sldId id="369" r:id="rId5"/>
    <p:sldId id="367" r:id="rId6"/>
    <p:sldId id="370" r:id="rId7"/>
    <p:sldId id="368" r:id="rId8"/>
    <p:sldId id="372" r:id="rId9"/>
    <p:sldId id="371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ar-SA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تحلیل </a:t>
            </a:r>
            <a:r>
              <a:rPr lang="ar-SA" sz="3600" dirty="0">
                <a:solidFill>
                  <a:srgbClr val="FF0000"/>
                </a:solidFill>
                <a:cs typeface="B Titr" panose="00000700000000000000" pitchFamily="2" charset="-78"/>
              </a:rPr>
              <a:t>عددی فرایند شکل دهی به کمک امواج لیزر ورق ضد زنگ فولادی با استفاده از نرم‌افزار 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ABAQUS</a:t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کاوه عزیزپور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شبیه سازی غیرکوپل حرارتی- مکانیکی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تعریف خواص وابسته به دما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توضیح اجزای مختلف سابروتین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اعمال سابروتین به مدل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شرایط مرزی حرارتی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6-نحوه </a:t>
            </a:r>
            <a:r>
              <a:rPr lang="fa-IR" sz="2400" b="1" dirty="0">
                <a:cs typeface="B Titr" panose="00000700000000000000" pitchFamily="2" charset="-78"/>
              </a:rPr>
              <a:t>اعمال شرایط مرزی </a:t>
            </a:r>
            <a:r>
              <a:rPr lang="fa-IR" sz="2400" b="1" dirty="0" smtClean="0">
                <a:cs typeface="B Titr" panose="00000700000000000000" pitchFamily="2" charset="-78"/>
              </a:rPr>
              <a:t>مکانیکی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شبیه سازی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شبیه سازی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نسخه های 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ABAQUS 14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به بالا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نسخه های 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ABAQUS 14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به بالا 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روش های حل عددی  و فرآیند شکلدهی با لیزر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نرم افزار 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ABAQUS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 algn="just" rtl="1"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2200" dirty="0" smtClean="0">
                <a:cs typeface="B Titr" pitchFamily="2" charset="-78"/>
              </a:rPr>
              <a:t>مدل­های </a:t>
            </a:r>
            <a:r>
              <a:rPr lang="ar-SA" sz="2200" dirty="0">
                <a:cs typeface="B Titr" pitchFamily="2" charset="-78"/>
              </a:rPr>
              <a:t>اصلی توسعه یافته در این پروژه همگی در </a:t>
            </a:r>
            <a:r>
              <a:rPr lang="ar-SA" sz="2200" dirty="0" smtClean="0">
                <a:cs typeface="B Titr" pitchFamily="2" charset="-78"/>
              </a:rPr>
              <a:t>نرم­افزار</a:t>
            </a:r>
            <a:r>
              <a:rPr lang="fa-IR" sz="2200" dirty="0" smtClean="0">
                <a:cs typeface="B Titr" pitchFamily="2" charset="-78"/>
              </a:rPr>
              <a:t> </a:t>
            </a:r>
            <a:r>
              <a:rPr lang="en-US" sz="2200" dirty="0" smtClean="0">
                <a:cs typeface="B Titr" pitchFamily="2" charset="-78"/>
              </a:rPr>
              <a:t>ABAQUS </a:t>
            </a:r>
            <a:r>
              <a:rPr lang="en-US" sz="2200" dirty="0">
                <a:cs typeface="B Titr" pitchFamily="2" charset="-78"/>
              </a:rPr>
              <a:t>14 </a:t>
            </a:r>
            <a:r>
              <a:rPr lang="ar-SA" sz="2200" dirty="0">
                <a:cs typeface="B Titr" pitchFamily="2" charset="-78"/>
              </a:rPr>
              <a:t> و از نوع</a:t>
            </a:r>
            <a:r>
              <a:rPr lang="en-US" sz="2200" dirty="0">
                <a:cs typeface="B Titr" pitchFamily="2" charset="-78"/>
              </a:rPr>
              <a:t>Solid </a:t>
            </a:r>
            <a:r>
              <a:rPr lang="ar-SA" sz="2200" dirty="0">
                <a:cs typeface="B Titr" pitchFamily="2" charset="-78"/>
              </a:rPr>
              <a:t> سه بعدی می­باشند. شبیه­سازی فرآیندهای شکل دهی با لیزر به صورت غیركوپل حرارتی</a:t>
            </a:r>
            <a:r>
              <a:rPr lang="en-US" sz="2200" dirty="0">
                <a:cs typeface="B Titr" pitchFamily="2" charset="-78"/>
              </a:rPr>
              <a:t>-</a:t>
            </a:r>
            <a:r>
              <a:rPr lang="ar-SA" sz="2200" dirty="0">
                <a:cs typeface="B Titr" pitchFamily="2" charset="-78"/>
              </a:rPr>
              <a:t>مكانیكی انجام </a:t>
            </a:r>
            <a:r>
              <a:rPr lang="ar-SA" sz="2200" dirty="0" smtClean="0">
                <a:cs typeface="B Titr" pitchFamily="2" charset="-78"/>
              </a:rPr>
              <a:t>شده</a:t>
            </a:r>
            <a:r>
              <a:rPr lang="fa-IR" sz="2200" dirty="0" smtClean="0">
                <a:cs typeface="B Titr" pitchFamily="2" charset="-78"/>
              </a:rPr>
              <a:t>، برای مدلسازی منبع حرارتی از سابروتین استفاده شده و</a:t>
            </a:r>
            <a:r>
              <a:rPr lang="ar-SA" sz="2200" dirty="0" smtClean="0">
                <a:cs typeface="B Titr" pitchFamily="2" charset="-78"/>
              </a:rPr>
              <a:t> </a:t>
            </a:r>
            <a:r>
              <a:rPr lang="ar-SA" sz="2200" dirty="0">
                <a:cs typeface="B Titr" pitchFamily="2" charset="-78"/>
              </a:rPr>
              <a:t>نتایج حاصل از تحلیل حرارتی (توزیع دما در هر لحظه) به عنوان ورودی نودها (گره­ها) در تحلیل مكانیكی مورد استفاده قرار گرفته است. در تحلیل مكانیكی، خروجی تنشی برای نودها درخواست شده كه بدین وسیله معادلات المان محدود مربوطه توسط نرم افزار حل شده و نتایج آن ارائه </a:t>
            </a:r>
            <a:r>
              <a:rPr lang="ar-SA" sz="2200" dirty="0" smtClean="0">
                <a:cs typeface="B Titr" pitchFamily="2" charset="-78"/>
              </a:rPr>
              <a:t>می­گردد</a:t>
            </a:r>
            <a:r>
              <a:rPr lang="fa-IR" sz="2200" dirty="0" smtClean="0">
                <a:cs typeface="B Titr" pitchFamily="2" charset="-78"/>
              </a:rPr>
              <a:t>.</a:t>
            </a:r>
            <a:endParaRPr lang="en-US" sz="2200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توزیع دما در نقاط مختلف و زمان های مختلف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54382"/>
            <a:ext cx="684309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توزیع کرنش در نقاط مختلف و زمان های مختلف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05891"/>
            <a:ext cx="5791200" cy="402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زاویه خمکاری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097" name="Chart 48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367" y="2514600"/>
            <a:ext cx="5325341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مقدار افزایش ضخامت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3" name="Chart 48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24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8116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کرنش پلاستیک در مسیر دلخواه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6" name="Chart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4" y="2133599"/>
            <a:ext cx="5029200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توزیع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تنش های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پسماند محوری بر مسیر تعیین شده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689280"/>
              </p:ext>
            </p:extLst>
          </p:nvPr>
        </p:nvGraphicFramePr>
        <p:xfrm>
          <a:off x="1676400" y="2133600"/>
          <a:ext cx="5867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3" imgW="4584589" imgH="2755631" progId="Excel.Chart.8">
                  <p:embed/>
                </p:oleObj>
              </mc:Choice>
              <mc:Fallback>
                <p:oleObj name="Chart" r:id="rId3" imgW="4584589" imgH="2755631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5867400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24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توزیع تنش های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پسماند عرضی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 مسیر تعیین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شده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95253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249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4133</TotalTime>
  <Words>266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Microsoft Excel Chart</vt:lpstr>
      <vt:lpstr>            تحلیل عددی فرایند شکل دهی به کمک امواج لیزر ورق ضد زنگ فولادی با استفاده از نرم‌افزار  ABAQUS  کاوه عزیزپور مرداد 95     </vt:lpstr>
      <vt:lpstr> </vt:lpstr>
      <vt:lpstr>توانمندیهای شبیه سازی </vt:lpstr>
      <vt:lpstr>توانمندیهای شبیه سازی </vt:lpstr>
      <vt:lpstr>توانمندیهای شبیه سازی </vt:lpstr>
      <vt:lpstr>توانمندیهای شبیه سازی </vt:lpstr>
      <vt:lpstr>توانمندیهای شبیه سازی </vt:lpstr>
      <vt:lpstr>توانمندیهای شبیه سازی </vt:lpstr>
      <vt:lpstr>توانمندیهای شبیه سازی </vt:lpstr>
      <vt:lpstr>آنچه در این شبیه سازی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kaveh</cp:lastModifiedBy>
  <cp:revision>191</cp:revision>
  <dcterms:created xsi:type="dcterms:W3CDTF">2006-08-16T00:00:00Z</dcterms:created>
  <dcterms:modified xsi:type="dcterms:W3CDTF">2016-08-19T15:28:49Z</dcterms:modified>
</cp:coreProperties>
</file>