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36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9" r:id="rId11"/>
    <p:sldId id="362" r:id="rId12"/>
    <p:sldId id="370" r:id="rId13"/>
    <p:sldId id="367" r:id="rId14"/>
    <p:sldId id="368" r:id="rId15"/>
    <p:sldId id="372" r:id="rId16"/>
    <p:sldId id="365" r:id="rId17"/>
    <p:sldId id="3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3432" autoAdjust="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CDC9F-F70A-4A0D-8E53-CE877A6396E6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52D617-C8A2-40F6-92A6-896188E7A9E0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2200" b="1" dirty="0" smtClean="0">
              <a:cs typeface="B Nazanin" pitchFamily="2" charset="-78"/>
            </a:rPr>
            <a:t>مزایا</a:t>
          </a:r>
          <a:endParaRPr lang="en-US" sz="2200" b="1" dirty="0">
            <a:cs typeface="B Nazanin" pitchFamily="2" charset="-78"/>
          </a:endParaRPr>
        </a:p>
      </dgm:t>
    </dgm:pt>
    <dgm:pt modelId="{B2A51009-751A-408F-930D-2C019B646986}" type="parTrans" cxnId="{458AEFA6-DFF2-41FA-9A9A-FBAB4A9945F3}">
      <dgm:prSet/>
      <dgm:spPr/>
      <dgm:t>
        <a:bodyPr/>
        <a:lstStyle/>
        <a:p>
          <a:endParaRPr lang="en-US"/>
        </a:p>
      </dgm:t>
    </dgm:pt>
    <dgm:pt modelId="{C6D4B6CE-39C8-40E0-8C68-51A80B29C993}" type="sibTrans" cxnId="{458AEFA6-DFF2-41FA-9A9A-FBAB4A9945F3}">
      <dgm:prSet/>
      <dgm:spPr/>
      <dgm:t>
        <a:bodyPr/>
        <a:lstStyle/>
        <a:p>
          <a:endParaRPr lang="en-US"/>
        </a:p>
      </dgm:t>
    </dgm:pt>
    <dgm:pt modelId="{20A66D97-B0A3-478D-B0A3-D0B408AB1625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2000" b="1" dirty="0" smtClean="0">
              <a:cs typeface="B Nazanin" pitchFamily="2" charset="-78"/>
            </a:rPr>
            <a:t>مصالح</a:t>
          </a:r>
          <a:endParaRPr lang="en-US" sz="2000" b="1" dirty="0">
            <a:cs typeface="B Nazanin" pitchFamily="2" charset="-78"/>
          </a:endParaRPr>
        </a:p>
      </dgm:t>
    </dgm:pt>
    <dgm:pt modelId="{3431AECF-7C5C-4261-924F-589C924656CD}" type="parTrans" cxnId="{D02D5F74-0BD5-4CE2-81BD-5F1A3533190B}">
      <dgm:prSet custT="1"/>
      <dgm:spPr>
        <a:solidFill>
          <a:srgbClr val="00B050"/>
        </a:solidFill>
      </dgm:spPr>
      <dgm:t>
        <a:bodyPr/>
        <a:lstStyle/>
        <a:p>
          <a:endParaRPr lang="en-US" sz="1600" b="1">
            <a:cs typeface="B Nazanin" pitchFamily="2" charset="-78"/>
          </a:endParaRPr>
        </a:p>
      </dgm:t>
    </dgm:pt>
    <dgm:pt modelId="{B9153740-6F6D-4307-A34D-E1D0AC42F116}" type="sibTrans" cxnId="{D02D5F74-0BD5-4CE2-81BD-5F1A3533190B}">
      <dgm:prSet/>
      <dgm:spPr/>
      <dgm:t>
        <a:bodyPr/>
        <a:lstStyle/>
        <a:p>
          <a:endParaRPr lang="en-US"/>
        </a:p>
      </dgm:t>
    </dgm:pt>
    <dgm:pt modelId="{9B8C10A9-7D3C-4FA9-932B-7716ADACE54C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1600" b="1" dirty="0" smtClean="0">
              <a:cs typeface="B Nazanin" pitchFamily="2" charset="-78"/>
            </a:rPr>
            <a:t>هزینه‌ی کمتر</a:t>
          </a:r>
          <a:endParaRPr lang="en-US" sz="1600" b="1" dirty="0">
            <a:cs typeface="B Nazanin" pitchFamily="2" charset="-78"/>
          </a:endParaRPr>
        </a:p>
      </dgm:t>
    </dgm:pt>
    <dgm:pt modelId="{8632151C-DA4D-42EA-977C-422315A53D21}" type="parTrans" cxnId="{DFF17F8B-3F3C-4410-B262-27B8C42596F2}">
      <dgm:prSet custT="1"/>
      <dgm:spPr>
        <a:solidFill>
          <a:srgbClr val="00B050"/>
        </a:solidFill>
      </dgm:spPr>
      <dgm:t>
        <a:bodyPr/>
        <a:lstStyle/>
        <a:p>
          <a:endParaRPr lang="en-US" sz="1600" b="1">
            <a:cs typeface="B Nazanin" pitchFamily="2" charset="-78"/>
          </a:endParaRPr>
        </a:p>
      </dgm:t>
    </dgm:pt>
    <dgm:pt modelId="{3E39689E-86F5-4990-8A0C-0386734D7502}" type="sibTrans" cxnId="{DFF17F8B-3F3C-4410-B262-27B8C42596F2}">
      <dgm:prSet/>
      <dgm:spPr/>
      <dgm:t>
        <a:bodyPr/>
        <a:lstStyle/>
        <a:p>
          <a:endParaRPr lang="en-US"/>
        </a:p>
      </dgm:t>
    </dgm:pt>
    <dgm:pt modelId="{7DC8964B-5D55-4F7E-883A-7AEF926FD52E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1600" b="1" dirty="0" smtClean="0">
              <a:cs typeface="B Nazanin" pitchFamily="2" charset="-78"/>
            </a:rPr>
            <a:t>راحت‌تر مستهلک کردن انرژی</a:t>
          </a:r>
          <a:endParaRPr lang="en-US" sz="1600" b="1" dirty="0">
            <a:cs typeface="B Nazanin" pitchFamily="2" charset="-78"/>
          </a:endParaRPr>
        </a:p>
      </dgm:t>
    </dgm:pt>
    <dgm:pt modelId="{6EAF52CD-4C84-4434-9992-BE04B51EF6AD}" type="parTrans" cxnId="{2E0643FC-BBA6-409F-949B-12BE2AE21238}">
      <dgm:prSet custT="1"/>
      <dgm:spPr>
        <a:solidFill>
          <a:srgbClr val="00B050"/>
        </a:solidFill>
      </dgm:spPr>
      <dgm:t>
        <a:bodyPr/>
        <a:lstStyle/>
        <a:p>
          <a:endParaRPr lang="en-US" sz="1600" b="1">
            <a:cs typeface="B Nazanin" pitchFamily="2" charset="-78"/>
          </a:endParaRPr>
        </a:p>
      </dgm:t>
    </dgm:pt>
    <dgm:pt modelId="{67A45F5D-AF57-40A0-9D9D-42279A78AB13}" type="sibTrans" cxnId="{2E0643FC-BBA6-409F-949B-12BE2AE21238}">
      <dgm:prSet/>
      <dgm:spPr/>
      <dgm:t>
        <a:bodyPr/>
        <a:lstStyle/>
        <a:p>
          <a:endParaRPr lang="en-US"/>
        </a:p>
      </dgm:t>
    </dgm:pt>
    <dgm:pt modelId="{BE5F1A4D-2908-49CF-89C3-2A8BA7DF73D7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2000" b="1" dirty="0" smtClean="0">
              <a:cs typeface="B Nazanin" pitchFamily="2" charset="-78"/>
            </a:rPr>
            <a:t>ساخت</a:t>
          </a:r>
          <a:endParaRPr lang="en-US" sz="2000" b="1" dirty="0">
            <a:cs typeface="B Nazanin" pitchFamily="2" charset="-78"/>
          </a:endParaRPr>
        </a:p>
      </dgm:t>
    </dgm:pt>
    <dgm:pt modelId="{56B3528D-C01E-4097-97C8-CA512B1E07F4}" type="parTrans" cxnId="{B983506C-D189-450E-AF68-0352DC8273B4}">
      <dgm:prSet custT="1"/>
      <dgm:spPr>
        <a:solidFill>
          <a:srgbClr val="00B050"/>
        </a:solidFill>
      </dgm:spPr>
      <dgm:t>
        <a:bodyPr/>
        <a:lstStyle/>
        <a:p>
          <a:endParaRPr lang="en-US" sz="1600" b="1">
            <a:cs typeface="B Nazanin" pitchFamily="2" charset="-78"/>
          </a:endParaRPr>
        </a:p>
      </dgm:t>
    </dgm:pt>
    <dgm:pt modelId="{4421F96E-8F1E-4F60-A429-C19554973EB3}" type="sibTrans" cxnId="{B983506C-D189-450E-AF68-0352DC8273B4}">
      <dgm:prSet/>
      <dgm:spPr/>
      <dgm:t>
        <a:bodyPr/>
        <a:lstStyle/>
        <a:p>
          <a:endParaRPr lang="en-US"/>
        </a:p>
      </dgm:t>
    </dgm:pt>
    <dgm:pt modelId="{80EDF9E8-681D-47C1-8834-3144372C3EFC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1600" b="1" dirty="0" smtClean="0">
              <a:cs typeface="B Nazanin" pitchFamily="2" charset="-78"/>
            </a:rPr>
            <a:t>مناسب مناطق بارانی</a:t>
          </a:r>
          <a:endParaRPr lang="en-US" sz="1600" b="1" dirty="0">
            <a:cs typeface="B Nazanin" pitchFamily="2" charset="-78"/>
          </a:endParaRPr>
        </a:p>
      </dgm:t>
    </dgm:pt>
    <dgm:pt modelId="{32972760-DA68-4E84-90B3-8BBB8C912370}" type="parTrans" cxnId="{C7BCFAD5-C612-4068-9E2C-4CA2C16021F8}">
      <dgm:prSet custT="1"/>
      <dgm:spPr>
        <a:solidFill>
          <a:srgbClr val="00B050"/>
        </a:solidFill>
      </dgm:spPr>
      <dgm:t>
        <a:bodyPr/>
        <a:lstStyle/>
        <a:p>
          <a:endParaRPr lang="en-US" sz="1600" b="1">
            <a:cs typeface="B Nazanin" pitchFamily="2" charset="-78"/>
          </a:endParaRPr>
        </a:p>
      </dgm:t>
    </dgm:pt>
    <dgm:pt modelId="{40DB9500-A337-42DD-8DDE-B9E3659693F6}" type="sibTrans" cxnId="{C7BCFAD5-C612-4068-9E2C-4CA2C16021F8}">
      <dgm:prSet/>
      <dgm:spPr/>
      <dgm:t>
        <a:bodyPr/>
        <a:lstStyle/>
        <a:p>
          <a:endParaRPr lang="en-US"/>
        </a:p>
      </dgm:t>
    </dgm:pt>
    <dgm:pt modelId="{49D50155-C6EE-4605-91CC-C6040D304817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2000" b="1" dirty="0" smtClean="0">
              <a:cs typeface="B Nazanin" pitchFamily="2" charset="-78"/>
            </a:rPr>
            <a:t>عملکرد</a:t>
          </a:r>
          <a:endParaRPr lang="en-US" sz="2000" b="1" dirty="0">
            <a:cs typeface="B Nazanin" pitchFamily="2" charset="-78"/>
          </a:endParaRPr>
        </a:p>
      </dgm:t>
    </dgm:pt>
    <dgm:pt modelId="{C1F8BEBF-9F0E-4C5A-9B7E-C4C17F8891DE}" type="parTrans" cxnId="{C8042ED7-EF6D-46D5-914A-90EC2E0BD508}">
      <dgm:prSet custT="1"/>
      <dgm:spPr>
        <a:solidFill>
          <a:srgbClr val="00B050"/>
        </a:solidFill>
      </dgm:spPr>
      <dgm:t>
        <a:bodyPr/>
        <a:lstStyle/>
        <a:p>
          <a:endParaRPr lang="en-US" sz="1600" b="1">
            <a:cs typeface="B Nazanin" pitchFamily="2" charset="-78"/>
          </a:endParaRPr>
        </a:p>
      </dgm:t>
    </dgm:pt>
    <dgm:pt modelId="{E29272A1-68C5-4E64-937E-06A6776D3C2E}" type="sibTrans" cxnId="{C8042ED7-EF6D-46D5-914A-90EC2E0BD508}">
      <dgm:prSet/>
      <dgm:spPr/>
      <dgm:t>
        <a:bodyPr/>
        <a:lstStyle/>
        <a:p>
          <a:endParaRPr lang="en-US"/>
        </a:p>
      </dgm:t>
    </dgm:pt>
    <dgm:pt modelId="{90E05770-C8D7-452C-B326-025D24317A01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1600" b="1" dirty="0" smtClean="0">
              <a:cs typeface="B Nazanin" pitchFamily="2" charset="-78"/>
            </a:rPr>
            <a:t>چند مرحله‌ی همزمان</a:t>
          </a:r>
          <a:endParaRPr lang="en-US" sz="1600" b="1" dirty="0">
            <a:cs typeface="B Nazanin" pitchFamily="2" charset="-78"/>
          </a:endParaRPr>
        </a:p>
      </dgm:t>
    </dgm:pt>
    <dgm:pt modelId="{DD219D10-1BC2-4CEE-BEF5-2B8E777EFAE3}" type="parTrans" cxnId="{29963EE6-FD54-452D-A316-F1643FAA5E31}">
      <dgm:prSet/>
      <dgm:spPr/>
      <dgm:t>
        <a:bodyPr/>
        <a:lstStyle/>
        <a:p>
          <a:endParaRPr lang="en-US"/>
        </a:p>
      </dgm:t>
    </dgm:pt>
    <dgm:pt modelId="{6F508E07-5EB1-4FD4-AF08-CD8744B1EEE7}" type="sibTrans" cxnId="{29963EE6-FD54-452D-A316-F1643FAA5E31}">
      <dgm:prSet/>
      <dgm:spPr/>
      <dgm:t>
        <a:bodyPr/>
        <a:lstStyle/>
        <a:p>
          <a:endParaRPr lang="en-US"/>
        </a:p>
      </dgm:t>
    </dgm:pt>
    <dgm:pt modelId="{AADF152E-ED7D-4481-83C8-988586829856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1600" b="1" dirty="0" smtClean="0">
              <a:cs typeface="B Nazanin" pitchFamily="2" charset="-78"/>
            </a:rPr>
            <a:t>بازرسی و کنترل بیشتر</a:t>
          </a:r>
          <a:endParaRPr lang="en-US" sz="1600" b="1" dirty="0">
            <a:cs typeface="B Nazanin" pitchFamily="2" charset="-78"/>
          </a:endParaRPr>
        </a:p>
      </dgm:t>
    </dgm:pt>
    <dgm:pt modelId="{6E080F51-6F22-48E7-B2B6-0F66958EBCCE}" type="parTrans" cxnId="{E8894EE8-EED2-4111-8EE3-951DF684A1F8}">
      <dgm:prSet/>
      <dgm:spPr/>
      <dgm:t>
        <a:bodyPr/>
        <a:lstStyle/>
        <a:p>
          <a:endParaRPr lang="en-US"/>
        </a:p>
      </dgm:t>
    </dgm:pt>
    <dgm:pt modelId="{386E13A8-A20B-4E2A-A1A6-88022A819A54}" type="sibTrans" cxnId="{E8894EE8-EED2-4111-8EE3-951DF684A1F8}">
      <dgm:prSet/>
      <dgm:spPr/>
      <dgm:t>
        <a:bodyPr/>
        <a:lstStyle/>
        <a:p>
          <a:endParaRPr lang="en-US"/>
        </a:p>
      </dgm:t>
    </dgm:pt>
    <dgm:pt modelId="{6E1976C9-D62A-44ED-A994-E766A42A95C0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1600" b="1" dirty="0" smtClean="0">
              <a:cs typeface="B Nazanin" pitchFamily="2" charset="-78"/>
            </a:rPr>
            <a:t>امکان شیب‌های تندتر</a:t>
          </a:r>
          <a:endParaRPr lang="en-US" sz="1600" b="1" dirty="0">
            <a:cs typeface="B Nazanin" pitchFamily="2" charset="-78"/>
          </a:endParaRPr>
        </a:p>
      </dgm:t>
    </dgm:pt>
    <dgm:pt modelId="{B7BE2DDB-C783-4AE5-AD08-B35053FEAB6A}" type="parTrans" cxnId="{13049F52-FDF4-4CEE-92E0-1C085CB5B00A}">
      <dgm:prSet/>
      <dgm:spPr/>
      <dgm:t>
        <a:bodyPr/>
        <a:lstStyle/>
        <a:p>
          <a:endParaRPr lang="en-US"/>
        </a:p>
      </dgm:t>
    </dgm:pt>
    <dgm:pt modelId="{1C13D439-303C-47FC-9C0D-97642E29DB0F}" type="sibTrans" cxnId="{13049F52-FDF4-4CEE-92E0-1C085CB5B00A}">
      <dgm:prSet/>
      <dgm:spPr/>
      <dgm:t>
        <a:bodyPr/>
        <a:lstStyle/>
        <a:p>
          <a:endParaRPr lang="en-US"/>
        </a:p>
      </dgm:t>
    </dgm:pt>
    <dgm:pt modelId="{2FC3CBF4-7E7F-4732-B8A9-BD28F154DA00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1600" b="1" dirty="0" smtClean="0">
              <a:cs typeface="B Nazanin" pitchFamily="2" charset="-78"/>
            </a:rPr>
            <a:t>مناسب در برابر زلزله</a:t>
          </a:r>
          <a:endParaRPr lang="en-US" sz="1600" b="1" dirty="0">
            <a:cs typeface="B Nazanin" pitchFamily="2" charset="-78"/>
          </a:endParaRPr>
        </a:p>
      </dgm:t>
    </dgm:pt>
    <dgm:pt modelId="{206FFD18-49BD-4258-92FB-A12DDBE94012}" type="parTrans" cxnId="{50064047-4F6D-4843-BBD2-04BD94FF974B}">
      <dgm:prSet/>
      <dgm:spPr/>
      <dgm:t>
        <a:bodyPr/>
        <a:lstStyle/>
        <a:p>
          <a:endParaRPr lang="en-US"/>
        </a:p>
      </dgm:t>
    </dgm:pt>
    <dgm:pt modelId="{944CA384-01F5-403B-A050-D8AB59DBB4F7}" type="sibTrans" cxnId="{50064047-4F6D-4843-BBD2-04BD94FF974B}">
      <dgm:prSet/>
      <dgm:spPr/>
      <dgm:t>
        <a:bodyPr/>
        <a:lstStyle/>
        <a:p>
          <a:endParaRPr lang="en-US"/>
        </a:p>
      </dgm:t>
    </dgm:pt>
    <dgm:pt modelId="{23BBA5D9-E0A7-4616-B16A-B2FE3A597D70}" type="pres">
      <dgm:prSet presAssocID="{5DACDC9F-F70A-4A0D-8E53-CE877A6396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7ABAC5-7915-486A-B76A-9F3086166015}" type="pres">
      <dgm:prSet presAssocID="{4652D617-C8A2-40F6-92A6-896188E7A9E0}" presName="root1" presStyleCnt="0"/>
      <dgm:spPr/>
      <dgm:t>
        <a:bodyPr/>
        <a:lstStyle/>
        <a:p>
          <a:endParaRPr lang="en-US"/>
        </a:p>
      </dgm:t>
    </dgm:pt>
    <dgm:pt modelId="{2085AA12-83B3-4919-AB28-0C44CC6DF36C}" type="pres">
      <dgm:prSet presAssocID="{4652D617-C8A2-40F6-92A6-896188E7A9E0}" presName="LevelOneTextNode" presStyleLbl="node0" presStyleIdx="0" presStyleCnt="1" custScaleX="113046" custScaleY="109759" custLinFactNeighborX="-13117" custLinFactNeighborY="-21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753FE0-A260-4775-94A1-702F71E3A3D3}" type="pres">
      <dgm:prSet presAssocID="{4652D617-C8A2-40F6-92A6-896188E7A9E0}" presName="level2hierChild" presStyleCnt="0"/>
      <dgm:spPr/>
      <dgm:t>
        <a:bodyPr/>
        <a:lstStyle/>
        <a:p>
          <a:endParaRPr lang="en-US"/>
        </a:p>
      </dgm:t>
    </dgm:pt>
    <dgm:pt modelId="{43B57153-03A0-411B-BA19-C9240AEDBB74}" type="pres">
      <dgm:prSet presAssocID="{3431AECF-7C5C-4261-924F-589C924656C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EA67DB9-D859-47C1-BBBB-4E55E63BB2ED}" type="pres">
      <dgm:prSet presAssocID="{3431AECF-7C5C-4261-924F-589C924656C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281C5A3-E0FA-4096-A286-CF45BFF48B76}" type="pres">
      <dgm:prSet presAssocID="{20A66D97-B0A3-478D-B0A3-D0B408AB1625}" presName="root2" presStyleCnt="0"/>
      <dgm:spPr/>
      <dgm:t>
        <a:bodyPr/>
        <a:lstStyle/>
        <a:p>
          <a:endParaRPr lang="en-US"/>
        </a:p>
      </dgm:t>
    </dgm:pt>
    <dgm:pt modelId="{0A9B8E4B-0EE8-41FA-AE30-F0B144D10097}" type="pres">
      <dgm:prSet presAssocID="{20A66D97-B0A3-478D-B0A3-D0B408AB1625}" presName="LevelTwoTextNode" presStyleLbl="node2" presStyleIdx="0" presStyleCnt="3" custScaleX="108647" custScaleY="81878" custLinFactNeighborX="395" custLinFactNeighborY="12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FCE64F-FBBA-4BD0-A312-F35FBC2CE021}" type="pres">
      <dgm:prSet presAssocID="{20A66D97-B0A3-478D-B0A3-D0B408AB1625}" presName="level3hierChild" presStyleCnt="0"/>
      <dgm:spPr/>
      <dgm:t>
        <a:bodyPr/>
        <a:lstStyle/>
        <a:p>
          <a:endParaRPr lang="en-US"/>
        </a:p>
      </dgm:t>
    </dgm:pt>
    <dgm:pt modelId="{C18A3280-D580-408C-8EA5-054EF6AD7011}" type="pres">
      <dgm:prSet presAssocID="{8632151C-DA4D-42EA-977C-422315A53D21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2EADD21B-D21E-4539-AA43-A692A2E2D464}" type="pres">
      <dgm:prSet presAssocID="{8632151C-DA4D-42EA-977C-422315A53D21}" presName="connTx" presStyleLbl="parChTrans1D3" presStyleIdx="0" presStyleCnt="7"/>
      <dgm:spPr/>
      <dgm:t>
        <a:bodyPr/>
        <a:lstStyle/>
        <a:p>
          <a:endParaRPr lang="en-US"/>
        </a:p>
      </dgm:t>
    </dgm:pt>
    <dgm:pt modelId="{25AC7D29-4B06-4A32-9EE5-9F1D43961C4C}" type="pres">
      <dgm:prSet presAssocID="{9B8C10A9-7D3C-4FA9-932B-7716ADACE54C}" presName="root2" presStyleCnt="0"/>
      <dgm:spPr/>
      <dgm:t>
        <a:bodyPr/>
        <a:lstStyle/>
        <a:p>
          <a:endParaRPr lang="en-US"/>
        </a:p>
      </dgm:t>
    </dgm:pt>
    <dgm:pt modelId="{A8250F3C-291F-4BFD-9B2C-522AEAAC1B98}" type="pres">
      <dgm:prSet presAssocID="{9B8C10A9-7D3C-4FA9-932B-7716ADACE54C}" presName="LevelTwoTextNode" presStyleLbl="node3" presStyleIdx="0" presStyleCnt="7" custScaleX="122686" custScaleY="834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7EE375-77B3-4337-AABB-4F438E192601}" type="pres">
      <dgm:prSet presAssocID="{9B8C10A9-7D3C-4FA9-932B-7716ADACE54C}" presName="level3hierChild" presStyleCnt="0"/>
      <dgm:spPr/>
      <dgm:t>
        <a:bodyPr/>
        <a:lstStyle/>
        <a:p>
          <a:endParaRPr lang="en-US"/>
        </a:p>
      </dgm:t>
    </dgm:pt>
    <dgm:pt modelId="{B392D47B-3921-44CB-A846-5DC62B7C3790}" type="pres">
      <dgm:prSet presAssocID="{6EAF52CD-4C84-4434-9992-BE04B51EF6AD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780CC5B9-4B53-46BF-9460-DFB9F15BEA7A}" type="pres">
      <dgm:prSet presAssocID="{6EAF52CD-4C84-4434-9992-BE04B51EF6AD}" presName="connTx" presStyleLbl="parChTrans1D3" presStyleIdx="1" presStyleCnt="7"/>
      <dgm:spPr/>
      <dgm:t>
        <a:bodyPr/>
        <a:lstStyle/>
        <a:p>
          <a:endParaRPr lang="en-US"/>
        </a:p>
      </dgm:t>
    </dgm:pt>
    <dgm:pt modelId="{2F3292E9-EEAC-40D2-B9F1-E35A311ED7CB}" type="pres">
      <dgm:prSet presAssocID="{7DC8964B-5D55-4F7E-883A-7AEF926FD52E}" presName="root2" presStyleCnt="0"/>
      <dgm:spPr/>
      <dgm:t>
        <a:bodyPr/>
        <a:lstStyle/>
        <a:p>
          <a:endParaRPr lang="en-US"/>
        </a:p>
      </dgm:t>
    </dgm:pt>
    <dgm:pt modelId="{0DDB926F-98D4-4E92-908B-D25C1ACCD36F}" type="pres">
      <dgm:prSet presAssocID="{7DC8964B-5D55-4F7E-883A-7AEF926FD52E}" presName="LevelTwoTextNode" presStyleLbl="node3" presStyleIdx="1" presStyleCnt="7" custScaleX="119699" custScaleY="1019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EEE910-26C2-4B81-8C59-1387D2B49954}" type="pres">
      <dgm:prSet presAssocID="{7DC8964B-5D55-4F7E-883A-7AEF926FD52E}" presName="level3hierChild" presStyleCnt="0"/>
      <dgm:spPr/>
      <dgm:t>
        <a:bodyPr/>
        <a:lstStyle/>
        <a:p>
          <a:endParaRPr lang="en-US"/>
        </a:p>
      </dgm:t>
    </dgm:pt>
    <dgm:pt modelId="{801E1FFB-4C6C-4332-AEB3-03639B79D4B0}" type="pres">
      <dgm:prSet presAssocID="{56B3528D-C01E-4097-97C8-CA512B1E07F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33EAC3E-3C5C-4CDD-AE93-FBD4DD103C94}" type="pres">
      <dgm:prSet presAssocID="{56B3528D-C01E-4097-97C8-CA512B1E07F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16C83E87-3DA2-4963-8E90-3146C2866424}" type="pres">
      <dgm:prSet presAssocID="{BE5F1A4D-2908-49CF-89C3-2A8BA7DF73D7}" presName="root2" presStyleCnt="0"/>
      <dgm:spPr/>
      <dgm:t>
        <a:bodyPr/>
        <a:lstStyle/>
        <a:p>
          <a:endParaRPr lang="en-US"/>
        </a:p>
      </dgm:t>
    </dgm:pt>
    <dgm:pt modelId="{0E6906F9-EB44-4A6A-838A-1662A87FB0C6}" type="pres">
      <dgm:prSet presAssocID="{BE5F1A4D-2908-49CF-89C3-2A8BA7DF73D7}" presName="LevelTwoTextNode" presStyleLbl="node2" presStyleIdx="1" presStyleCnt="3" custScaleX="102399" custScaleY="91049" custLinFactNeighborX="154" custLinFactNeighborY="260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47599E-E28E-416C-922C-078A730730BB}" type="pres">
      <dgm:prSet presAssocID="{BE5F1A4D-2908-49CF-89C3-2A8BA7DF73D7}" presName="level3hierChild" presStyleCnt="0"/>
      <dgm:spPr/>
      <dgm:t>
        <a:bodyPr/>
        <a:lstStyle/>
        <a:p>
          <a:endParaRPr lang="en-US"/>
        </a:p>
      </dgm:t>
    </dgm:pt>
    <dgm:pt modelId="{F30221A9-BA48-408B-B608-83CF438B8C16}" type="pres">
      <dgm:prSet presAssocID="{32972760-DA68-4E84-90B3-8BBB8C912370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19CDB1E4-5102-4712-9EA2-8CDE0B581230}" type="pres">
      <dgm:prSet presAssocID="{32972760-DA68-4E84-90B3-8BBB8C912370}" presName="connTx" presStyleLbl="parChTrans1D3" presStyleIdx="2" presStyleCnt="7"/>
      <dgm:spPr/>
      <dgm:t>
        <a:bodyPr/>
        <a:lstStyle/>
        <a:p>
          <a:endParaRPr lang="en-US"/>
        </a:p>
      </dgm:t>
    </dgm:pt>
    <dgm:pt modelId="{68C96BF9-C5A8-4B69-917D-805D780BF669}" type="pres">
      <dgm:prSet presAssocID="{80EDF9E8-681D-47C1-8834-3144372C3EFC}" presName="root2" presStyleCnt="0"/>
      <dgm:spPr/>
      <dgm:t>
        <a:bodyPr/>
        <a:lstStyle/>
        <a:p>
          <a:endParaRPr lang="en-US"/>
        </a:p>
      </dgm:t>
    </dgm:pt>
    <dgm:pt modelId="{8AE758C8-C72D-4141-9D09-ACD56AC3236A}" type="pres">
      <dgm:prSet presAssocID="{80EDF9E8-681D-47C1-8834-3144372C3EFC}" presName="LevelTwoTextNode" presStyleLbl="node3" presStyleIdx="2" presStyleCnt="7" custScaleX="117982" custScaleY="97454" custLinFactNeighborX="-64" custLinFactNeighborY="12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DE7BE-0DD1-4F7A-B871-BA0100CACC00}" type="pres">
      <dgm:prSet presAssocID="{80EDF9E8-681D-47C1-8834-3144372C3EFC}" presName="level3hierChild" presStyleCnt="0"/>
      <dgm:spPr/>
      <dgm:t>
        <a:bodyPr/>
        <a:lstStyle/>
        <a:p>
          <a:endParaRPr lang="en-US"/>
        </a:p>
      </dgm:t>
    </dgm:pt>
    <dgm:pt modelId="{ECC47A5B-0526-4B2D-97D3-30D8628A41DA}" type="pres">
      <dgm:prSet presAssocID="{DD219D10-1BC2-4CEE-BEF5-2B8E777EFAE3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A03A1A47-FB02-42FA-96AB-18970B4D397E}" type="pres">
      <dgm:prSet presAssocID="{DD219D10-1BC2-4CEE-BEF5-2B8E777EFAE3}" presName="connTx" presStyleLbl="parChTrans1D3" presStyleIdx="3" presStyleCnt="7"/>
      <dgm:spPr/>
      <dgm:t>
        <a:bodyPr/>
        <a:lstStyle/>
        <a:p>
          <a:endParaRPr lang="en-US"/>
        </a:p>
      </dgm:t>
    </dgm:pt>
    <dgm:pt modelId="{35ADFB3C-49EE-4EDE-8EE3-E29C861069B6}" type="pres">
      <dgm:prSet presAssocID="{90E05770-C8D7-452C-B326-025D24317A01}" presName="root2" presStyleCnt="0"/>
      <dgm:spPr/>
    </dgm:pt>
    <dgm:pt modelId="{6F33B83A-2551-40DA-B791-D3B12CF6CAE1}" type="pres">
      <dgm:prSet presAssocID="{90E05770-C8D7-452C-B326-025D24317A01}" presName="LevelTwoTextNode" presStyleLbl="node3" presStyleIdx="3" presStyleCnt="7" custScaleX="119873" custScaleY="98122" custLinFactNeighborX="-64" custLinFactNeighborY="198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B77AC7-B9EA-4465-9AE7-1EFD34DBBDE0}" type="pres">
      <dgm:prSet presAssocID="{90E05770-C8D7-452C-B326-025D24317A01}" presName="level3hierChild" presStyleCnt="0"/>
      <dgm:spPr/>
    </dgm:pt>
    <dgm:pt modelId="{90BF3DD6-24E6-496F-B837-1AF0AD3F4CAA}" type="pres">
      <dgm:prSet presAssocID="{C1F8BEBF-9F0E-4C5A-9B7E-C4C17F8891DE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FD29570-F876-46D2-BE0F-133843CE766B}" type="pres">
      <dgm:prSet presAssocID="{C1F8BEBF-9F0E-4C5A-9B7E-C4C17F8891D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AB75A2C-307A-443B-898A-0145F430A27F}" type="pres">
      <dgm:prSet presAssocID="{49D50155-C6EE-4605-91CC-C6040D304817}" presName="root2" presStyleCnt="0"/>
      <dgm:spPr/>
      <dgm:t>
        <a:bodyPr/>
        <a:lstStyle/>
        <a:p>
          <a:endParaRPr lang="en-US"/>
        </a:p>
      </dgm:t>
    </dgm:pt>
    <dgm:pt modelId="{3824F9D6-50CF-4114-A755-9BEC40B7DC31}" type="pres">
      <dgm:prSet presAssocID="{49D50155-C6EE-4605-91CC-C6040D304817}" presName="LevelTwoTextNode" presStyleLbl="node2" presStyleIdx="2" presStyleCnt="3" custScaleX="107506" custScaleY="76784" custLinFactNeighborX="-1863" custLinFactNeighborY="4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DD5ACE-902A-4F63-9521-2562BB1359A3}" type="pres">
      <dgm:prSet presAssocID="{49D50155-C6EE-4605-91CC-C6040D304817}" presName="level3hierChild" presStyleCnt="0"/>
      <dgm:spPr/>
      <dgm:t>
        <a:bodyPr/>
        <a:lstStyle/>
        <a:p>
          <a:endParaRPr lang="en-US"/>
        </a:p>
      </dgm:t>
    </dgm:pt>
    <dgm:pt modelId="{2EA186D2-DDDD-486E-B1B6-5251BB3DEADB}" type="pres">
      <dgm:prSet presAssocID="{6E080F51-6F22-48E7-B2B6-0F66958EBCCE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CAF06B8B-1851-45B0-AE2E-73931CF12247}" type="pres">
      <dgm:prSet presAssocID="{6E080F51-6F22-48E7-B2B6-0F66958EBCCE}" presName="connTx" presStyleLbl="parChTrans1D3" presStyleIdx="4" presStyleCnt="7"/>
      <dgm:spPr/>
      <dgm:t>
        <a:bodyPr/>
        <a:lstStyle/>
        <a:p>
          <a:endParaRPr lang="en-US"/>
        </a:p>
      </dgm:t>
    </dgm:pt>
    <dgm:pt modelId="{749877FC-E445-494B-BF34-1D5B4ECA6B62}" type="pres">
      <dgm:prSet presAssocID="{AADF152E-ED7D-4481-83C8-988586829856}" presName="root2" presStyleCnt="0"/>
      <dgm:spPr/>
    </dgm:pt>
    <dgm:pt modelId="{6A454501-535D-43F2-939D-4069E66977B1}" type="pres">
      <dgm:prSet presAssocID="{AADF152E-ED7D-4481-83C8-988586829856}" presName="LevelTwoTextNode" presStyleLbl="node3" presStyleIdx="4" presStyleCnt="7" custScaleX="116461" custScaleY="98014" custLinFactNeighborX="-2984" custLinFactNeighborY="11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642B93-BC3F-4BE4-89DC-E3887AD0C14D}" type="pres">
      <dgm:prSet presAssocID="{AADF152E-ED7D-4481-83C8-988586829856}" presName="level3hierChild" presStyleCnt="0"/>
      <dgm:spPr/>
    </dgm:pt>
    <dgm:pt modelId="{04AF895F-D6DC-4521-8A76-548CF70223F7}" type="pres">
      <dgm:prSet presAssocID="{B7BE2DDB-C783-4AE5-AD08-B35053FEAB6A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A583C24E-9260-4A13-9E14-B7DF87434895}" type="pres">
      <dgm:prSet presAssocID="{B7BE2DDB-C783-4AE5-AD08-B35053FEAB6A}" presName="connTx" presStyleLbl="parChTrans1D3" presStyleIdx="5" presStyleCnt="7"/>
      <dgm:spPr/>
      <dgm:t>
        <a:bodyPr/>
        <a:lstStyle/>
        <a:p>
          <a:endParaRPr lang="en-US"/>
        </a:p>
      </dgm:t>
    </dgm:pt>
    <dgm:pt modelId="{38782CD7-6513-431C-8D59-9C8973137E5C}" type="pres">
      <dgm:prSet presAssocID="{6E1976C9-D62A-44ED-A994-E766A42A95C0}" presName="root2" presStyleCnt="0"/>
      <dgm:spPr/>
    </dgm:pt>
    <dgm:pt modelId="{FE8FDC20-6A66-4B3B-8326-1A348A5261CB}" type="pres">
      <dgm:prSet presAssocID="{6E1976C9-D62A-44ED-A994-E766A42A95C0}" presName="LevelTwoTextNode" presStyleLbl="node3" presStyleIdx="5" presStyleCnt="7" custScaleX="112048" custScaleY="89479" custLinFactNeighborX="700" custLinFactNeighborY="82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787A6E-5563-44AA-ACC7-EBC6F14AD034}" type="pres">
      <dgm:prSet presAssocID="{6E1976C9-D62A-44ED-A994-E766A42A95C0}" presName="level3hierChild" presStyleCnt="0"/>
      <dgm:spPr/>
    </dgm:pt>
    <dgm:pt modelId="{E34160A7-9C77-4E3A-9EBF-CE2564A1A294}" type="pres">
      <dgm:prSet presAssocID="{206FFD18-49BD-4258-92FB-A12DDBE94012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A1BD9194-1952-4E1B-9F3E-34000EC9BBF5}" type="pres">
      <dgm:prSet presAssocID="{206FFD18-49BD-4258-92FB-A12DDBE94012}" presName="connTx" presStyleLbl="parChTrans1D3" presStyleIdx="6" presStyleCnt="7"/>
      <dgm:spPr/>
      <dgm:t>
        <a:bodyPr/>
        <a:lstStyle/>
        <a:p>
          <a:endParaRPr lang="en-US"/>
        </a:p>
      </dgm:t>
    </dgm:pt>
    <dgm:pt modelId="{C495E63D-5739-4CE7-ADB1-9477EF4C21BD}" type="pres">
      <dgm:prSet presAssocID="{2FC3CBF4-7E7F-4732-B8A9-BD28F154DA00}" presName="root2" presStyleCnt="0"/>
      <dgm:spPr/>
    </dgm:pt>
    <dgm:pt modelId="{7CF0846B-AD70-4AB0-9955-6E9F46DFAB56}" type="pres">
      <dgm:prSet presAssocID="{2FC3CBF4-7E7F-4732-B8A9-BD28F154DA00}" presName="LevelTwoTextNode" presStyleLbl="node3" presStyleIdx="6" presStyleCnt="7" custScaleX="111194" custScaleY="1038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A6D75D-A6D0-4AAB-A659-A63AF70B800C}" type="pres">
      <dgm:prSet presAssocID="{2FC3CBF4-7E7F-4732-B8A9-BD28F154DA00}" presName="level3hierChild" presStyleCnt="0"/>
      <dgm:spPr/>
    </dgm:pt>
  </dgm:ptLst>
  <dgm:cxnLst>
    <dgm:cxn modelId="{C640F2A0-0825-4775-A7B0-0BB639DEC8F9}" type="presOf" srcId="{3431AECF-7C5C-4261-924F-589C924656CD}" destId="{9EA67DB9-D859-47C1-BBBB-4E55E63BB2ED}" srcOrd="1" destOrd="0" presId="urn:microsoft.com/office/officeart/2005/8/layout/hierarchy2"/>
    <dgm:cxn modelId="{03EB04D6-FC0B-4EAF-A0D7-0A6B6CBD7505}" type="presOf" srcId="{6EAF52CD-4C84-4434-9992-BE04B51EF6AD}" destId="{B392D47B-3921-44CB-A846-5DC62B7C3790}" srcOrd="0" destOrd="0" presId="urn:microsoft.com/office/officeart/2005/8/layout/hierarchy2"/>
    <dgm:cxn modelId="{726F4364-1B61-48D9-AD4C-8F39A1735EE0}" type="presOf" srcId="{90E05770-C8D7-452C-B326-025D24317A01}" destId="{6F33B83A-2551-40DA-B791-D3B12CF6CAE1}" srcOrd="0" destOrd="0" presId="urn:microsoft.com/office/officeart/2005/8/layout/hierarchy2"/>
    <dgm:cxn modelId="{6F4B252F-6FCE-4C0B-A2C1-FC0C0DF433EE}" type="presOf" srcId="{80EDF9E8-681D-47C1-8834-3144372C3EFC}" destId="{8AE758C8-C72D-4141-9D09-ACD56AC3236A}" srcOrd="0" destOrd="0" presId="urn:microsoft.com/office/officeart/2005/8/layout/hierarchy2"/>
    <dgm:cxn modelId="{150B20AA-3428-4B44-B550-2CFEFE0C45DF}" type="presOf" srcId="{49D50155-C6EE-4605-91CC-C6040D304817}" destId="{3824F9D6-50CF-4114-A755-9BEC40B7DC31}" srcOrd="0" destOrd="0" presId="urn:microsoft.com/office/officeart/2005/8/layout/hierarchy2"/>
    <dgm:cxn modelId="{F7A0B124-3CF6-422D-AC71-BEC882963AC5}" type="presOf" srcId="{B7BE2DDB-C783-4AE5-AD08-B35053FEAB6A}" destId="{A583C24E-9260-4A13-9E14-B7DF87434895}" srcOrd="1" destOrd="0" presId="urn:microsoft.com/office/officeart/2005/8/layout/hierarchy2"/>
    <dgm:cxn modelId="{B983506C-D189-450E-AF68-0352DC8273B4}" srcId="{4652D617-C8A2-40F6-92A6-896188E7A9E0}" destId="{BE5F1A4D-2908-49CF-89C3-2A8BA7DF73D7}" srcOrd="1" destOrd="0" parTransId="{56B3528D-C01E-4097-97C8-CA512B1E07F4}" sibTransId="{4421F96E-8F1E-4F60-A429-C19554973EB3}"/>
    <dgm:cxn modelId="{F77B8114-B95F-46F7-AF5E-09A5571FC6F6}" type="presOf" srcId="{DD219D10-1BC2-4CEE-BEF5-2B8E777EFAE3}" destId="{A03A1A47-FB02-42FA-96AB-18970B4D397E}" srcOrd="1" destOrd="0" presId="urn:microsoft.com/office/officeart/2005/8/layout/hierarchy2"/>
    <dgm:cxn modelId="{B4543BEA-3725-4DCB-A3A2-2259821CE107}" type="presOf" srcId="{6E080F51-6F22-48E7-B2B6-0F66958EBCCE}" destId="{2EA186D2-DDDD-486E-B1B6-5251BB3DEADB}" srcOrd="0" destOrd="0" presId="urn:microsoft.com/office/officeart/2005/8/layout/hierarchy2"/>
    <dgm:cxn modelId="{4D0B1CEB-BF89-49C6-B8D6-34C30E5EE4CF}" type="presOf" srcId="{6EAF52CD-4C84-4434-9992-BE04B51EF6AD}" destId="{780CC5B9-4B53-46BF-9460-DFB9F15BEA7A}" srcOrd="1" destOrd="0" presId="urn:microsoft.com/office/officeart/2005/8/layout/hierarchy2"/>
    <dgm:cxn modelId="{29963EE6-FD54-452D-A316-F1643FAA5E31}" srcId="{BE5F1A4D-2908-49CF-89C3-2A8BA7DF73D7}" destId="{90E05770-C8D7-452C-B326-025D24317A01}" srcOrd="1" destOrd="0" parTransId="{DD219D10-1BC2-4CEE-BEF5-2B8E777EFAE3}" sibTransId="{6F508E07-5EB1-4FD4-AF08-CD8744B1EEE7}"/>
    <dgm:cxn modelId="{C8042ED7-EF6D-46D5-914A-90EC2E0BD508}" srcId="{4652D617-C8A2-40F6-92A6-896188E7A9E0}" destId="{49D50155-C6EE-4605-91CC-C6040D304817}" srcOrd="2" destOrd="0" parTransId="{C1F8BEBF-9F0E-4C5A-9B7E-C4C17F8891DE}" sibTransId="{E29272A1-68C5-4E64-937E-06A6776D3C2E}"/>
    <dgm:cxn modelId="{87018788-FA7F-46D5-97DE-EC51E991BE5D}" type="presOf" srcId="{AADF152E-ED7D-4481-83C8-988586829856}" destId="{6A454501-535D-43F2-939D-4069E66977B1}" srcOrd="0" destOrd="0" presId="urn:microsoft.com/office/officeart/2005/8/layout/hierarchy2"/>
    <dgm:cxn modelId="{FE889735-9069-46A0-B2ED-A5FD83DF8358}" type="presOf" srcId="{8632151C-DA4D-42EA-977C-422315A53D21}" destId="{C18A3280-D580-408C-8EA5-054EF6AD7011}" srcOrd="0" destOrd="0" presId="urn:microsoft.com/office/officeart/2005/8/layout/hierarchy2"/>
    <dgm:cxn modelId="{C7BCFAD5-C612-4068-9E2C-4CA2C16021F8}" srcId="{BE5F1A4D-2908-49CF-89C3-2A8BA7DF73D7}" destId="{80EDF9E8-681D-47C1-8834-3144372C3EFC}" srcOrd="0" destOrd="0" parTransId="{32972760-DA68-4E84-90B3-8BBB8C912370}" sibTransId="{40DB9500-A337-42DD-8DDE-B9E3659693F6}"/>
    <dgm:cxn modelId="{74F4A1C9-1BF2-42E7-96FE-20EF7E96A6C7}" type="presOf" srcId="{4652D617-C8A2-40F6-92A6-896188E7A9E0}" destId="{2085AA12-83B3-4919-AB28-0C44CC6DF36C}" srcOrd="0" destOrd="0" presId="urn:microsoft.com/office/officeart/2005/8/layout/hierarchy2"/>
    <dgm:cxn modelId="{78F7B854-2893-4DB3-AE79-76D14D539356}" type="presOf" srcId="{C1F8BEBF-9F0E-4C5A-9B7E-C4C17F8891DE}" destId="{5FD29570-F876-46D2-BE0F-133843CE766B}" srcOrd="1" destOrd="0" presId="urn:microsoft.com/office/officeart/2005/8/layout/hierarchy2"/>
    <dgm:cxn modelId="{914EB699-DBF1-4769-8F7B-09104932E99C}" type="presOf" srcId="{9B8C10A9-7D3C-4FA9-932B-7716ADACE54C}" destId="{A8250F3C-291F-4BFD-9B2C-522AEAAC1B98}" srcOrd="0" destOrd="0" presId="urn:microsoft.com/office/officeart/2005/8/layout/hierarchy2"/>
    <dgm:cxn modelId="{667FB7CC-F202-457A-9A7F-BBD05CB60F74}" type="presOf" srcId="{DD219D10-1BC2-4CEE-BEF5-2B8E777EFAE3}" destId="{ECC47A5B-0526-4B2D-97D3-30D8628A41DA}" srcOrd="0" destOrd="0" presId="urn:microsoft.com/office/officeart/2005/8/layout/hierarchy2"/>
    <dgm:cxn modelId="{59B2D692-E576-4E18-9320-018C80C7C712}" type="presOf" srcId="{32972760-DA68-4E84-90B3-8BBB8C912370}" destId="{F30221A9-BA48-408B-B608-83CF438B8C16}" srcOrd="0" destOrd="0" presId="urn:microsoft.com/office/officeart/2005/8/layout/hierarchy2"/>
    <dgm:cxn modelId="{5FD4FF89-1A68-4466-A771-57456B502CAB}" type="presOf" srcId="{8632151C-DA4D-42EA-977C-422315A53D21}" destId="{2EADD21B-D21E-4539-AA43-A692A2E2D464}" srcOrd="1" destOrd="0" presId="urn:microsoft.com/office/officeart/2005/8/layout/hierarchy2"/>
    <dgm:cxn modelId="{2E0643FC-BBA6-409F-949B-12BE2AE21238}" srcId="{20A66D97-B0A3-478D-B0A3-D0B408AB1625}" destId="{7DC8964B-5D55-4F7E-883A-7AEF926FD52E}" srcOrd="1" destOrd="0" parTransId="{6EAF52CD-4C84-4434-9992-BE04B51EF6AD}" sibTransId="{67A45F5D-AF57-40A0-9D9D-42279A78AB13}"/>
    <dgm:cxn modelId="{E781F835-F51C-4705-8AE4-2D95D66144CD}" type="presOf" srcId="{C1F8BEBF-9F0E-4C5A-9B7E-C4C17F8891DE}" destId="{90BF3DD6-24E6-496F-B837-1AF0AD3F4CAA}" srcOrd="0" destOrd="0" presId="urn:microsoft.com/office/officeart/2005/8/layout/hierarchy2"/>
    <dgm:cxn modelId="{3832079D-54DA-4FA9-9664-BCAADAC3BBA3}" type="presOf" srcId="{2FC3CBF4-7E7F-4732-B8A9-BD28F154DA00}" destId="{7CF0846B-AD70-4AB0-9955-6E9F46DFAB56}" srcOrd="0" destOrd="0" presId="urn:microsoft.com/office/officeart/2005/8/layout/hierarchy2"/>
    <dgm:cxn modelId="{707F99B8-73C8-423C-BE1F-5C830C2A5D9B}" type="presOf" srcId="{20A66D97-B0A3-478D-B0A3-D0B408AB1625}" destId="{0A9B8E4B-0EE8-41FA-AE30-F0B144D10097}" srcOrd="0" destOrd="0" presId="urn:microsoft.com/office/officeart/2005/8/layout/hierarchy2"/>
    <dgm:cxn modelId="{50064047-4F6D-4843-BBD2-04BD94FF974B}" srcId="{49D50155-C6EE-4605-91CC-C6040D304817}" destId="{2FC3CBF4-7E7F-4732-B8A9-BD28F154DA00}" srcOrd="2" destOrd="0" parTransId="{206FFD18-49BD-4258-92FB-A12DDBE94012}" sibTransId="{944CA384-01F5-403B-A050-D8AB59DBB4F7}"/>
    <dgm:cxn modelId="{37054820-4D23-4216-B547-D7BECF38EB23}" type="presOf" srcId="{6E1976C9-D62A-44ED-A994-E766A42A95C0}" destId="{FE8FDC20-6A66-4B3B-8326-1A348A5261CB}" srcOrd="0" destOrd="0" presId="urn:microsoft.com/office/officeart/2005/8/layout/hierarchy2"/>
    <dgm:cxn modelId="{320BADC4-E963-449C-984B-490970E418EA}" type="presOf" srcId="{7DC8964B-5D55-4F7E-883A-7AEF926FD52E}" destId="{0DDB926F-98D4-4E92-908B-D25C1ACCD36F}" srcOrd="0" destOrd="0" presId="urn:microsoft.com/office/officeart/2005/8/layout/hierarchy2"/>
    <dgm:cxn modelId="{3992E5FE-218E-43B3-B49A-3E3CE1D9A91D}" type="presOf" srcId="{56B3528D-C01E-4097-97C8-CA512B1E07F4}" destId="{833EAC3E-3C5C-4CDD-AE93-FBD4DD103C94}" srcOrd="1" destOrd="0" presId="urn:microsoft.com/office/officeart/2005/8/layout/hierarchy2"/>
    <dgm:cxn modelId="{6E9CA056-FE68-46A6-BC06-7AA305C4FD71}" type="presOf" srcId="{206FFD18-49BD-4258-92FB-A12DDBE94012}" destId="{E34160A7-9C77-4E3A-9EBF-CE2564A1A294}" srcOrd="0" destOrd="0" presId="urn:microsoft.com/office/officeart/2005/8/layout/hierarchy2"/>
    <dgm:cxn modelId="{28A55BF8-6D09-484D-8B43-535DD0261E15}" type="presOf" srcId="{3431AECF-7C5C-4261-924F-589C924656CD}" destId="{43B57153-03A0-411B-BA19-C9240AEDBB74}" srcOrd="0" destOrd="0" presId="urn:microsoft.com/office/officeart/2005/8/layout/hierarchy2"/>
    <dgm:cxn modelId="{C52B817F-285C-42B0-8379-8BC63D886640}" type="presOf" srcId="{BE5F1A4D-2908-49CF-89C3-2A8BA7DF73D7}" destId="{0E6906F9-EB44-4A6A-838A-1662A87FB0C6}" srcOrd="0" destOrd="0" presId="urn:microsoft.com/office/officeart/2005/8/layout/hierarchy2"/>
    <dgm:cxn modelId="{ACCC9D1A-6050-49D1-9AA1-BF96EB5E3876}" type="presOf" srcId="{32972760-DA68-4E84-90B3-8BBB8C912370}" destId="{19CDB1E4-5102-4712-9EA2-8CDE0B581230}" srcOrd="1" destOrd="0" presId="urn:microsoft.com/office/officeart/2005/8/layout/hierarchy2"/>
    <dgm:cxn modelId="{E8894EE8-EED2-4111-8EE3-951DF684A1F8}" srcId="{49D50155-C6EE-4605-91CC-C6040D304817}" destId="{AADF152E-ED7D-4481-83C8-988586829856}" srcOrd="0" destOrd="0" parTransId="{6E080F51-6F22-48E7-B2B6-0F66958EBCCE}" sibTransId="{386E13A8-A20B-4E2A-A1A6-88022A819A54}"/>
    <dgm:cxn modelId="{76BF26A2-25A2-4BC2-AD0C-D1E0F516CE1A}" type="presOf" srcId="{6E080F51-6F22-48E7-B2B6-0F66958EBCCE}" destId="{CAF06B8B-1851-45B0-AE2E-73931CF12247}" srcOrd="1" destOrd="0" presId="urn:microsoft.com/office/officeart/2005/8/layout/hierarchy2"/>
    <dgm:cxn modelId="{D02D5F74-0BD5-4CE2-81BD-5F1A3533190B}" srcId="{4652D617-C8A2-40F6-92A6-896188E7A9E0}" destId="{20A66D97-B0A3-478D-B0A3-D0B408AB1625}" srcOrd="0" destOrd="0" parTransId="{3431AECF-7C5C-4261-924F-589C924656CD}" sibTransId="{B9153740-6F6D-4307-A34D-E1D0AC42F116}"/>
    <dgm:cxn modelId="{458AEFA6-DFF2-41FA-9A9A-FBAB4A9945F3}" srcId="{5DACDC9F-F70A-4A0D-8E53-CE877A6396E6}" destId="{4652D617-C8A2-40F6-92A6-896188E7A9E0}" srcOrd="0" destOrd="0" parTransId="{B2A51009-751A-408F-930D-2C019B646986}" sibTransId="{C6D4B6CE-39C8-40E0-8C68-51A80B29C993}"/>
    <dgm:cxn modelId="{0C3F93A7-8EDC-4345-8168-E41085F2BB4B}" type="presOf" srcId="{B7BE2DDB-C783-4AE5-AD08-B35053FEAB6A}" destId="{04AF895F-D6DC-4521-8A76-548CF70223F7}" srcOrd="0" destOrd="0" presId="urn:microsoft.com/office/officeart/2005/8/layout/hierarchy2"/>
    <dgm:cxn modelId="{5D225477-E0C1-4F3B-8107-DD245BDE3127}" type="presOf" srcId="{5DACDC9F-F70A-4A0D-8E53-CE877A6396E6}" destId="{23BBA5D9-E0A7-4616-B16A-B2FE3A597D70}" srcOrd="0" destOrd="0" presId="urn:microsoft.com/office/officeart/2005/8/layout/hierarchy2"/>
    <dgm:cxn modelId="{13049F52-FDF4-4CEE-92E0-1C085CB5B00A}" srcId="{49D50155-C6EE-4605-91CC-C6040D304817}" destId="{6E1976C9-D62A-44ED-A994-E766A42A95C0}" srcOrd="1" destOrd="0" parTransId="{B7BE2DDB-C783-4AE5-AD08-B35053FEAB6A}" sibTransId="{1C13D439-303C-47FC-9C0D-97642E29DB0F}"/>
    <dgm:cxn modelId="{4060F1FE-2C1F-499F-ACCF-3A10DF5C0CF2}" type="presOf" srcId="{56B3528D-C01E-4097-97C8-CA512B1E07F4}" destId="{801E1FFB-4C6C-4332-AEB3-03639B79D4B0}" srcOrd="0" destOrd="0" presId="urn:microsoft.com/office/officeart/2005/8/layout/hierarchy2"/>
    <dgm:cxn modelId="{3EC18DF8-D4D0-4A73-8F37-F1BF7DF5E63C}" type="presOf" srcId="{206FFD18-49BD-4258-92FB-A12DDBE94012}" destId="{A1BD9194-1952-4E1B-9F3E-34000EC9BBF5}" srcOrd="1" destOrd="0" presId="urn:microsoft.com/office/officeart/2005/8/layout/hierarchy2"/>
    <dgm:cxn modelId="{DFF17F8B-3F3C-4410-B262-27B8C42596F2}" srcId="{20A66D97-B0A3-478D-B0A3-D0B408AB1625}" destId="{9B8C10A9-7D3C-4FA9-932B-7716ADACE54C}" srcOrd="0" destOrd="0" parTransId="{8632151C-DA4D-42EA-977C-422315A53D21}" sibTransId="{3E39689E-86F5-4990-8A0C-0386734D7502}"/>
    <dgm:cxn modelId="{4AE30E1D-4E71-47B2-8281-C1529D2278FD}" type="presParOf" srcId="{23BBA5D9-E0A7-4616-B16A-B2FE3A597D70}" destId="{FC7ABAC5-7915-486A-B76A-9F3086166015}" srcOrd="0" destOrd="0" presId="urn:microsoft.com/office/officeart/2005/8/layout/hierarchy2"/>
    <dgm:cxn modelId="{E72C41FB-D020-4342-A260-937CB88632C9}" type="presParOf" srcId="{FC7ABAC5-7915-486A-B76A-9F3086166015}" destId="{2085AA12-83B3-4919-AB28-0C44CC6DF36C}" srcOrd="0" destOrd="0" presId="urn:microsoft.com/office/officeart/2005/8/layout/hierarchy2"/>
    <dgm:cxn modelId="{701B09AA-0EFF-46EE-A4FB-B4DF45E4F3DB}" type="presParOf" srcId="{FC7ABAC5-7915-486A-B76A-9F3086166015}" destId="{67753FE0-A260-4775-94A1-702F71E3A3D3}" srcOrd="1" destOrd="0" presId="urn:microsoft.com/office/officeart/2005/8/layout/hierarchy2"/>
    <dgm:cxn modelId="{65FFA619-027C-49B4-9ED2-4AE16FDEF6AF}" type="presParOf" srcId="{67753FE0-A260-4775-94A1-702F71E3A3D3}" destId="{43B57153-03A0-411B-BA19-C9240AEDBB74}" srcOrd="0" destOrd="0" presId="urn:microsoft.com/office/officeart/2005/8/layout/hierarchy2"/>
    <dgm:cxn modelId="{85938C17-EC44-4263-809D-4D325EA7C447}" type="presParOf" srcId="{43B57153-03A0-411B-BA19-C9240AEDBB74}" destId="{9EA67DB9-D859-47C1-BBBB-4E55E63BB2ED}" srcOrd="0" destOrd="0" presId="urn:microsoft.com/office/officeart/2005/8/layout/hierarchy2"/>
    <dgm:cxn modelId="{B15EF282-880D-44D7-B28E-F97800C508EF}" type="presParOf" srcId="{67753FE0-A260-4775-94A1-702F71E3A3D3}" destId="{7281C5A3-E0FA-4096-A286-CF45BFF48B76}" srcOrd="1" destOrd="0" presId="urn:microsoft.com/office/officeart/2005/8/layout/hierarchy2"/>
    <dgm:cxn modelId="{58BA498E-56E7-4117-848D-4EDAF7FF10C9}" type="presParOf" srcId="{7281C5A3-E0FA-4096-A286-CF45BFF48B76}" destId="{0A9B8E4B-0EE8-41FA-AE30-F0B144D10097}" srcOrd="0" destOrd="0" presId="urn:microsoft.com/office/officeart/2005/8/layout/hierarchy2"/>
    <dgm:cxn modelId="{6FB54B7B-5217-4478-BBFE-FE8A0FAD21B4}" type="presParOf" srcId="{7281C5A3-E0FA-4096-A286-CF45BFF48B76}" destId="{48FCE64F-FBBA-4BD0-A312-F35FBC2CE021}" srcOrd="1" destOrd="0" presId="urn:microsoft.com/office/officeart/2005/8/layout/hierarchy2"/>
    <dgm:cxn modelId="{97D9266A-E0D6-4CB0-B2D7-5C60ACAB99D8}" type="presParOf" srcId="{48FCE64F-FBBA-4BD0-A312-F35FBC2CE021}" destId="{C18A3280-D580-408C-8EA5-054EF6AD7011}" srcOrd="0" destOrd="0" presId="urn:microsoft.com/office/officeart/2005/8/layout/hierarchy2"/>
    <dgm:cxn modelId="{A095748E-2306-4884-A93F-113E5F8A50DA}" type="presParOf" srcId="{C18A3280-D580-408C-8EA5-054EF6AD7011}" destId="{2EADD21B-D21E-4539-AA43-A692A2E2D464}" srcOrd="0" destOrd="0" presId="urn:microsoft.com/office/officeart/2005/8/layout/hierarchy2"/>
    <dgm:cxn modelId="{13CC36AB-8E93-4A79-A758-3F137F60A165}" type="presParOf" srcId="{48FCE64F-FBBA-4BD0-A312-F35FBC2CE021}" destId="{25AC7D29-4B06-4A32-9EE5-9F1D43961C4C}" srcOrd="1" destOrd="0" presId="urn:microsoft.com/office/officeart/2005/8/layout/hierarchy2"/>
    <dgm:cxn modelId="{B81017D1-09ED-422F-B6D8-DE78C46FB0D2}" type="presParOf" srcId="{25AC7D29-4B06-4A32-9EE5-9F1D43961C4C}" destId="{A8250F3C-291F-4BFD-9B2C-522AEAAC1B98}" srcOrd="0" destOrd="0" presId="urn:microsoft.com/office/officeart/2005/8/layout/hierarchy2"/>
    <dgm:cxn modelId="{8FC83851-8111-47AB-8C42-C2D7A1FC5756}" type="presParOf" srcId="{25AC7D29-4B06-4A32-9EE5-9F1D43961C4C}" destId="{4E7EE375-77B3-4337-AABB-4F438E192601}" srcOrd="1" destOrd="0" presId="urn:microsoft.com/office/officeart/2005/8/layout/hierarchy2"/>
    <dgm:cxn modelId="{9109B5C3-9825-4BE9-8ADF-D317079F84F5}" type="presParOf" srcId="{48FCE64F-FBBA-4BD0-A312-F35FBC2CE021}" destId="{B392D47B-3921-44CB-A846-5DC62B7C3790}" srcOrd="2" destOrd="0" presId="urn:microsoft.com/office/officeart/2005/8/layout/hierarchy2"/>
    <dgm:cxn modelId="{FCBA0974-C8F7-406C-AA30-B936006A9811}" type="presParOf" srcId="{B392D47B-3921-44CB-A846-5DC62B7C3790}" destId="{780CC5B9-4B53-46BF-9460-DFB9F15BEA7A}" srcOrd="0" destOrd="0" presId="urn:microsoft.com/office/officeart/2005/8/layout/hierarchy2"/>
    <dgm:cxn modelId="{BFFAACFD-EC57-4FEF-819E-B5E0E2250535}" type="presParOf" srcId="{48FCE64F-FBBA-4BD0-A312-F35FBC2CE021}" destId="{2F3292E9-EEAC-40D2-B9F1-E35A311ED7CB}" srcOrd="3" destOrd="0" presId="urn:microsoft.com/office/officeart/2005/8/layout/hierarchy2"/>
    <dgm:cxn modelId="{D633E8C6-0B21-4B29-956E-4E5713A9A700}" type="presParOf" srcId="{2F3292E9-EEAC-40D2-B9F1-E35A311ED7CB}" destId="{0DDB926F-98D4-4E92-908B-D25C1ACCD36F}" srcOrd="0" destOrd="0" presId="urn:microsoft.com/office/officeart/2005/8/layout/hierarchy2"/>
    <dgm:cxn modelId="{FE12A0E3-B909-4A80-B261-1D77B6D0632A}" type="presParOf" srcId="{2F3292E9-EEAC-40D2-B9F1-E35A311ED7CB}" destId="{4BEEE910-26C2-4B81-8C59-1387D2B49954}" srcOrd="1" destOrd="0" presId="urn:microsoft.com/office/officeart/2005/8/layout/hierarchy2"/>
    <dgm:cxn modelId="{80B58EAB-A3F3-49BC-ACC5-08E6358F53EF}" type="presParOf" srcId="{67753FE0-A260-4775-94A1-702F71E3A3D3}" destId="{801E1FFB-4C6C-4332-AEB3-03639B79D4B0}" srcOrd="2" destOrd="0" presId="urn:microsoft.com/office/officeart/2005/8/layout/hierarchy2"/>
    <dgm:cxn modelId="{B0E9090D-DD90-4FBC-822D-85E044B6C507}" type="presParOf" srcId="{801E1FFB-4C6C-4332-AEB3-03639B79D4B0}" destId="{833EAC3E-3C5C-4CDD-AE93-FBD4DD103C94}" srcOrd="0" destOrd="0" presId="urn:microsoft.com/office/officeart/2005/8/layout/hierarchy2"/>
    <dgm:cxn modelId="{C4F65D94-9E15-4670-83BF-7CD22C943772}" type="presParOf" srcId="{67753FE0-A260-4775-94A1-702F71E3A3D3}" destId="{16C83E87-3DA2-4963-8E90-3146C2866424}" srcOrd="3" destOrd="0" presId="urn:microsoft.com/office/officeart/2005/8/layout/hierarchy2"/>
    <dgm:cxn modelId="{AB88ADFD-4A3F-40E7-96BD-BBF231E0E549}" type="presParOf" srcId="{16C83E87-3DA2-4963-8E90-3146C2866424}" destId="{0E6906F9-EB44-4A6A-838A-1662A87FB0C6}" srcOrd="0" destOrd="0" presId="urn:microsoft.com/office/officeart/2005/8/layout/hierarchy2"/>
    <dgm:cxn modelId="{9226D168-EB28-43D5-932A-B74AC01C433C}" type="presParOf" srcId="{16C83E87-3DA2-4963-8E90-3146C2866424}" destId="{8047599E-E28E-416C-922C-078A730730BB}" srcOrd="1" destOrd="0" presId="urn:microsoft.com/office/officeart/2005/8/layout/hierarchy2"/>
    <dgm:cxn modelId="{C549E2D3-5248-49D8-B7B8-534E627B415F}" type="presParOf" srcId="{8047599E-E28E-416C-922C-078A730730BB}" destId="{F30221A9-BA48-408B-B608-83CF438B8C16}" srcOrd="0" destOrd="0" presId="urn:microsoft.com/office/officeart/2005/8/layout/hierarchy2"/>
    <dgm:cxn modelId="{4E14AF4C-A58D-4F7A-B389-88DD925CDA82}" type="presParOf" srcId="{F30221A9-BA48-408B-B608-83CF438B8C16}" destId="{19CDB1E4-5102-4712-9EA2-8CDE0B581230}" srcOrd="0" destOrd="0" presId="urn:microsoft.com/office/officeart/2005/8/layout/hierarchy2"/>
    <dgm:cxn modelId="{F245875F-E7DB-4FED-99C4-C4C2D853E32B}" type="presParOf" srcId="{8047599E-E28E-416C-922C-078A730730BB}" destId="{68C96BF9-C5A8-4B69-917D-805D780BF669}" srcOrd="1" destOrd="0" presId="urn:microsoft.com/office/officeart/2005/8/layout/hierarchy2"/>
    <dgm:cxn modelId="{A276E821-41D9-49B4-B540-F5A713EC101A}" type="presParOf" srcId="{68C96BF9-C5A8-4B69-917D-805D780BF669}" destId="{8AE758C8-C72D-4141-9D09-ACD56AC3236A}" srcOrd="0" destOrd="0" presId="urn:microsoft.com/office/officeart/2005/8/layout/hierarchy2"/>
    <dgm:cxn modelId="{C64B7F22-32D2-4AA5-B9CE-FE0D63527B35}" type="presParOf" srcId="{68C96BF9-C5A8-4B69-917D-805D780BF669}" destId="{B3ADE7BE-0DD1-4F7A-B871-BA0100CACC00}" srcOrd="1" destOrd="0" presId="urn:microsoft.com/office/officeart/2005/8/layout/hierarchy2"/>
    <dgm:cxn modelId="{C452241A-1617-46CE-A62A-D615AFB458EC}" type="presParOf" srcId="{8047599E-E28E-416C-922C-078A730730BB}" destId="{ECC47A5B-0526-4B2D-97D3-30D8628A41DA}" srcOrd="2" destOrd="0" presId="urn:microsoft.com/office/officeart/2005/8/layout/hierarchy2"/>
    <dgm:cxn modelId="{ECBBB641-6E7E-4C96-B8EA-D1FD3828083E}" type="presParOf" srcId="{ECC47A5B-0526-4B2D-97D3-30D8628A41DA}" destId="{A03A1A47-FB02-42FA-96AB-18970B4D397E}" srcOrd="0" destOrd="0" presId="urn:microsoft.com/office/officeart/2005/8/layout/hierarchy2"/>
    <dgm:cxn modelId="{24939744-6390-4DE4-8376-9BB6981F00FB}" type="presParOf" srcId="{8047599E-E28E-416C-922C-078A730730BB}" destId="{35ADFB3C-49EE-4EDE-8EE3-E29C861069B6}" srcOrd="3" destOrd="0" presId="urn:microsoft.com/office/officeart/2005/8/layout/hierarchy2"/>
    <dgm:cxn modelId="{E1D2B581-68C9-4457-BC0B-EEEC8701022E}" type="presParOf" srcId="{35ADFB3C-49EE-4EDE-8EE3-E29C861069B6}" destId="{6F33B83A-2551-40DA-B791-D3B12CF6CAE1}" srcOrd="0" destOrd="0" presId="urn:microsoft.com/office/officeart/2005/8/layout/hierarchy2"/>
    <dgm:cxn modelId="{FF15B108-5AE9-4652-8A59-847C9D1999C8}" type="presParOf" srcId="{35ADFB3C-49EE-4EDE-8EE3-E29C861069B6}" destId="{47B77AC7-B9EA-4465-9AE7-1EFD34DBBDE0}" srcOrd="1" destOrd="0" presId="urn:microsoft.com/office/officeart/2005/8/layout/hierarchy2"/>
    <dgm:cxn modelId="{3997B568-AC38-44E2-9956-904BA6B10617}" type="presParOf" srcId="{67753FE0-A260-4775-94A1-702F71E3A3D3}" destId="{90BF3DD6-24E6-496F-B837-1AF0AD3F4CAA}" srcOrd="4" destOrd="0" presId="urn:microsoft.com/office/officeart/2005/8/layout/hierarchy2"/>
    <dgm:cxn modelId="{972E8BAA-5568-4198-A014-460785A9B4A7}" type="presParOf" srcId="{90BF3DD6-24E6-496F-B837-1AF0AD3F4CAA}" destId="{5FD29570-F876-46D2-BE0F-133843CE766B}" srcOrd="0" destOrd="0" presId="urn:microsoft.com/office/officeart/2005/8/layout/hierarchy2"/>
    <dgm:cxn modelId="{55B622FD-CD77-4F6D-8D83-0F8647DCD4B9}" type="presParOf" srcId="{67753FE0-A260-4775-94A1-702F71E3A3D3}" destId="{3AB75A2C-307A-443B-898A-0145F430A27F}" srcOrd="5" destOrd="0" presId="urn:microsoft.com/office/officeart/2005/8/layout/hierarchy2"/>
    <dgm:cxn modelId="{1CCE974D-8372-40AF-85A3-A1C929037B9C}" type="presParOf" srcId="{3AB75A2C-307A-443B-898A-0145F430A27F}" destId="{3824F9D6-50CF-4114-A755-9BEC40B7DC31}" srcOrd="0" destOrd="0" presId="urn:microsoft.com/office/officeart/2005/8/layout/hierarchy2"/>
    <dgm:cxn modelId="{E7848C86-7606-4642-9B19-647A17A46898}" type="presParOf" srcId="{3AB75A2C-307A-443B-898A-0145F430A27F}" destId="{4CDD5ACE-902A-4F63-9521-2562BB1359A3}" srcOrd="1" destOrd="0" presId="urn:microsoft.com/office/officeart/2005/8/layout/hierarchy2"/>
    <dgm:cxn modelId="{9059DFB9-0321-4773-829F-DA58C170FCE5}" type="presParOf" srcId="{4CDD5ACE-902A-4F63-9521-2562BB1359A3}" destId="{2EA186D2-DDDD-486E-B1B6-5251BB3DEADB}" srcOrd="0" destOrd="0" presId="urn:microsoft.com/office/officeart/2005/8/layout/hierarchy2"/>
    <dgm:cxn modelId="{7D63ED0D-415A-499F-96E0-294A5FDB3D64}" type="presParOf" srcId="{2EA186D2-DDDD-486E-B1B6-5251BB3DEADB}" destId="{CAF06B8B-1851-45B0-AE2E-73931CF12247}" srcOrd="0" destOrd="0" presId="urn:microsoft.com/office/officeart/2005/8/layout/hierarchy2"/>
    <dgm:cxn modelId="{DE89A6F5-36AE-4603-81F7-68BEE12FEC59}" type="presParOf" srcId="{4CDD5ACE-902A-4F63-9521-2562BB1359A3}" destId="{749877FC-E445-494B-BF34-1D5B4ECA6B62}" srcOrd="1" destOrd="0" presId="urn:microsoft.com/office/officeart/2005/8/layout/hierarchy2"/>
    <dgm:cxn modelId="{8B995EAC-27A8-4C5C-B1F4-B47DE0F97D38}" type="presParOf" srcId="{749877FC-E445-494B-BF34-1D5B4ECA6B62}" destId="{6A454501-535D-43F2-939D-4069E66977B1}" srcOrd="0" destOrd="0" presId="urn:microsoft.com/office/officeart/2005/8/layout/hierarchy2"/>
    <dgm:cxn modelId="{346BE0FF-3AB9-426C-9F7B-5DFB74427242}" type="presParOf" srcId="{749877FC-E445-494B-BF34-1D5B4ECA6B62}" destId="{C3642B93-BC3F-4BE4-89DC-E3887AD0C14D}" srcOrd="1" destOrd="0" presId="urn:microsoft.com/office/officeart/2005/8/layout/hierarchy2"/>
    <dgm:cxn modelId="{983E92F5-B12F-48FC-B726-A3ED297BBD33}" type="presParOf" srcId="{4CDD5ACE-902A-4F63-9521-2562BB1359A3}" destId="{04AF895F-D6DC-4521-8A76-548CF70223F7}" srcOrd="2" destOrd="0" presId="urn:microsoft.com/office/officeart/2005/8/layout/hierarchy2"/>
    <dgm:cxn modelId="{39A1F228-F882-48B9-883C-F3CF66B9B188}" type="presParOf" srcId="{04AF895F-D6DC-4521-8A76-548CF70223F7}" destId="{A583C24E-9260-4A13-9E14-B7DF87434895}" srcOrd="0" destOrd="0" presId="urn:microsoft.com/office/officeart/2005/8/layout/hierarchy2"/>
    <dgm:cxn modelId="{3E6E4BB7-B3DB-4289-BA9D-9E9D324B8E6C}" type="presParOf" srcId="{4CDD5ACE-902A-4F63-9521-2562BB1359A3}" destId="{38782CD7-6513-431C-8D59-9C8973137E5C}" srcOrd="3" destOrd="0" presId="urn:microsoft.com/office/officeart/2005/8/layout/hierarchy2"/>
    <dgm:cxn modelId="{1F9224FF-D9E1-49B3-9670-BE588A4E5906}" type="presParOf" srcId="{38782CD7-6513-431C-8D59-9C8973137E5C}" destId="{FE8FDC20-6A66-4B3B-8326-1A348A5261CB}" srcOrd="0" destOrd="0" presId="urn:microsoft.com/office/officeart/2005/8/layout/hierarchy2"/>
    <dgm:cxn modelId="{C11FC2B5-C2B2-4881-AE37-A205F04358A4}" type="presParOf" srcId="{38782CD7-6513-431C-8D59-9C8973137E5C}" destId="{B2787A6E-5563-44AA-ACC7-EBC6F14AD034}" srcOrd="1" destOrd="0" presId="urn:microsoft.com/office/officeart/2005/8/layout/hierarchy2"/>
    <dgm:cxn modelId="{E381913B-AE8B-42D1-ABC7-8579C4AE9D5C}" type="presParOf" srcId="{4CDD5ACE-902A-4F63-9521-2562BB1359A3}" destId="{E34160A7-9C77-4E3A-9EBF-CE2564A1A294}" srcOrd="4" destOrd="0" presId="urn:microsoft.com/office/officeart/2005/8/layout/hierarchy2"/>
    <dgm:cxn modelId="{0D2D7919-E669-4E1F-BC6A-7E8C45469199}" type="presParOf" srcId="{E34160A7-9C77-4E3A-9EBF-CE2564A1A294}" destId="{A1BD9194-1952-4E1B-9F3E-34000EC9BBF5}" srcOrd="0" destOrd="0" presId="urn:microsoft.com/office/officeart/2005/8/layout/hierarchy2"/>
    <dgm:cxn modelId="{8C987EF1-49C6-4105-8E20-5D9B4C4AEB4E}" type="presParOf" srcId="{4CDD5ACE-902A-4F63-9521-2562BB1359A3}" destId="{C495E63D-5739-4CE7-ADB1-9477EF4C21BD}" srcOrd="5" destOrd="0" presId="urn:microsoft.com/office/officeart/2005/8/layout/hierarchy2"/>
    <dgm:cxn modelId="{FDF8CA5E-4616-486C-BC2D-AB40884BB5A0}" type="presParOf" srcId="{C495E63D-5739-4CE7-ADB1-9477EF4C21BD}" destId="{7CF0846B-AD70-4AB0-9955-6E9F46DFAB56}" srcOrd="0" destOrd="0" presId="urn:microsoft.com/office/officeart/2005/8/layout/hierarchy2"/>
    <dgm:cxn modelId="{C26B42D3-0D3F-47AE-BE96-4401CAE93CB4}" type="presParOf" srcId="{C495E63D-5739-4CE7-ADB1-9477EF4C21BD}" destId="{46A6D75D-A6D0-4AAB-A659-A63AF70B80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3F9F4-286B-4681-997F-7D2E11A906FF}" type="doc">
      <dgm:prSet loTypeId="urn:microsoft.com/office/officeart/2005/8/layout/hierarchy2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0C48C3-93B7-49C3-98B3-3E3A15FC9769}">
      <dgm:prSet phldrT="[Text]" custT="1"/>
      <dgm:spPr/>
      <dgm:t>
        <a:bodyPr/>
        <a:lstStyle/>
        <a:p>
          <a:r>
            <a:rPr lang="fa-IR" sz="2000" b="1" dirty="0" smtClean="0">
              <a:cs typeface="B Nazanin" pitchFamily="2" charset="-78"/>
            </a:rPr>
            <a:t>محدودیت‌ها</a:t>
          </a:r>
          <a:endParaRPr lang="en-US" sz="2000" b="1" dirty="0">
            <a:cs typeface="B Nazanin" pitchFamily="2" charset="-78"/>
          </a:endParaRPr>
        </a:p>
      </dgm:t>
    </dgm:pt>
    <dgm:pt modelId="{C4E427A7-BB6A-463B-AE53-8C33B55EA0B1}" type="parTrans" cxnId="{5CA3A687-901A-4A48-9C69-FB3A2230BB47}">
      <dgm:prSet/>
      <dgm:spPr/>
      <dgm:t>
        <a:bodyPr/>
        <a:lstStyle/>
        <a:p>
          <a:endParaRPr lang="en-US"/>
        </a:p>
      </dgm:t>
    </dgm:pt>
    <dgm:pt modelId="{93159218-183D-4822-87BF-E74E0CE2BEBE}" type="sibTrans" cxnId="{5CA3A687-901A-4A48-9C69-FB3A2230BB47}">
      <dgm:prSet/>
      <dgm:spPr/>
      <dgm:t>
        <a:bodyPr/>
        <a:lstStyle/>
        <a:p>
          <a:endParaRPr lang="en-US"/>
        </a:p>
      </dgm:t>
    </dgm:pt>
    <dgm:pt modelId="{18AB6B62-BF5E-4BDF-9168-073C6A3D2B06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داشتن نقطه ضعف در محل اتصالات </a:t>
          </a:r>
          <a:endParaRPr lang="en-US" b="1" dirty="0">
            <a:cs typeface="B Nazanin" pitchFamily="2" charset="-78"/>
          </a:endParaRPr>
        </a:p>
      </dgm:t>
    </dgm:pt>
    <dgm:pt modelId="{FAB1E914-8361-465C-B553-91C078F066D1}" type="parTrans" cxnId="{250250B2-0837-4DA9-9D6C-EA25E457DB3A}">
      <dgm:prSet/>
      <dgm:spPr/>
      <dgm:t>
        <a:bodyPr/>
        <a:lstStyle/>
        <a:p>
          <a:endParaRPr lang="en-US"/>
        </a:p>
      </dgm:t>
    </dgm:pt>
    <dgm:pt modelId="{9A748D2C-B85F-4D4E-9F13-B7EC62F2EDDA}" type="sibTrans" cxnId="{250250B2-0837-4DA9-9D6C-EA25E457DB3A}">
      <dgm:prSet/>
      <dgm:spPr/>
      <dgm:t>
        <a:bodyPr/>
        <a:lstStyle/>
        <a:p>
          <a:endParaRPr lang="en-US"/>
        </a:p>
      </dgm:t>
    </dgm:pt>
    <dgm:pt modelId="{F08E602A-4D62-4F83-BAA8-B98445A672DC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عمر کمتر رویه‌ی بتنی نسبت به هسته رسی</a:t>
          </a:r>
          <a:endParaRPr lang="en-US" b="1" dirty="0">
            <a:cs typeface="B Nazanin" pitchFamily="2" charset="-78"/>
          </a:endParaRPr>
        </a:p>
      </dgm:t>
    </dgm:pt>
    <dgm:pt modelId="{4094535D-C115-4CB0-B62B-E4C9D75E8AE3}" type="parTrans" cxnId="{479D8BF7-EA01-40F0-B90C-110554D33500}">
      <dgm:prSet/>
      <dgm:spPr/>
      <dgm:t>
        <a:bodyPr/>
        <a:lstStyle/>
        <a:p>
          <a:endParaRPr lang="en-US"/>
        </a:p>
      </dgm:t>
    </dgm:pt>
    <dgm:pt modelId="{266D6980-F47A-403A-A057-B866794CDA45}" type="sibTrans" cxnId="{479D8BF7-EA01-40F0-B90C-110554D33500}">
      <dgm:prSet/>
      <dgm:spPr/>
      <dgm:t>
        <a:bodyPr/>
        <a:lstStyle/>
        <a:p>
          <a:endParaRPr lang="en-US"/>
        </a:p>
      </dgm:t>
    </dgm:pt>
    <dgm:pt modelId="{DFEB2C40-EA1E-40A3-9465-C4EE8102A7D9}" type="pres">
      <dgm:prSet presAssocID="{CE83F9F4-286B-4681-997F-7D2E11A906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282BDC-C7D7-4B73-86E0-36F4D9467BB4}" type="pres">
      <dgm:prSet presAssocID="{970C48C3-93B7-49C3-98B3-3E3A15FC9769}" presName="root1" presStyleCnt="0"/>
      <dgm:spPr/>
    </dgm:pt>
    <dgm:pt modelId="{61D5183D-A8C8-4198-B654-BA118A6894B2}" type="pres">
      <dgm:prSet presAssocID="{970C48C3-93B7-49C3-98B3-3E3A15FC9769}" presName="LevelOneTextNode" presStyleLbl="node0" presStyleIdx="0" presStyleCnt="1" custScaleX="75032" custScaleY="60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452400-C58B-448E-A88B-9A7AC62DB96A}" type="pres">
      <dgm:prSet presAssocID="{970C48C3-93B7-49C3-98B3-3E3A15FC9769}" presName="level2hierChild" presStyleCnt="0"/>
      <dgm:spPr/>
    </dgm:pt>
    <dgm:pt modelId="{72707A7E-543F-4759-8FAE-1D350E0D9E66}" type="pres">
      <dgm:prSet presAssocID="{FAB1E914-8361-465C-B553-91C078F066D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BC7318F-F218-4857-AA3C-AF998B86D893}" type="pres">
      <dgm:prSet presAssocID="{FAB1E914-8361-465C-B553-91C078F066D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7AA2FCC-643D-47F6-8A9D-556048841B5F}" type="pres">
      <dgm:prSet presAssocID="{18AB6B62-BF5E-4BDF-9168-073C6A3D2B06}" presName="root2" presStyleCnt="0"/>
      <dgm:spPr/>
    </dgm:pt>
    <dgm:pt modelId="{7811482F-7262-4300-A9B9-B60CF29E46F7}" type="pres">
      <dgm:prSet presAssocID="{18AB6B62-BF5E-4BDF-9168-073C6A3D2B06}" presName="LevelTwoTextNode" presStyleLbl="node2" presStyleIdx="0" presStyleCnt="2" custScaleX="109069" custScaleY="69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BE8EBA-A236-44D5-81F5-2F12A8F97416}" type="pres">
      <dgm:prSet presAssocID="{18AB6B62-BF5E-4BDF-9168-073C6A3D2B06}" presName="level3hierChild" presStyleCnt="0"/>
      <dgm:spPr/>
    </dgm:pt>
    <dgm:pt modelId="{4127CAB9-0B9D-4E25-AA8E-C9C9A9855E57}" type="pres">
      <dgm:prSet presAssocID="{4094535D-C115-4CB0-B62B-E4C9D75E8AE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AD85536-D4D8-4292-A322-8BD4D3334252}" type="pres">
      <dgm:prSet presAssocID="{4094535D-C115-4CB0-B62B-E4C9D75E8AE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4944C57-24E9-4CD2-B74F-D29705B00361}" type="pres">
      <dgm:prSet presAssocID="{F08E602A-4D62-4F83-BAA8-B98445A672DC}" presName="root2" presStyleCnt="0"/>
      <dgm:spPr/>
    </dgm:pt>
    <dgm:pt modelId="{444E0338-2361-4640-A341-086AA0A454D9}" type="pres">
      <dgm:prSet presAssocID="{F08E602A-4D62-4F83-BAA8-B98445A672DC}" presName="LevelTwoTextNode" presStyleLbl="node2" presStyleIdx="1" presStyleCnt="2" custScaleX="108907" custScaleY="722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3A971F-12AF-4E6E-912E-0E602ED0AC51}" type="pres">
      <dgm:prSet presAssocID="{F08E602A-4D62-4F83-BAA8-B98445A672DC}" presName="level3hierChild" presStyleCnt="0"/>
      <dgm:spPr/>
    </dgm:pt>
  </dgm:ptLst>
  <dgm:cxnLst>
    <dgm:cxn modelId="{BBDAF4FD-5D40-4037-A3BD-83FFCD77178B}" type="presOf" srcId="{FAB1E914-8361-465C-B553-91C078F066D1}" destId="{72707A7E-543F-4759-8FAE-1D350E0D9E66}" srcOrd="0" destOrd="0" presId="urn:microsoft.com/office/officeart/2005/8/layout/hierarchy2"/>
    <dgm:cxn modelId="{2809625F-71CB-44F3-9FC9-A16A83D5E03C}" type="presOf" srcId="{FAB1E914-8361-465C-B553-91C078F066D1}" destId="{BBC7318F-F218-4857-AA3C-AF998B86D893}" srcOrd="1" destOrd="0" presId="urn:microsoft.com/office/officeart/2005/8/layout/hierarchy2"/>
    <dgm:cxn modelId="{AA21656E-462A-4886-AFD7-C0D8F2332BC7}" type="presOf" srcId="{970C48C3-93B7-49C3-98B3-3E3A15FC9769}" destId="{61D5183D-A8C8-4198-B654-BA118A6894B2}" srcOrd="0" destOrd="0" presId="urn:microsoft.com/office/officeart/2005/8/layout/hierarchy2"/>
    <dgm:cxn modelId="{76E6A51C-D30D-448D-9364-9D7C6D4F3272}" type="presOf" srcId="{4094535D-C115-4CB0-B62B-E4C9D75E8AE3}" destId="{4127CAB9-0B9D-4E25-AA8E-C9C9A9855E57}" srcOrd="0" destOrd="0" presId="urn:microsoft.com/office/officeart/2005/8/layout/hierarchy2"/>
    <dgm:cxn modelId="{499FC337-8A8C-414D-BCBA-F53B36BB2196}" type="presOf" srcId="{18AB6B62-BF5E-4BDF-9168-073C6A3D2B06}" destId="{7811482F-7262-4300-A9B9-B60CF29E46F7}" srcOrd="0" destOrd="0" presId="urn:microsoft.com/office/officeart/2005/8/layout/hierarchy2"/>
    <dgm:cxn modelId="{5CA3A687-901A-4A48-9C69-FB3A2230BB47}" srcId="{CE83F9F4-286B-4681-997F-7D2E11A906FF}" destId="{970C48C3-93B7-49C3-98B3-3E3A15FC9769}" srcOrd="0" destOrd="0" parTransId="{C4E427A7-BB6A-463B-AE53-8C33B55EA0B1}" sibTransId="{93159218-183D-4822-87BF-E74E0CE2BEBE}"/>
    <dgm:cxn modelId="{1B8B57A0-9D5D-4FA3-B0F5-FA590161E1DE}" type="presOf" srcId="{4094535D-C115-4CB0-B62B-E4C9D75E8AE3}" destId="{6AD85536-D4D8-4292-A322-8BD4D3334252}" srcOrd="1" destOrd="0" presId="urn:microsoft.com/office/officeart/2005/8/layout/hierarchy2"/>
    <dgm:cxn modelId="{94C558FE-394F-49F1-B2CB-1B322D87BDB5}" type="presOf" srcId="{F08E602A-4D62-4F83-BAA8-B98445A672DC}" destId="{444E0338-2361-4640-A341-086AA0A454D9}" srcOrd="0" destOrd="0" presId="urn:microsoft.com/office/officeart/2005/8/layout/hierarchy2"/>
    <dgm:cxn modelId="{479D8BF7-EA01-40F0-B90C-110554D33500}" srcId="{970C48C3-93B7-49C3-98B3-3E3A15FC9769}" destId="{F08E602A-4D62-4F83-BAA8-B98445A672DC}" srcOrd="1" destOrd="0" parTransId="{4094535D-C115-4CB0-B62B-E4C9D75E8AE3}" sibTransId="{266D6980-F47A-403A-A057-B866794CDA45}"/>
    <dgm:cxn modelId="{250250B2-0837-4DA9-9D6C-EA25E457DB3A}" srcId="{970C48C3-93B7-49C3-98B3-3E3A15FC9769}" destId="{18AB6B62-BF5E-4BDF-9168-073C6A3D2B06}" srcOrd="0" destOrd="0" parTransId="{FAB1E914-8361-465C-B553-91C078F066D1}" sibTransId="{9A748D2C-B85F-4D4E-9F13-B7EC62F2EDDA}"/>
    <dgm:cxn modelId="{8DCD8507-3CC1-4E60-9AC7-2585DF468E6F}" type="presOf" srcId="{CE83F9F4-286B-4681-997F-7D2E11A906FF}" destId="{DFEB2C40-EA1E-40A3-9465-C4EE8102A7D9}" srcOrd="0" destOrd="0" presId="urn:microsoft.com/office/officeart/2005/8/layout/hierarchy2"/>
    <dgm:cxn modelId="{CCEE4A11-613F-4F07-9DA9-D7AFBE4FB9C4}" type="presParOf" srcId="{DFEB2C40-EA1E-40A3-9465-C4EE8102A7D9}" destId="{84282BDC-C7D7-4B73-86E0-36F4D9467BB4}" srcOrd="0" destOrd="0" presId="urn:microsoft.com/office/officeart/2005/8/layout/hierarchy2"/>
    <dgm:cxn modelId="{A7890E2F-E199-4506-BD56-EAC7CF90A1D7}" type="presParOf" srcId="{84282BDC-C7D7-4B73-86E0-36F4D9467BB4}" destId="{61D5183D-A8C8-4198-B654-BA118A6894B2}" srcOrd="0" destOrd="0" presId="urn:microsoft.com/office/officeart/2005/8/layout/hierarchy2"/>
    <dgm:cxn modelId="{7E782733-FA40-4B8C-A800-A4704DA99EAC}" type="presParOf" srcId="{84282BDC-C7D7-4B73-86E0-36F4D9467BB4}" destId="{57452400-C58B-448E-A88B-9A7AC62DB96A}" srcOrd="1" destOrd="0" presId="urn:microsoft.com/office/officeart/2005/8/layout/hierarchy2"/>
    <dgm:cxn modelId="{A4E85ECE-555B-4C05-AF60-D8AEF75C5B64}" type="presParOf" srcId="{57452400-C58B-448E-A88B-9A7AC62DB96A}" destId="{72707A7E-543F-4759-8FAE-1D350E0D9E66}" srcOrd="0" destOrd="0" presId="urn:microsoft.com/office/officeart/2005/8/layout/hierarchy2"/>
    <dgm:cxn modelId="{5555786C-6D4C-4859-AE07-851B50ABA353}" type="presParOf" srcId="{72707A7E-543F-4759-8FAE-1D350E0D9E66}" destId="{BBC7318F-F218-4857-AA3C-AF998B86D893}" srcOrd="0" destOrd="0" presId="urn:microsoft.com/office/officeart/2005/8/layout/hierarchy2"/>
    <dgm:cxn modelId="{3F792405-2F80-4C1F-B0A8-6420E9E6FD65}" type="presParOf" srcId="{57452400-C58B-448E-A88B-9A7AC62DB96A}" destId="{67AA2FCC-643D-47F6-8A9D-556048841B5F}" srcOrd="1" destOrd="0" presId="urn:microsoft.com/office/officeart/2005/8/layout/hierarchy2"/>
    <dgm:cxn modelId="{6B369CA0-E6EC-4F59-9951-4EA4C06A44A3}" type="presParOf" srcId="{67AA2FCC-643D-47F6-8A9D-556048841B5F}" destId="{7811482F-7262-4300-A9B9-B60CF29E46F7}" srcOrd="0" destOrd="0" presId="urn:microsoft.com/office/officeart/2005/8/layout/hierarchy2"/>
    <dgm:cxn modelId="{D5CE5276-0146-4C8D-B802-018282462EA7}" type="presParOf" srcId="{67AA2FCC-643D-47F6-8A9D-556048841B5F}" destId="{7BBE8EBA-A236-44D5-81F5-2F12A8F97416}" srcOrd="1" destOrd="0" presId="urn:microsoft.com/office/officeart/2005/8/layout/hierarchy2"/>
    <dgm:cxn modelId="{0A68BE5A-24CA-4EF6-AF4A-ABBBF891A03B}" type="presParOf" srcId="{57452400-C58B-448E-A88B-9A7AC62DB96A}" destId="{4127CAB9-0B9D-4E25-AA8E-C9C9A9855E57}" srcOrd="2" destOrd="0" presId="urn:microsoft.com/office/officeart/2005/8/layout/hierarchy2"/>
    <dgm:cxn modelId="{41EDB458-C611-41F2-9D43-6310F60CA93E}" type="presParOf" srcId="{4127CAB9-0B9D-4E25-AA8E-C9C9A9855E57}" destId="{6AD85536-D4D8-4292-A322-8BD4D3334252}" srcOrd="0" destOrd="0" presId="urn:microsoft.com/office/officeart/2005/8/layout/hierarchy2"/>
    <dgm:cxn modelId="{E516B8F4-CFD7-4379-9E6F-3259F2BADBD0}" type="presParOf" srcId="{57452400-C58B-448E-A88B-9A7AC62DB96A}" destId="{14944C57-24E9-4CD2-B74F-D29705B00361}" srcOrd="3" destOrd="0" presId="urn:microsoft.com/office/officeart/2005/8/layout/hierarchy2"/>
    <dgm:cxn modelId="{37FE35A3-A3D1-4C66-8E57-0999B4BA5F5C}" type="presParOf" srcId="{14944C57-24E9-4CD2-B74F-D29705B00361}" destId="{444E0338-2361-4640-A341-086AA0A454D9}" srcOrd="0" destOrd="0" presId="urn:microsoft.com/office/officeart/2005/8/layout/hierarchy2"/>
    <dgm:cxn modelId="{BD451E6B-5091-488D-B874-519A06D8FD3E}" type="presParOf" srcId="{14944C57-24E9-4CD2-B74F-D29705B00361}" destId="{A33A971F-12AF-4E6E-912E-0E602ED0AC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5AA12-83B3-4919-AB28-0C44CC6DF36C}">
      <dsp:nvSpPr>
        <dsp:cNvPr id="0" name=""/>
        <dsp:cNvSpPr/>
      </dsp:nvSpPr>
      <dsp:spPr>
        <a:xfrm>
          <a:off x="2" y="1989756"/>
          <a:ext cx="1534401" cy="74489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itchFamily="2" charset="-78"/>
            </a:rPr>
            <a:t>مزایا</a:t>
          </a:r>
          <a:endParaRPr lang="en-US" sz="2200" b="1" kern="1200" dirty="0">
            <a:cs typeface="B Nazanin" pitchFamily="2" charset="-78"/>
          </a:endParaRPr>
        </a:p>
      </dsp:txBody>
      <dsp:txXfrm>
        <a:off x="21819" y="2011573"/>
        <a:ext cx="1490767" cy="701259"/>
      </dsp:txXfrm>
    </dsp:sp>
    <dsp:sp modelId="{43B57153-03A0-411B-BA19-C9240AEDBB74}">
      <dsp:nvSpPr>
        <dsp:cNvPr id="0" name=""/>
        <dsp:cNvSpPr/>
      </dsp:nvSpPr>
      <dsp:spPr>
        <a:xfrm rot="17670272">
          <a:off x="1021976" y="1553687"/>
          <a:ext cx="1751187" cy="23575"/>
        </a:xfrm>
        <a:custGeom>
          <a:avLst/>
          <a:gdLst/>
          <a:ahLst/>
          <a:cxnLst/>
          <a:rect l="0" t="0" r="0" b="0"/>
          <a:pathLst>
            <a:path>
              <a:moveTo>
                <a:pt x="0" y="11787"/>
              </a:moveTo>
              <a:lnTo>
                <a:pt x="1751187" y="1178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cs typeface="B Nazanin" pitchFamily="2" charset="-78"/>
          </a:endParaRPr>
        </a:p>
      </dsp:txBody>
      <dsp:txXfrm>
        <a:off x="1853790" y="1521695"/>
        <a:ext cx="87559" cy="87559"/>
      </dsp:txXfrm>
    </dsp:sp>
    <dsp:sp modelId="{0A9B8E4B-0EE8-41FA-AE30-F0B144D10097}">
      <dsp:nvSpPr>
        <dsp:cNvPr id="0" name=""/>
        <dsp:cNvSpPr/>
      </dsp:nvSpPr>
      <dsp:spPr>
        <a:xfrm>
          <a:off x="2260735" y="490909"/>
          <a:ext cx="1474693" cy="55567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مصالح</a:t>
          </a:r>
          <a:endParaRPr lang="en-US" sz="2000" b="1" kern="1200" dirty="0">
            <a:cs typeface="B Nazanin" pitchFamily="2" charset="-78"/>
          </a:endParaRPr>
        </a:p>
      </dsp:txBody>
      <dsp:txXfrm>
        <a:off x="2277010" y="507184"/>
        <a:ext cx="1442143" cy="523125"/>
      </dsp:txXfrm>
    </dsp:sp>
    <dsp:sp modelId="{C18A3280-D580-408C-8EA5-054EF6AD7011}">
      <dsp:nvSpPr>
        <dsp:cNvPr id="0" name=""/>
        <dsp:cNvSpPr/>
      </dsp:nvSpPr>
      <dsp:spPr>
        <a:xfrm rot="19088696">
          <a:off x="3643349" y="516173"/>
          <a:ext cx="721728" cy="23575"/>
        </a:xfrm>
        <a:custGeom>
          <a:avLst/>
          <a:gdLst/>
          <a:ahLst/>
          <a:cxnLst/>
          <a:rect l="0" t="0" r="0" b="0"/>
          <a:pathLst>
            <a:path>
              <a:moveTo>
                <a:pt x="0" y="11787"/>
              </a:moveTo>
              <a:lnTo>
                <a:pt x="721728" y="1178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cs typeface="B Nazanin" pitchFamily="2" charset="-78"/>
          </a:endParaRPr>
        </a:p>
      </dsp:txBody>
      <dsp:txXfrm>
        <a:off x="3986169" y="509917"/>
        <a:ext cx="36086" cy="36086"/>
      </dsp:txXfrm>
    </dsp:sp>
    <dsp:sp modelId="{A8250F3C-291F-4BFD-9B2C-522AEAAC1B98}">
      <dsp:nvSpPr>
        <dsp:cNvPr id="0" name=""/>
        <dsp:cNvSpPr/>
      </dsp:nvSpPr>
      <dsp:spPr>
        <a:xfrm>
          <a:off x="4272997" y="4118"/>
          <a:ext cx="1665247" cy="56611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itchFamily="2" charset="-78"/>
            </a:rPr>
            <a:t>هزینه‌ی کمتر</a:t>
          </a:r>
          <a:endParaRPr lang="en-US" sz="1600" b="1" kern="1200" dirty="0">
            <a:cs typeface="B Nazanin" pitchFamily="2" charset="-78"/>
          </a:endParaRPr>
        </a:p>
      </dsp:txBody>
      <dsp:txXfrm>
        <a:off x="4289578" y="20699"/>
        <a:ext cx="1632085" cy="532951"/>
      </dsp:txXfrm>
    </dsp:sp>
    <dsp:sp modelId="{B392D47B-3921-44CB-A846-5DC62B7C3790}">
      <dsp:nvSpPr>
        <dsp:cNvPr id="0" name=""/>
        <dsp:cNvSpPr/>
      </dsp:nvSpPr>
      <dsp:spPr>
        <a:xfrm rot="1491605">
          <a:off x="3707978" y="881497"/>
          <a:ext cx="592468" cy="23575"/>
        </a:xfrm>
        <a:custGeom>
          <a:avLst/>
          <a:gdLst/>
          <a:ahLst/>
          <a:cxnLst/>
          <a:rect l="0" t="0" r="0" b="0"/>
          <a:pathLst>
            <a:path>
              <a:moveTo>
                <a:pt x="0" y="11787"/>
              </a:moveTo>
              <a:lnTo>
                <a:pt x="592468" y="1178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cs typeface="B Nazanin" pitchFamily="2" charset="-78"/>
          </a:endParaRPr>
        </a:p>
      </dsp:txBody>
      <dsp:txXfrm>
        <a:off x="3989401" y="878473"/>
        <a:ext cx="29623" cy="29623"/>
      </dsp:txXfrm>
    </dsp:sp>
    <dsp:sp modelId="{0DDB926F-98D4-4E92-908B-D25C1ACCD36F}">
      <dsp:nvSpPr>
        <dsp:cNvPr id="0" name=""/>
        <dsp:cNvSpPr/>
      </dsp:nvSpPr>
      <dsp:spPr>
        <a:xfrm>
          <a:off x="4272997" y="672030"/>
          <a:ext cx="1624704" cy="69158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itchFamily="2" charset="-78"/>
            </a:rPr>
            <a:t>راحت‌تر مستهلک کردن انرژی</a:t>
          </a:r>
          <a:endParaRPr lang="en-US" sz="1600" b="1" kern="1200" dirty="0">
            <a:cs typeface="B Nazanin" pitchFamily="2" charset="-78"/>
          </a:endParaRPr>
        </a:p>
      </dsp:txBody>
      <dsp:txXfrm>
        <a:off x="4293253" y="692286"/>
        <a:ext cx="1584192" cy="651072"/>
      </dsp:txXfrm>
    </dsp:sp>
    <dsp:sp modelId="{801E1FFB-4C6C-4332-AEB3-03639B79D4B0}">
      <dsp:nvSpPr>
        <dsp:cNvPr id="0" name=""/>
        <dsp:cNvSpPr/>
      </dsp:nvSpPr>
      <dsp:spPr>
        <a:xfrm rot="21575429">
          <a:off x="1534394" y="2347830"/>
          <a:ext cx="723079" cy="23575"/>
        </a:xfrm>
        <a:custGeom>
          <a:avLst/>
          <a:gdLst/>
          <a:ahLst/>
          <a:cxnLst/>
          <a:rect l="0" t="0" r="0" b="0"/>
          <a:pathLst>
            <a:path>
              <a:moveTo>
                <a:pt x="0" y="11787"/>
              </a:moveTo>
              <a:lnTo>
                <a:pt x="723079" y="1178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cs typeface="B Nazanin" pitchFamily="2" charset="-78"/>
          </a:endParaRPr>
        </a:p>
      </dsp:txBody>
      <dsp:txXfrm>
        <a:off x="1877857" y="2341541"/>
        <a:ext cx="36153" cy="36153"/>
      </dsp:txXfrm>
    </dsp:sp>
    <dsp:sp modelId="{0E6906F9-EB44-4A6A-838A-1662A87FB0C6}">
      <dsp:nvSpPr>
        <dsp:cNvPr id="0" name=""/>
        <dsp:cNvSpPr/>
      </dsp:nvSpPr>
      <dsp:spPr>
        <a:xfrm>
          <a:off x="2257464" y="2048076"/>
          <a:ext cx="1389887" cy="61791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ساخت</a:t>
          </a:r>
          <a:endParaRPr lang="en-US" sz="2000" b="1" kern="1200" dirty="0">
            <a:cs typeface="B Nazanin" pitchFamily="2" charset="-78"/>
          </a:endParaRPr>
        </a:p>
      </dsp:txBody>
      <dsp:txXfrm>
        <a:off x="2275562" y="2066174"/>
        <a:ext cx="1353691" cy="581719"/>
      </dsp:txXfrm>
    </dsp:sp>
    <dsp:sp modelId="{F30221A9-BA48-408B-B608-83CF438B8C16}">
      <dsp:nvSpPr>
        <dsp:cNvPr id="0" name=""/>
        <dsp:cNvSpPr/>
      </dsp:nvSpPr>
      <dsp:spPr>
        <a:xfrm rot="19116319">
          <a:off x="3557439" y="2107267"/>
          <a:ext cx="719796" cy="23575"/>
        </a:xfrm>
        <a:custGeom>
          <a:avLst/>
          <a:gdLst/>
          <a:ahLst/>
          <a:cxnLst/>
          <a:rect l="0" t="0" r="0" b="0"/>
          <a:pathLst>
            <a:path>
              <a:moveTo>
                <a:pt x="0" y="11787"/>
              </a:moveTo>
              <a:lnTo>
                <a:pt x="719796" y="1178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cs typeface="B Nazanin" pitchFamily="2" charset="-78"/>
          </a:endParaRPr>
        </a:p>
      </dsp:txBody>
      <dsp:txXfrm>
        <a:off x="3899342" y="2101059"/>
        <a:ext cx="35989" cy="35989"/>
      </dsp:txXfrm>
    </dsp:sp>
    <dsp:sp modelId="{8AE758C8-C72D-4141-9D09-ACD56AC3236A}">
      <dsp:nvSpPr>
        <dsp:cNvPr id="0" name=""/>
        <dsp:cNvSpPr/>
      </dsp:nvSpPr>
      <dsp:spPr>
        <a:xfrm>
          <a:off x="4187323" y="1550383"/>
          <a:ext cx="1601399" cy="66138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itchFamily="2" charset="-78"/>
            </a:rPr>
            <a:t>مناسب مناطق بارانی</a:t>
          </a:r>
          <a:endParaRPr lang="en-US" sz="1600" b="1" kern="1200" dirty="0">
            <a:cs typeface="B Nazanin" pitchFamily="2" charset="-78"/>
          </a:endParaRPr>
        </a:p>
      </dsp:txBody>
      <dsp:txXfrm>
        <a:off x="4206694" y="1569754"/>
        <a:ext cx="1562657" cy="622641"/>
      </dsp:txXfrm>
    </dsp:sp>
    <dsp:sp modelId="{ECC47A5B-0526-4B2D-97D3-30D8628A41DA}">
      <dsp:nvSpPr>
        <dsp:cNvPr id="0" name=""/>
        <dsp:cNvSpPr/>
      </dsp:nvSpPr>
      <dsp:spPr>
        <a:xfrm rot="1929861">
          <a:off x="3598403" y="2515031"/>
          <a:ext cx="637868" cy="23575"/>
        </a:xfrm>
        <a:custGeom>
          <a:avLst/>
          <a:gdLst/>
          <a:ahLst/>
          <a:cxnLst/>
          <a:rect l="0" t="0" r="0" b="0"/>
          <a:pathLst>
            <a:path>
              <a:moveTo>
                <a:pt x="0" y="11787"/>
              </a:moveTo>
              <a:lnTo>
                <a:pt x="637868" y="1178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01390" y="2510872"/>
        <a:ext cx="31893" cy="31893"/>
      </dsp:txXfrm>
    </dsp:sp>
    <dsp:sp modelId="{6F33B83A-2551-40DA-B791-D3B12CF6CAE1}">
      <dsp:nvSpPr>
        <dsp:cNvPr id="0" name=""/>
        <dsp:cNvSpPr/>
      </dsp:nvSpPr>
      <dsp:spPr>
        <a:xfrm>
          <a:off x="4187323" y="2363644"/>
          <a:ext cx="1627066" cy="66591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itchFamily="2" charset="-78"/>
            </a:rPr>
            <a:t>چند مرحله‌ی همزمان</a:t>
          </a:r>
          <a:endParaRPr lang="en-US" sz="1600" b="1" kern="1200" dirty="0">
            <a:cs typeface="B Nazanin" pitchFamily="2" charset="-78"/>
          </a:endParaRPr>
        </a:p>
      </dsp:txBody>
      <dsp:txXfrm>
        <a:off x="4206827" y="2383148"/>
        <a:ext cx="1588058" cy="626909"/>
      </dsp:txXfrm>
    </dsp:sp>
    <dsp:sp modelId="{90BF3DD6-24E6-496F-B837-1AF0AD3F4CAA}">
      <dsp:nvSpPr>
        <dsp:cNvPr id="0" name=""/>
        <dsp:cNvSpPr/>
      </dsp:nvSpPr>
      <dsp:spPr>
        <a:xfrm rot="4103831">
          <a:off x="937460" y="3228836"/>
          <a:ext cx="1889570" cy="23575"/>
        </a:xfrm>
        <a:custGeom>
          <a:avLst/>
          <a:gdLst/>
          <a:ahLst/>
          <a:cxnLst/>
          <a:rect l="0" t="0" r="0" b="0"/>
          <a:pathLst>
            <a:path>
              <a:moveTo>
                <a:pt x="0" y="11787"/>
              </a:moveTo>
              <a:lnTo>
                <a:pt x="1889570" y="1178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cs typeface="B Nazanin" pitchFamily="2" charset="-78"/>
          </a:endParaRPr>
        </a:p>
      </dsp:txBody>
      <dsp:txXfrm>
        <a:off x="1835006" y="3193385"/>
        <a:ext cx="94478" cy="94478"/>
      </dsp:txXfrm>
    </dsp:sp>
    <dsp:sp modelId="{3824F9D6-50CF-4114-A755-9BEC40B7DC31}">
      <dsp:nvSpPr>
        <dsp:cNvPr id="0" name=""/>
        <dsp:cNvSpPr/>
      </dsp:nvSpPr>
      <dsp:spPr>
        <a:xfrm>
          <a:off x="2230087" y="3858494"/>
          <a:ext cx="1459205" cy="52110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عملکرد</a:t>
          </a:r>
          <a:endParaRPr lang="en-US" sz="2000" b="1" kern="1200" dirty="0">
            <a:cs typeface="B Nazanin" pitchFamily="2" charset="-78"/>
          </a:endParaRPr>
        </a:p>
      </dsp:txBody>
      <dsp:txXfrm>
        <a:off x="2245350" y="3873757"/>
        <a:ext cx="1428679" cy="490578"/>
      </dsp:txXfrm>
    </dsp:sp>
    <dsp:sp modelId="{2EA186D2-DDDD-486E-B1B6-5251BB3DEADB}">
      <dsp:nvSpPr>
        <dsp:cNvPr id="0" name=""/>
        <dsp:cNvSpPr/>
      </dsp:nvSpPr>
      <dsp:spPr>
        <a:xfrm rot="18390875">
          <a:off x="3509713" y="3750865"/>
          <a:ext cx="886874" cy="23575"/>
        </a:xfrm>
        <a:custGeom>
          <a:avLst/>
          <a:gdLst/>
          <a:ahLst/>
          <a:cxnLst/>
          <a:rect l="0" t="0" r="0" b="0"/>
          <a:pathLst>
            <a:path>
              <a:moveTo>
                <a:pt x="0" y="11787"/>
              </a:moveTo>
              <a:lnTo>
                <a:pt x="886874" y="1178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30978" y="3740481"/>
        <a:ext cx="44343" cy="44343"/>
      </dsp:txXfrm>
    </dsp:sp>
    <dsp:sp modelId="{6A454501-535D-43F2-939D-4069E66977B1}">
      <dsp:nvSpPr>
        <dsp:cNvPr id="0" name=""/>
        <dsp:cNvSpPr/>
      </dsp:nvSpPr>
      <dsp:spPr>
        <a:xfrm>
          <a:off x="4217007" y="3073668"/>
          <a:ext cx="1580754" cy="66518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itchFamily="2" charset="-78"/>
            </a:rPr>
            <a:t>بازرسی و کنترل بیشتر</a:t>
          </a:r>
          <a:endParaRPr lang="en-US" sz="1600" b="1" kern="1200" dirty="0">
            <a:cs typeface="B Nazanin" pitchFamily="2" charset="-78"/>
          </a:endParaRPr>
        </a:p>
      </dsp:txBody>
      <dsp:txXfrm>
        <a:off x="4236490" y="3093151"/>
        <a:ext cx="1541788" cy="626218"/>
      </dsp:txXfrm>
    </dsp:sp>
    <dsp:sp modelId="{04AF895F-D6DC-4521-8A76-548CF70223F7}">
      <dsp:nvSpPr>
        <dsp:cNvPr id="0" name=""/>
        <dsp:cNvSpPr/>
      </dsp:nvSpPr>
      <dsp:spPr>
        <a:xfrm rot="22837">
          <a:off x="3689287" y="4109177"/>
          <a:ext cx="577731" cy="23575"/>
        </a:xfrm>
        <a:custGeom>
          <a:avLst/>
          <a:gdLst/>
          <a:ahLst/>
          <a:cxnLst/>
          <a:rect l="0" t="0" r="0" b="0"/>
          <a:pathLst>
            <a:path>
              <a:moveTo>
                <a:pt x="0" y="11787"/>
              </a:moveTo>
              <a:lnTo>
                <a:pt x="577731" y="1178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3709" y="4106521"/>
        <a:ext cx="28886" cy="28886"/>
      </dsp:txXfrm>
    </dsp:sp>
    <dsp:sp modelId="{FE8FDC20-6A66-4B3B-8326-1A348A5261CB}">
      <dsp:nvSpPr>
        <dsp:cNvPr id="0" name=""/>
        <dsp:cNvSpPr/>
      </dsp:nvSpPr>
      <dsp:spPr>
        <a:xfrm>
          <a:off x="4267011" y="3819253"/>
          <a:ext cx="1520855" cy="60726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itchFamily="2" charset="-78"/>
            </a:rPr>
            <a:t>امکان شیب‌های تندتر</a:t>
          </a:r>
          <a:endParaRPr lang="en-US" sz="1600" b="1" kern="1200" dirty="0">
            <a:cs typeface="B Nazanin" pitchFamily="2" charset="-78"/>
          </a:endParaRPr>
        </a:p>
      </dsp:txBody>
      <dsp:txXfrm>
        <a:off x="4284797" y="3837039"/>
        <a:ext cx="1485283" cy="571688"/>
      </dsp:txXfrm>
    </dsp:sp>
    <dsp:sp modelId="{E34160A7-9C77-4E3A-9EBF-CE2564A1A294}">
      <dsp:nvSpPr>
        <dsp:cNvPr id="0" name=""/>
        <dsp:cNvSpPr/>
      </dsp:nvSpPr>
      <dsp:spPr>
        <a:xfrm rot="3069989">
          <a:off x="3520321" y="4460195"/>
          <a:ext cx="906161" cy="23575"/>
        </a:xfrm>
        <a:custGeom>
          <a:avLst/>
          <a:gdLst/>
          <a:ahLst/>
          <a:cxnLst/>
          <a:rect l="0" t="0" r="0" b="0"/>
          <a:pathLst>
            <a:path>
              <a:moveTo>
                <a:pt x="0" y="11787"/>
              </a:moveTo>
              <a:lnTo>
                <a:pt x="906161" y="1178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0747" y="4449329"/>
        <a:ext cx="45308" cy="45308"/>
      </dsp:txXfrm>
    </dsp:sp>
    <dsp:sp modelId="{7CF0846B-AD70-4AB0-9955-6E9F46DFAB56}">
      <dsp:nvSpPr>
        <dsp:cNvPr id="0" name=""/>
        <dsp:cNvSpPr/>
      </dsp:nvSpPr>
      <dsp:spPr>
        <a:xfrm>
          <a:off x="4257510" y="4472358"/>
          <a:ext cx="1509264" cy="70512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itchFamily="2" charset="-78"/>
            </a:rPr>
            <a:t>مناسب در برابر زلزله</a:t>
          </a:r>
          <a:endParaRPr lang="en-US" sz="1600" b="1" kern="1200" dirty="0">
            <a:cs typeface="B Nazanin" pitchFamily="2" charset="-78"/>
          </a:endParaRPr>
        </a:p>
      </dsp:txBody>
      <dsp:txXfrm>
        <a:off x="4278162" y="4493010"/>
        <a:ext cx="1467960" cy="66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183D-A8C8-4198-B654-BA118A6894B2}">
      <dsp:nvSpPr>
        <dsp:cNvPr id="0" name=""/>
        <dsp:cNvSpPr/>
      </dsp:nvSpPr>
      <dsp:spPr>
        <a:xfrm>
          <a:off x="2995" y="1752599"/>
          <a:ext cx="1969270" cy="794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محدودیت‌ها</a:t>
          </a:r>
          <a:endParaRPr lang="en-US" sz="2000" b="1" kern="1200" dirty="0">
            <a:cs typeface="B Nazanin" pitchFamily="2" charset="-78"/>
          </a:endParaRPr>
        </a:p>
      </dsp:txBody>
      <dsp:txXfrm>
        <a:off x="26277" y="1775881"/>
        <a:ext cx="1922706" cy="748340"/>
      </dsp:txXfrm>
    </dsp:sp>
    <dsp:sp modelId="{72707A7E-543F-4759-8FAE-1D350E0D9E66}">
      <dsp:nvSpPr>
        <dsp:cNvPr id="0" name=""/>
        <dsp:cNvSpPr/>
      </dsp:nvSpPr>
      <dsp:spPr>
        <a:xfrm rot="19884345">
          <a:off x="1899348" y="1836461"/>
          <a:ext cx="1195663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1195663" y="27465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7289" y="1834035"/>
        <a:ext cx="59783" cy="59783"/>
      </dsp:txXfrm>
    </dsp:sp>
    <dsp:sp modelId="{7811482F-7262-4300-A9B9-B60CF29E46F7}">
      <dsp:nvSpPr>
        <dsp:cNvPr id="0" name=""/>
        <dsp:cNvSpPr/>
      </dsp:nvSpPr>
      <dsp:spPr>
        <a:xfrm>
          <a:off x="3022095" y="1121552"/>
          <a:ext cx="2862597" cy="912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itchFamily="2" charset="-78"/>
            </a:rPr>
            <a:t>داشتن نقطه ضعف در محل اتصالات </a:t>
          </a:r>
          <a:endParaRPr lang="en-US" sz="2200" b="1" kern="1200" dirty="0">
            <a:cs typeface="B Nazanin" pitchFamily="2" charset="-78"/>
          </a:endParaRPr>
        </a:p>
      </dsp:txBody>
      <dsp:txXfrm>
        <a:off x="3048821" y="1148278"/>
        <a:ext cx="2809145" cy="859046"/>
      </dsp:txXfrm>
    </dsp:sp>
    <dsp:sp modelId="{4127CAB9-0B9D-4E25-AA8E-C9C9A9855E57}">
      <dsp:nvSpPr>
        <dsp:cNvPr id="0" name=""/>
        <dsp:cNvSpPr/>
      </dsp:nvSpPr>
      <dsp:spPr>
        <a:xfrm rot="1670967">
          <a:off x="1903505" y="2399921"/>
          <a:ext cx="1187351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1187351" y="27465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7496" y="2397703"/>
        <a:ext cx="59367" cy="59367"/>
      </dsp:txXfrm>
    </dsp:sp>
    <dsp:sp modelId="{444E0338-2361-4640-A341-086AA0A454D9}">
      <dsp:nvSpPr>
        <dsp:cNvPr id="0" name=""/>
        <dsp:cNvSpPr/>
      </dsp:nvSpPr>
      <dsp:spPr>
        <a:xfrm>
          <a:off x="3022095" y="2230894"/>
          <a:ext cx="2858345" cy="947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cs typeface="B Nazanin" pitchFamily="2" charset="-78"/>
            </a:rPr>
            <a:t>عمر کمتر رویه‌ی بتنی نسبت به هسته رسی</a:t>
          </a:r>
          <a:endParaRPr lang="en-US" sz="2200" b="1" kern="1200" dirty="0">
            <a:cs typeface="B Nazanin" pitchFamily="2" charset="-78"/>
          </a:endParaRPr>
        </a:p>
      </dsp:txBody>
      <dsp:txXfrm>
        <a:off x="3049851" y="2258650"/>
        <a:ext cx="2802833" cy="892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2.pn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4.png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مدلسازی و بررسی رفتار لرزه ای سدهای سنگریزه ای با رویه بتنی (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CFRD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)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علیرضا نظری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مرداد 95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636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4373" y="710422"/>
            <a:ext cx="8229600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1800" b="1" i="0" u="none" strike="noStrike" kern="0" cap="none" spc="0" normalizeH="0" baseline="0" noProof="0" dirty="0">
                <a:ln>
                  <a:solidFill>
                    <a:srgbClr val="2F5897">
                      <a:lumMod val="75000"/>
                    </a:srgbClr>
                  </a:solidFill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cs typeface="B Nazanin" pitchFamily="2" charset="-78"/>
              </a:rPr>
              <a:t>تغییر‌شکل‌های قائم وسط تاج سد در طول بار‌گذاری </a:t>
            </a:r>
            <a:r>
              <a:rPr kumimoji="0" lang="fa-IR" sz="1800" b="1" i="0" u="none" strike="noStrike" kern="0" cap="none" spc="0" normalizeH="0" baseline="0" noProof="0" dirty="0" smtClean="0">
                <a:ln>
                  <a:solidFill>
                    <a:srgbClr val="2F5897">
                      <a:lumMod val="75000"/>
                    </a:srgbClr>
                  </a:solidFill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cs typeface="B Nazanin" pitchFamily="2" charset="-78"/>
              </a:rPr>
              <a:t>زلزله</a:t>
            </a:r>
          </a:p>
          <a:p>
            <a:pPr marL="285750" marR="0" lvl="0" indent="-28575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a-IR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solidFill>
                    <a:srgbClr val="6076B4">
                      <a:lumMod val="75000"/>
                    </a:srgbClr>
                  </a:solidFill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cs typeface="B Nazanin" pitchFamily="2" charset="-78"/>
              </a:rPr>
              <a:t>در حالت دو‌بعدی بیشترین </a:t>
            </a:r>
            <a:r>
              <a:rPr kumimoji="0" lang="fa-IR" sz="1600" b="0" i="0" u="none" strike="noStrike" kern="0" cap="none" spc="0" normalizeH="0" baseline="0" noProof="0" dirty="0">
                <a:ln>
                  <a:solidFill>
                    <a:srgbClr val="6076B4">
                      <a:lumMod val="75000"/>
                    </a:srgbClr>
                  </a:solidFill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cs typeface="B Nazanin" pitchFamily="2" charset="-78"/>
              </a:rPr>
              <a:t>مقدار نشست تاج سد در حین بار زلزله به مقدار 13 سانتیمتر رخ داده </a:t>
            </a:r>
            <a:r>
              <a:rPr kumimoji="0" lang="fa-IR" sz="1600" b="0" i="0" u="none" strike="noStrike" kern="0" cap="none" spc="0" normalizeH="0" baseline="0" noProof="0" dirty="0" smtClean="0">
                <a:ln>
                  <a:solidFill>
                    <a:srgbClr val="6076B4">
                      <a:lumMod val="75000"/>
                    </a:srgbClr>
                  </a:solidFill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cs typeface="B Nazanin" pitchFamily="2" charset="-78"/>
              </a:rPr>
              <a:t>است. این مقدار در حالت سه‌بعدی 9 سانتیمتر است.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a-IR" sz="1600" b="0" i="0" u="none" strike="noStrike" kern="0" cap="none" spc="0" normalizeH="0" baseline="0" noProof="0" dirty="0">
              <a:ln>
                <a:solidFill>
                  <a:srgbClr val="6076B4">
                    <a:lumMod val="75000"/>
                  </a:srgbClr>
                </a:solidFill>
              </a:ln>
              <a:solidFill>
                <a:srgbClr val="2F5897">
                  <a:lumMod val="75000"/>
                </a:srgbClr>
              </a:solidFill>
              <a:effectLst/>
              <a:uLnTx/>
              <a:uFillTx/>
              <a:cs typeface="B Nazanin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1600" b="0" i="0" u="none" strike="noStrike" kern="0" cap="none" spc="0" normalizeH="0" baseline="0" noProof="0" dirty="0">
                <a:ln>
                  <a:solidFill>
                    <a:srgbClr val="6076B4">
                      <a:lumMod val="75000"/>
                    </a:srgbClr>
                  </a:solidFill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cs typeface="B Nazanin" pitchFamily="2" charset="-78"/>
              </a:rPr>
              <a:t>نوسانات با دامنه‌های زیاد جابه‌جایی‌های تاج، </a:t>
            </a:r>
            <a:r>
              <a:rPr kumimoji="0" lang="fa-IR" sz="1600" b="0" i="0" u="none" strike="noStrike" kern="0" cap="none" spc="0" normalizeH="0" baseline="0" noProof="0" dirty="0" smtClean="0">
                <a:ln>
                  <a:solidFill>
                    <a:srgbClr val="6076B4">
                      <a:lumMod val="75000"/>
                    </a:srgbClr>
                  </a:solidFill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cs typeface="B Nazanin" pitchFamily="2" charset="-78"/>
              </a:rPr>
              <a:t>با </a:t>
            </a:r>
            <a:r>
              <a:rPr kumimoji="0" lang="fa-IR" sz="1600" b="0" i="0" u="none" strike="noStrike" kern="0" cap="none" spc="0" normalizeH="0" baseline="0" noProof="0" dirty="0">
                <a:ln>
                  <a:solidFill>
                    <a:srgbClr val="6076B4">
                      <a:lumMod val="75000"/>
                    </a:srgbClr>
                  </a:solidFill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cs typeface="B Nazanin" pitchFamily="2" charset="-78"/>
              </a:rPr>
              <a:t>رسیدن شتاب بیشینه القایی در تاج سد </a:t>
            </a:r>
            <a:r>
              <a:rPr kumimoji="0" lang="fa-IR" sz="1600" b="0" i="0" u="none" strike="noStrike" kern="0" cap="none" spc="0" normalizeH="0" baseline="0" noProof="0" dirty="0" smtClean="0">
                <a:ln>
                  <a:solidFill>
                    <a:srgbClr val="6076B4">
                      <a:lumMod val="75000"/>
                    </a:srgbClr>
                  </a:solidFill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cs typeface="B Nazanin" pitchFamily="2" charset="-78"/>
              </a:rPr>
              <a:t>شروع </a:t>
            </a:r>
            <a:r>
              <a:rPr kumimoji="0" lang="fa-IR" sz="1600" b="0" i="0" u="none" strike="noStrike" kern="0" cap="none" spc="0" normalizeH="0" baseline="0" noProof="0" dirty="0">
                <a:ln>
                  <a:solidFill>
                    <a:srgbClr val="6076B4">
                      <a:lumMod val="75000"/>
                    </a:srgbClr>
                  </a:solidFill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cs typeface="B Nazanin" pitchFamily="2" charset="-78"/>
              </a:rPr>
              <a:t>شده است</a:t>
            </a:r>
            <a:r>
              <a:rPr kumimoji="0" lang="fa-IR" sz="1600" b="0" i="0" u="none" strike="noStrike" kern="0" cap="none" spc="0" normalizeH="0" baseline="0" noProof="0" dirty="0" smtClean="0">
                <a:ln>
                  <a:solidFill>
                    <a:srgbClr val="6076B4">
                      <a:lumMod val="75000"/>
                    </a:srgbClr>
                  </a:solidFill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cs typeface="B Nazanin" pitchFamily="2" charset="-78"/>
              </a:rPr>
              <a:t>.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a-I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a-I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a-I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a-I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a-I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a-I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a-I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a-I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a-I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اعتبار‌سنجی و تخمین نشست قائم تاج </a:t>
            </a: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سد</a:t>
            </a:r>
            <a:r>
              <a:rPr kumimoji="0" lang="fa-I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: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       نسبت </a:t>
            </a: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نشست تاج به ارتفاع </a:t>
            </a: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آن (     )، حدود 0/1 </a:t>
            </a: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درصد بدست می‌آید که با توجه به ارتفاع </a:t>
            </a: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110 متری </a:t>
            </a: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سد، نشست تاج </a:t>
            </a: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سد، </a:t>
            </a: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حدود </a:t>
            </a: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11 </a:t>
            </a: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Nazanin" pitchFamily="2" charset="-78"/>
              </a:rPr>
              <a:t>سانتیمتر محاسبه می‌شود.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a-IR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999" y="-137210"/>
            <a:ext cx="7682377" cy="463301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 </a:t>
            </a:r>
            <a:br>
              <a:rPr lang="fa-I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</a:b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22" y="2422056"/>
            <a:ext cx="7395178" cy="157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22" y="3918910"/>
            <a:ext cx="7395178" cy="180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23" y="1137490"/>
            <a:ext cx="4343400" cy="312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 flipV="1">
            <a:off x="5941824" y="2718193"/>
            <a:ext cx="76200" cy="971100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4046349" y="2683089"/>
            <a:ext cx="1895475" cy="75301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41550" y="2663364"/>
            <a:ext cx="304799" cy="190052"/>
          </a:xfrm>
          <a:prstGeom prst="ellipse">
            <a:avLst/>
          </a:prstGeom>
          <a:noFill/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09" y="3699946"/>
            <a:ext cx="3286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61326" y="3709423"/>
            <a:ext cx="360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7.8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49941"/>
            <a:ext cx="283029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92944" y="4138905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 smtClean="0">
                <a:cs typeface="B Nazanin" pitchFamily="2" charset="-78"/>
              </a:rPr>
              <a:t>رابطه‌ی </a:t>
            </a:r>
            <a:r>
              <a:rPr lang="fa-IR" sz="1400" b="1" dirty="0">
                <a:cs typeface="B Nazanin" pitchFamily="2" charset="-78"/>
              </a:rPr>
              <a:t>نسبت نشست تاج سد به ارتفاع آن و</a:t>
            </a:r>
            <a:r>
              <a:rPr lang="en-US" sz="1400" b="1" dirty="0">
                <a:cs typeface="B Nazanin" pitchFamily="2" charset="-78"/>
              </a:rPr>
              <a:t>ESI </a:t>
            </a:r>
            <a:r>
              <a:rPr lang="fa-IR" sz="1400" b="1" dirty="0">
                <a:cs typeface="B Nazanin" pitchFamily="2" charset="-78"/>
              </a:rPr>
              <a:t> در زلزله‌های قوی</a:t>
            </a:r>
            <a:r>
              <a:rPr lang="fa-IR" sz="1400" b="1" dirty="0" smtClean="0">
                <a:cs typeface="B Nazanin" pitchFamily="2" charset="-78"/>
              </a:rPr>
              <a:t>، </a:t>
            </a:r>
            <a:r>
              <a:rPr lang="en-US" sz="1400" b="1" dirty="0" smtClean="0">
                <a:cs typeface="B Nazanin" pitchFamily="2" charset="-78"/>
              </a:rPr>
              <a:t>Bureau</a:t>
            </a:r>
            <a:r>
              <a:rPr lang="fa-IR" sz="1400" b="1" dirty="0" smtClean="0">
                <a:cs typeface="B Nazanin" pitchFamily="2" charset="-78"/>
              </a:rPr>
              <a:t>، </a:t>
            </a:r>
            <a:r>
              <a:rPr lang="en-US" sz="1400" b="1" dirty="0" smtClean="0">
                <a:cs typeface="B Nazanin" pitchFamily="2" charset="-78"/>
              </a:rPr>
              <a:t>1997</a:t>
            </a:r>
            <a:endParaRPr lang="en-US" sz="1400" b="1" dirty="0">
              <a:cs typeface="B Nazanin" pitchFamily="2" charset="-78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52" y="3763384"/>
            <a:ext cx="1485900" cy="31105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2313646" y="5901409"/>
            <a:ext cx="5382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 smtClean="0">
                <a:cs typeface="B Nazanin" pitchFamily="2" charset="-78"/>
              </a:rPr>
              <a:t>تاریخچه‌ی </a:t>
            </a:r>
            <a:r>
              <a:rPr lang="fa-IR" sz="1400" b="1" dirty="0">
                <a:cs typeface="B Nazanin" pitchFamily="2" charset="-78"/>
              </a:rPr>
              <a:t>زمانی جابه‌جایی قائم وسط تاج سد، در حین بارگذاری </a:t>
            </a:r>
            <a:r>
              <a:rPr lang="fa-IR" sz="1400" b="1" dirty="0" smtClean="0">
                <a:cs typeface="B Nazanin" pitchFamily="2" charset="-78"/>
              </a:rPr>
              <a:t>زلزله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-83266"/>
            <a:ext cx="82296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مدل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42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3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3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89666"/>
            <a:ext cx="8229600" cy="762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 </a:t>
            </a:r>
            <a:br>
              <a:rPr lang="fa-I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</a:br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باز‌شدگی‌ درزهای قائم دال رویه، در اثر اعمال بار زلزله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140667"/>
            <a:ext cx="5924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ü"/>
            </a:pPr>
            <a:r>
              <a:rPr lang="ar-SA" sz="1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برای درز‌های قائم، سه نوع حرکت مجزا قابل تشخیص می‌باشد</a:t>
            </a:r>
            <a:r>
              <a:rPr lang="en-US" sz="1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11" y="1434914"/>
            <a:ext cx="3200400" cy="243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58611" y="3806289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 smtClean="0">
                <a:cs typeface="B Nazanin" pitchFamily="2" charset="-78"/>
              </a:rPr>
              <a:t>شکل </a:t>
            </a:r>
            <a:r>
              <a:rPr lang="fa-IR" sz="1400" b="1" dirty="0">
                <a:cs typeface="B Nazanin" pitchFamily="2" charset="-78"/>
              </a:rPr>
              <a:t>شماتیک انواع باز‌شدگی‌های درز‌های قائم، </a:t>
            </a:r>
            <a:r>
              <a:rPr lang="en-US" sz="1400" b="1" dirty="0">
                <a:cs typeface="B Nazanin" pitchFamily="2" charset="-78"/>
              </a:rPr>
              <a:t>A</a:t>
            </a:r>
            <a:r>
              <a:rPr lang="fa-IR" sz="1400" b="1" dirty="0">
                <a:cs typeface="B Nazanin" pitchFamily="2" charset="-78"/>
              </a:rPr>
              <a:t>: حالت اولیه‌ی درز، </a:t>
            </a:r>
            <a:r>
              <a:rPr lang="en-US" sz="1400" b="1" dirty="0">
                <a:cs typeface="B Nazanin" pitchFamily="2" charset="-78"/>
              </a:rPr>
              <a:t>B</a:t>
            </a:r>
            <a:r>
              <a:rPr lang="fa-IR" sz="1400" b="1" dirty="0">
                <a:cs typeface="B Nazanin" pitchFamily="2" charset="-78"/>
              </a:rPr>
              <a:t>: بازشدگی عرضی،  </a:t>
            </a:r>
            <a:r>
              <a:rPr lang="en-US" sz="1400" b="1" dirty="0">
                <a:cs typeface="B Nazanin" pitchFamily="2" charset="-78"/>
              </a:rPr>
              <a:t>C</a:t>
            </a:r>
            <a:r>
              <a:rPr lang="fa-IR" sz="1400" b="1" dirty="0">
                <a:cs typeface="B Nazanin" pitchFamily="2" charset="-78"/>
              </a:rPr>
              <a:t>: حرکت مماسی در داخل صفحه دال، </a:t>
            </a:r>
            <a:r>
              <a:rPr lang="en-US" sz="1400" b="1" dirty="0">
                <a:cs typeface="B Nazanin" pitchFamily="2" charset="-78"/>
              </a:rPr>
              <a:t>D</a:t>
            </a:r>
            <a:r>
              <a:rPr lang="fa-IR" sz="1400" b="1" dirty="0">
                <a:cs typeface="B Nazanin" pitchFamily="2" charset="-78"/>
              </a:rPr>
              <a:t>: حرکت عمود بر صفحه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6250" y="4439882"/>
            <a:ext cx="5781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 smtClean="0">
                <a:cs typeface="B Nazanin" pitchFamily="2" charset="-78"/>
              </a:rPr>
              <a:t>بیشینه‌ی </a:t>
            </a:r>
            <a:r>
              <a:rPr lang="fa-IR" sz="1400" b="1" dirty="0">
                <a:cs typeface="B Nazanin" pitchFamily="2" charset="-78"/>
              </a:rPr>
              <a:t>کانتور‌های بلند‌شدگی دال از روی بستر بدنه، نمای پشت دال، برحسب متر</a:t>
            </a:r>
            <a:endParaRPr lang="en-US" sz="1400" b="1" dirty="0">
              <a:cs typeface="B Nazanin" pitchFamily="2" charset="-78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11" y="4723546"/>
            <a:ext cx="57150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06" y="1134844"/>
            <a:ext cx="5562600" cy="336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67000" y="6371371"/>
            <a:ext cx="5815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 smtClean="0">
                <a:cs typeface="B Nazanin" pitchFamily="2" charset="-78"/>
              </a:rPr>
              <a:t>تاریخچه‌ی زمانی </a:t>
            </a:r>
            <a:r>
              <a:rPr lang="fa-IR" sz="1400" b="1" dirty="0">
                <a:cs typeface="B Nazanin" pitchFamily="2" charset="-78"/>
              </a:rPr>
              <a:t>بلند‌شدگی دال از روی بستر بدنه، بالای دال در طول اعمال بار زلزله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-83266"/>
            <a:ext cx="82296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مدل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1"/>
            <a:ext cx="8534400" cy="3733799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b="1" dirty="0" smtClean="0">
                <a:latin typeface="Times New Roman" panose="02020603050405020304" pitchFamily="18" charset="0"/>
                <a:cs typeface="B Nazanin" pitchFamily="2" charset="-78"/>
              </a:rPr>
              <a:t>به طور کلی، حرکت مماسی داخل صفحه در درزهای قائم، نسبت به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Nazanin" pitchFamily="2" charset="-78"/>
              </a:rPr>
              <a:t>حرکت </a:t>
            </a:r>
            <a:r>
              <a:rPr lang="fa-IR" sz="2400" b="1" dirty="0">
                <a:latin typeface="Times New Roman" panose="02020603050405020304" pitchFamily="18" charset="0"/>
                <a:cs typeface="B Nazanin" pitchFamily="2" charset="-78"/>
              </a:rPr>
              <a:t>های عرضی، دارای اهمیت کمتری بوده و عمده آسیب های احتمالی</a:t>
            </a:r>
            <a:endParaRPr lang="fa-IR" sz="2400" b="1" dirty="0" smtClean="0">
              <a:latin typeface="Times New Roman" panose="02020603050405020304" pitchFamily="18" charset="0"/>
              <a:cs typeface="B Nazanin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Nazanin" pitchFamily="2" charset="-78"/>
              </a:rPr>
              <a:t>درزهای قائم، مربوط به بازشدگی های عرضی می باشد.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b="1" dirty="0" smtClean="0">
                <a:latin typeface="Times New Roman" panose="02020603050405020304" pitchFamily="18" charset="0"/>
                <a:cs typeface="B Nazanin" pitchFamily="2" charset="-78"/>
              </a:rPr>
              <a:t>دامنه تغییرات جابه جایی نسبی عرضی، در ترازهای بالاتر دال، بیشتر است.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b="1" dirty="0" smtClean="0">
                <a:latin typeface="Times New Roman" panose="02020603050405020304" pitchFamily="18" charset="0"/>
                <a:cs typeface="B Nazanin" pitchFamily="2" charset="-78"/>
              </a:rPr>
              <a:t>کمتر بودن دامنه حرکت ناهماهنگ نقاط دره در تراز بستر، به همان نسبت باعث کاهش میزان بازشدگی عرضی درزهای قائم در این نواحی می شود.</a:t>
            </a:r>
            <a:endParaRPr lang="fa-IR" sz="2400" b="1" dirty="0">
              <a:latin typeface="Times New Roman" panose="02020603050405020304" pitchFamily="18" charset="0"/>
              <a:cs typeface="B Nazanin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32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1400" b="1" dirty="0">
                <a:latin typeface="Times New Roman" panose="02020603050405020304" pitchFamily="18" charset="0"/>
                <a:cs typeface="B Nazanin" pitchFamily="2" charset="-78"/>
              </a:rPr>
              <a:t>تاریخچه زمانی جا‌به‌جایی نسبی مماسی داخل صفحه‌‌ی دال، به ترتیب از بالا به پایین، در بالا و وسط درز 11، برحسب سانتیمتر</a:t>
            </a:r>
            <a:endParaRPr lang="fa-IR" sz="1400" b="1" dirty="0" smtClean="0">
              <a:latin typeface="Times New Roman" panose="02020603050405020304" pitchFamily="18" charset="0"/>
              <a:cs typeface="B Nazanin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1600" b="1" dirty="0">
                <a:latin typeface="Times New Roman" panose="02020603050405020304" pitchFamily="18" charset="0"/>
                <a:cs typeface="B Nazanin" pitchFamily="2" charset="-78"/>
              </a:rPr>
              <a:t>تاریخچه زمانی جا‌به‌جایی نسبی عرضی، به ترتیب از بالا به پایین در سه ارتفاع بالا، وسط و پایین درز 11</a:t>
            </a:r>
            <a:endParaRPr lang="en-US" sz="1600" b="1" dirty="0">
              <a:latin typeface="Times New Roman" panose="02020603050405020304" pitchFamily="18" charset="0"/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fa-IR" sz="24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/>
            </a:r>
            <a:br>
              <a:rPr lang="fa-IR" sz="24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</a:b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6257" y="228982"/>
            <a:ext cx="82296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fa-IR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 </a:t>
            </a:r>
            <a:br>
              <a:rPr lang="fa-IR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</a:br>
            <a:r>
              <a:rPr lang="fa-IR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باز‌شدگی‌ درزهای قائم دال رویه، در اثر اعمال بار زلزله</a:t>
            </a: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2" y="2286000"/>
            <a:ext cx="7924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2" y="3788229"/>
            <a:ext cx="7924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61081"/>
            <a:ext cx="804998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22972"/>
            <a:ext cx="804998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63" y="4134493"/>
            <a:ext cx="804998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-83266"/>
            <a:ext cx="82296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مدل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362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3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1500" y="486674"/>
            <a:ext cx="8229600" cy="457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 </a:t>
            </a:r>
            <a:br>
              <a:rPr lang="fa-I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</a:br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نیروهای محوری دال رویه در اثر بار زلزله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36" y="1034852"/>
            <a:ext cx="5192487" cy="21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02971" y="3081114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cs typeface="B Nazanin" pitchFamily="2" charset="-78"/>
              </a:rPr>
              <a:t>(الف)                      </a:t>
            </a:r>
            <a:r>
              <a:rPr lang="fa-IR" sz="1400" b="1" dirty="0" smtClean="0">
                <a:cs typeface="B Nazanin" pitchFamily="2" charset="-78"/>
              </a:rPr>
              <a:t>                                   </a:t>
            </a:r>
            <a:r>
              <a:rPr lang="fa-IR" sz="1400" b="1" dirty="0">
                <a:cs typeface="B Nazanin" pitchFamily="2" charset="-78"/>
              </a:rPr>
              <a:t>(ب)</a:t>
            </a:r>
            <a:endParaRPr lang="en-US" sz="1400" b="1" dirty="0">
              <a:cs typeface="B Nazanin" pitchFamily="2" charset="-78"/>
            </a:endParaRPr>
          </a:p>
          <a:p>
            <a:pPr algn="ctr" rtl="1"/>
            <a:r>
              <a:rPr lang="fa-IR" sz="1400" b="1" dirty="0" smtClean="0">
                <a:cs typeface="B Nazanin" pitchFamily="2" charset="-78"/>
              </a:rPr>
              <a:t>ناحیه‌ی </a:t>
            </a:r>
            <a:r>
              <a:rPr lang="fa-IR" sz="1400" b="1" dirty="0">
                <a:cs typeface="B Nazanin" pitchFamily="2" charset="-78"/>
              </a:rPr>
              <a:t>کششی نیروی محوری دال الف) پایان آبگیری  ب) حین اعمال بار زلزله</a:t>
            </a:r>
            <a:endParaRPr lang="en-US" sz="1400" b="1" dirty="0">
              <a:cs typeface="B Nazanin" pitchFamily="2" charset="-7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93" y="3551742"/>
            <a:ext cx="3762375" cy="285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971800" y="6255351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 smtClean="0">
                <a:cs typeface="B Nazanin" pitchFamily="2" charset="-78"/>
              </a:rPr>
              <a:t>پوش </a:t>
            </a:r>
            <a:r>
              <a:rPr lang="fa-IR" sz="1400" b="1" dirty="0">
                <a:cs typeface="B Nazanin" pitchFamily="2" charset="-78"/>
              </a:rPr>
              <a:t>بیشینه‌ی نیروی محوری دال رویه حین اعمال بار زلزله</a:t>
            </a:r>
            <a:endParaRPr lang="en-US" sz="1400" b="1" dirty="0">
              <a:cs typeface="B Nazanin" pitchFamily="2" charset="-78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43" y="1034852"/>
            <a:ext cx="5576580" cy="31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-83266"/>
            <a:ext cx="82296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مدل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7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3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239486"/>
            <a:ext cx="8229600" cy="838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 </a:t>
            </a:r>
            <a:br>
              <a:rPr lang="fa-I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</a:br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لنگرهای خمشی دال رویه در اثر بار زلزله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27" y="1040237"/>
            <a:ext cx="2460659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17685" y="4398918"/>
            <a:ext cx="69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400" b="1" dirty="0" smtClean="0">
                <a:cs typeface="B Nazanin" pitchFamily="2" charset="-78"/>
              </a:rPr>
              <a:t>مقایسه </a:t>
            </a:r>
            <a:r>
              <a:rPr lang="ar-SA" sz="1400" b="1" dirty="0">
                <a:cs typeface="B Nazanin" pitchFamily="2" charset="-78"/>
              </a:rPr>
              <a:t>لنگرهای خمشی حالت‌های هیدرواستاتیک، پوش‌های بیشینه و کمینه‌ی ناشی از اعمال </a:t>
            </a:r>
            <a:r>
              <a:rPr lang="ar-SA" sz="1400" b="1" dirty="0" smtClean="0">
                <a:cs typeface="B Nazanin" pitchFamily="2" charset="-78"/>
              </a:rPr>
              <a:t>بار</a:t>
            </a:r>
            <a:r>
              <a:rPr lang="fa-IR" sz="1400" b="1" dirty="0" smtClean="0">
                <a:cs typeface="B Nazanin" pitchFamily="2" charset="-78"/>
              </a:rPr>
              <a:t> زلزله</a:t>
            </a:r>
            <a:r>
              <a:rPr lang="ar-SA" sz="1400" b="1" dirty="0" smtClean="0">
                <a:cs typeface="B Nazanin" pitchFamily="2" charset="-78"/>
              </a:rPr>
              <a:t> </a:t>
            </a:r>
            <a:endParaRPr lang="en-US" sz="1400" b="1" dirty="0">
              <a:cs typeface="B Nazanin" pitchFamily="2" charset="-78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24" y="4693776"/>
            <a:ext cx="5328126" cy="152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341087" y="6222541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 smtClean="0">
                <a:cs typeface="B Nazanin" pitchFamily="2" charset="-78"/>
              </a:rPr>
              <a:t>تاریخچه‌ی </a:t>
            </a:r>
            <a:r>
              <a:rPr lang="fa-IR" sz="1400" b="1" dirty="0">
                <a:cs typeface="B Nazanin" pitchFamily="2" charset="-78"/>
              </a:rPr>
              <a:t>زمانی لنگر خمشی در ارتفاع 10 متری مقطع شماره 1 دال، حین اعمال بار زلزله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658" y="127000"/>
            <a:ext cx="8229600" cy="3048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مدل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78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5685" y="1219200"/>
            <a:ext cx="8915400" cy="5410199"/>
          </a:xfrm>
          <a:noFill/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نحوه مدل سازی دو بعدی و سه بعدی سد سنگریزه ای با رویه بتنی شامل مراحل استاتیکی (ساخت مرحله ای بدنه و رویه بتنی) و اعمال بارهای لرزه ای دینامیکی.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endParaRPr lang="fa-IR" sz="2400" b="1" cap="all" dirty="0">
              <a:ln w="0">
                <a:noFill/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نحوه اعمال شرط های مرزی برای اعمال بارهای لرزه ای در مدل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endParaRPr lang="fa-IR" sz="2400" b="1" cap="all" dirty="0">
              <a:ln w="0">
                <a:noFill/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نحوه اعمال میرایی مصالح برای بررسی تاثیرات دینامیکی زلزله بر روی سدها</a:t>
            </a:r>
          </a:p>
          <a:p>
            <a:pPr marL="0" indent="0" algn="r" rtl="1">
              <a:buNone/>
            </a:pPr>
            <a:endParaRPr lang="fa-IR" sz="1800" b="1" cap="all" dirty="0" smtClean="0">
              <a:ln w="0"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371600" y="0"/>
            <a:ext cx="7086600" cy="762000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</a:t>
            </a:r>
            <a:r>
              <a:rPr lang="fa-IR" sz="3600" b="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این پژوهش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85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5715000"/>
          </a:xfrm>
          <a:noFill/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اکثر نتایج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تحلیل‌های دوبعدی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نسبت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به تحلیل‌های سه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بعدی دست بالا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بدست می آید</a:t>
            </a:r>
            <a:endParaRPr lang="fa-IR" sz="2000" b="1" cap="all" dirty="0" smtClean="0">
              <a:ln w="0"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                   افزایش هزینه‌های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طراحی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سد‌ها</a:t>
            </a:r>
          </a:p>
          <a:p>
            <a:pPr marL="0" indent="0" algn="r" rtl="1">
              <a:buNone/>
            </a:pPr>
            <a:endParaRPr lang="en-US" sz="2000" b="1" cap="all" dirty="0">
              <a:ln w="0"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باز‌شدگی‌های درزها‌ی قائم، در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اثر آبگیری در محدوده‌ی مناسب طراحی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بوده‌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و در اثر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بار زلزله‌ افزایش یافته‌اند. وجود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حرکت‌های نامنظم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دره            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افزایش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بازشدگی‌ها با افزایش ارتفاع دال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 </a:t>
            </a:r>
            <a:endParaRPr lang="fa-IR" sz="2000" b="1" cap="all" dirty="0" smtClean="0">
              <a:ln w="0"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       </a:t>
            </a:r>
            <a:endParaRPr lang="fa-IR" sz="2000" b="1" cap="all" dirty="0" smtClean="0">
              <a:ln w="0"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        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به دلیل عملکرد ضعیف بتن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در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کشش، نیروهای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محوری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دال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رویه،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در نواحی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تحت نیروهای کششی، بحرانی‌تر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می‌باشند.</a:t>
            </a:r>
          </a:p>
          <a:p>
            <a:pPr marL="109728" indent="0" algn="r" rtl="1">
              <a:buNone/>
            </a:pPr>
            <a:endParaRPr lang="en-US" sz="2000" b="1" cap="all" dirty="0" smtClean="0">
              <a:ln w="0"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لنگر‌های خمشی،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بیشتر تحت تاثیر فشار‌های هیدرواستاتیکی ناشی از آبگیری بوده‌اند و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زلزله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،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تغییر زیادی بر روی آنها ایجاد نکرده و </a:t>
            </a:r>
            <a:r>
              <a:rPr lang="fa-IR" sz="2000" b="1" cap="all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به تنهایی تاثیر چندانی در مقدار تنش‌های مقطع دال، </a:t>
            </a:r>
            <a:r>
              <a:rPr lang="fa-IR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نمی‌گذارند</a:t>
            </a:r>
            <a:r>
              <a:rPr lang="en-US" sz="2000" b="1" cap="all" dirty="0" smtClean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B Nazanin" pitchFamily="2" charset="-78"/>
              </a:rPr>
              <a:t>.</a:t>
            </a:r>
            <a:endParaRPr lang="fa-IR" sz="2000" b="1" cap="all" dirty="0" smtClean="0">
              <a:ln w="0"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sz="2000" b="1" cap="all" dirty="0" smtClean="0">
              <a:ln w="0"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B Nazanin" pitchFamily="2" charset="-78"/>
            </a:endParaRPr>
          </a:p>
          <a:p>
            <a:pPr marL="0" indent="0" algn="r" rtl="1">
              <a:buNone/>
            </a:pPr>
            <a:endParaRPr lang="en-US" sz="1800" b="1" cap="all" dirty="0">
              <a:ln w="0"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marL="109728" indent="0" algn="r" rtl="1">
              <a:buNone/>
            </a:pPr>
            <a:endParaRPr lang="fa-IR" sz="1800" b="1" cap="all" dirty="0">
              <a:ln w="0"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marL="0" indent="0" algn="r" rtl="1">
              <a:buNone/>
            </a:pPr>
            <a:endParaRPr lang="fa-IR" sz="1800" b="1" cap="all" dirty="0" smtClean="0">
              <a:ln w="0"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7924800" y="13716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3946071" y="26670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115786" y="87086"/>
            <a:ext cx="7086600" cy="609600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</a:t>
            </a:r>
            <a:r>
              <a:rPr lang="fa-IR" sz="3600" b="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این پژوهش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6229" y="914400"/>
            <a:ext cx="8229600" cy="5092892"/>
          </a:xfrm>
          <a:noFill/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r" rtl="1">
              <a:buNone/>
            </a:pPr>
            <a:endParaRPr lang="en-US" sz="1800" b="1" cap="all" dirty="0">
              <a:ln w="0"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sz="1800" b="1" cap="all" dirty="0">
              <a:ln w="0"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marL="0" indent="0" algn="r" rtl="1">
              <a:buNone/>
            </a:pPr>
            <a:endParaRPr lang="fa-IR" sz="1800" b="1" cap="all" dirty="0" smtClean="0">
              <a:ln w="0"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629229" y="0"/>
            <a:ext cx="7086600" cy="762000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0" y="762000"/>
            <a:ext cx="9144000" cy="51054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تحلیل‌های دینامیکی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و اعمال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بارهای لرزه‌ای در نرم افزار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ABAQUS</a:t>
            </a: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با اصلاح شتاب‌نگاشت‌ها در نرم افزار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SeismoSignal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مراحل ساخت سدهای  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CFRD</a:t>
            </a:r>
            <a:r>
              <a:rPr lang="fa-IR" sz="25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به صورت اجرایی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Finite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Element Methods</a:t>
            </a:r>
            <a:r>
              <a:rPr lang="fa-I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و مدلهای رفتاری خاک ها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5- مدل سد در ورژن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ABAQUS 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6.11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و جهت مطالعه موردی سد گلورد نکا مازندران صورت گرفته است.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08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fa-IR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CFRD</a:t>
            </a:r>
            <a:r>
              <a:rPr lang="fa-IR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مزایا و محدودیت‌های سد‌های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8989710"/>
              </p:ext>
            </p:extLst>
          </p:nvPr>
        </p:nvGraphicFramePr>
        <p:xfrm>
          <a:off x="1600200" y="1143000"/>
          <a:ext cx="6116288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1192026"/>
              </p:ext>
            </p:extLst>
          </p:nvPr>
        </p:nvGraphicFramePr>
        <p:xfrm>
          <a:off x="1676400" y="1143000"/>
          <a:ext cx="5887688" cy="430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idx="1"/>
          </p:nvPr>
        </p:nvSpPr>
        <p:spPr>
          <a:xfrm>
            <a:off x="0" y="0"/>
            <a:ext cx="8686800" cy="60071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خلاصه‌ی مطالعات تاریخچه‌ای </a:t>
            </a:r>
            <a:r>
              <a:rPr lang="fa-I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(رفتار دینامیکی)</a:t>
            </a:r>
          </a:p>
          <a:p>
            <a:pPr marL="109728" indent="0" algn="r" rtl="1">
              <a:buNone/>
            </a:pPr>
            <a:endParaRPr lang="en-US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609599"/>
            <a:ext cx="8686800" cy="6019801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rtl="1">
              <a:lnSpc>
                <a:spcPct val="170000"/>
              </a:lnSpc>
              <a:buFont typeface="Wingdings" pitchFamily="2" charset="2"/>
              <a:buChar char="ü"/>
            </a:pP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سید و همکارانش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        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اولین تحقیق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 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   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B Nazanin" pitchFamily="2" charset="-78"/>
              </a:rPr>
              <a:t>1985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      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مدل دو‌بعدی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،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رفتار الاستیک‌خطی و بدون در نظر گرفتن دال بتنی</a:t>
            </a:r>
            <a:endParaRPr lang="fa-I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  <a:p>
            <a:pPr marL="0" indent="0" algn="r">
              <a:buFont typeface="Wingdings 3"/>
              <a:buNone/>
            </a:pPr>
            <a:endParaRPr lang="fa-I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  <a:p>
            <a:pPr marL="0" indent="0" algn="r">
              <a:buFont typeface="Wingdings 3"/>
              <a:buNone/>
            </a:pPr>
            <a:endParaRPr lang="fa-I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  <a:p>
            <a:pPr algn="r" rtl="1">
              <a:lnSpc>
                <a:spcPct val="170000"/>
              </a:lnSpc>
              <a:buFont typeface="Wingdings" pitchFamily="2" charset="2"/>
              <a:buChar char="ü"/>
            </a:pP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هان و همکارانش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        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B Nazanin" pitchFamily="2" charset="-78"/>
              </a:rPr>
              <a:t>1988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       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B Nazanin" pitchFamily="2" charset="-78"/>
              </a:rPr>
              <a:t>مدل فیزیکی بر روی میز‌لرزان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گزتاس و داکولاس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     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B Nazanin" pitchFamily="2" charset="-78"/>
              </a:rPr>
              <a:t>1992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        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رفتار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B Nazanin" pitchFamily="2" charset="-78"/>
              </a:rPr>
              <a:t>سه‌بعدی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سد‌ها رفتار معادل خطی و بدون رویه‌ی بتنی</a:t>
            </a:r>
            <a:endParaRPr lang="fa-I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0" indent="0" algn="r" rtl="1">
              <a:buFont typeface="Wingdings 3"/>
              <a:buNone/>
            </a:pPr>
            <a:endParaRPr lang="fa-I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0" indent="0" algn="r" rtl="1">
              <a:buFont typeface="Wingdings 3"/>
              <a:buNone/>
            </a:pPr>
            <a:endParaRPr lang="fa-I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0" indent="0" algn="r" rtl="1">
              <a:buFont typeface="Wingdings 3"/>
              <a:buNone/>
            </a:pPr>
            <a:endParaRPr lang="fa-I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170000"/>
              </a:lnSpc>
              <a:buFont typeface="Wingdings" pitchFamily="2" charset="2"/>
              <a:buChar char="ü"/>
            </a:pP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حائری و 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همکارانش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B Nazanin" pitchFamily="2" charset="-78"/>
              </a:rPr>
              <a:t>1998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اثر زلزله در مدل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دو‌بعدی، با رویه‌ی بتنی رفتار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B Nazanin" pitchFamily="2" charset="-78"/>
              </a:rPr>
              <a:t>غیر‌خطی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 برای مصالح سنگریزه‌ای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B Nazanin" pitchFamily="2" charset="-78"/>
              </a:rPr>
              <a:t>اثر تغییرات تراز آب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در رفتار لرزه‌ای</a:t>
            </a:r>
            <a:r>
              <a:rPr lang="fa-I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.</a:t>
            </a:r>
          </a:p>
        </p:txBody>
      </p:sp>
      <p:sp>
        <p:nvSpPr>
          <p:cNvPr id="5" name="Notched Right Arrow 4"/>
          <p:cNvSpPr/>
          <p:nvPr/>
        </p:nvSpPr>
        <p:spPr>
          <a:xfrm flipH="1">
            <a:off x="6629400" y="958109"/>
            <a:ext cx="381000" cy="50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flipH="1">
            <a:off x="4766581" y="919212"/>
            <a:ext cx="533400" cy="640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flipH="1">
            <a:off x="3505200" y="919046"/>
            <a:ext cx="533400" cy="891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1114301" cy="102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otched Right Arrow 8"/>
          <p:cNvSpPr/>
          <p:nvPr/>
        </p:nvSpPr>
        <p:spPr>
          <a:xfrm flipH="1">
            <a:off x="6629400" y="2685829"/>
            <a:ext cx="457200" cy="1553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flipH="1">
            <a:off x="5579918" y="2685829"/>
            <a:ext cx="457200" cy="1553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flipH="1">
            <a:off x="6545903" y="3198929"/>
            <a:ext cx="457200" cy="1553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flipH="1">
            <a:off x="5486400" y="3177155"/>
            <a:ext cx="457200" cy="1771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lireza\Desktop\Gazet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49" y="3552716"/>
            <a:ext cx="1143001" cy="106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42" y="5257800"/>
            <a:ext cx="1108858" cy="115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ضرورت انجام تحقیق</a:t>
            </a:r>
            <a:endParaRPr lang="en-US" sz="32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800"/>
          </a:xfrm>
          <a:noFill/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افزایش </a:t>
            </a:r>
            <a:r>
              <a:rPr lang="fa-IR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گرایش به ساخت سدهای </a:t>
            </a:r>
            <a:r>
              <a:rPr lang="en-US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CFRD</a:t>
            </a:r>
            <a:r>
              <a:rPr lang="fa-IR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fa-IR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و از طرفی لرزه‌خیز بودن </a:t>
            </a:r>
            <a:r>
              <a:rPr lang="fa-IR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کشور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بررسی </a:t>
            </a:r>
            <a:r>
              <a:rPr lang="fa-IR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تاثیر آنالیزهای دو و سه بعدی بر </a:t>
            </a:r>
            <a:r>
              <a:rPr lang="fa-IR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رفتار دال رویه، به دلیل اهمیت بالای آن </a:t>
            </a:r>
            <a:endParaRPr lang="fa-IR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بررسی عملکرد صحیح دال، در آب</a:t>
            </a:r>
            <a:r>
              <a:rPr lang="fa-IR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‌</a:t>
            </a:r>
            <a:r>
              <a:rPr lang="fa-IR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بندی این‌گونه سدها </a:t>
            </a:r>
            <a:endParaRPr lang="fa-I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بررسی تاثیر تحلیل سه‌بعدی در صورت وجود دره نسبتا تنگ</a:t>
            </a:r>
          </a:p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800" dirty="0">
                <a:solidFill>
                  <a:srgbClr val="00B050"/>
                </a:solidFill>
                <a:cs typeface="B Titr" panose="00000700000000000000" pitchFamily="2" charset="-78"/>
              </a:rPr>
              <a:t>مقالات مستخرج از اين </a:t>
            </a:r>
            <a:r>
              <a:rPr lang="fa-IR" sz="2800" dirty="0" smtClean="0">
                <a:solidFill>
                  <a:srgbClr val="00B050"/>
                </a:solidFill>
                <a:cs typeface="B Titr" panose="00000700000000000000" pitchFamily="2" charset="-78"/>
              </a:rPr>
              <a:t>پژوهش، سه مقاله </a:t>
            </a:r>
            <a:r>
              <a:rPr lang="fa-IR" sz="2800" dirty="0">
                <a:solidFill>
                  <a:srgbClr val="00B050"/>
                </a:solidFill>
                <a:cs typeface="B Titr" panose="00000700000000000000" pitchFamily="2" charset="-78"/>
              </a:rPr>
              <a:t>كنفرانسي بوده است.</a:t>
            </a:r>
            <a:endParaRPr lang="en-US" sz="2800" dirty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200000"/>
              </a:lnSpc>
              <a:buFont typeface="Wingdings" pitchFamily="2" charset="2"/>
              <a:buChar char="ü"/>
            </a:pPr>
            <a:endParaRPr lang="fa-I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  <a:p>
            <a:pPr marL="0" indent="0" algn="r">
              <a:buNone/>
            </a:pPr>
            <a:endParaRPr lang="fa-IR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58578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/>
            </a:r>
            <a:br>
              <a:rPr lang="fa-I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</a:br>
            <a:r>
              <a:rPr lang="fa-I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مشخصات مدل استفاده شده برای تحلیل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25" y="685800"/>
            <a:ext cx="5728926" cy="273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802188" y="3659469"/>
            <a:ext cx="5455228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1200" b="1" i="0" u="none" strike="noStrike" cap="none" normalizeH="0" baseline="0" dirty="0" smtClean="0" bmk="_Toc37245210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  </a:t>
            </a:r>
            <a:r>
              <a:rPr lang="fa-IR" sz="1200" b="1" dirty="0">
                <a:latin typeface="Arial" pitchFamily="34" charset="0"/>
                <a:ea typeface="Times New Roman" pitchFamily="18" charset="0"/>
                <a:cs typeface="B Nazanin" pitchFamily="2" charset="-78"/>
              </a:rPr>
              <a:t>	ج</a:t>
            </a:r>
            <a:r>
              <a:rPr lang="fa-IR" sz="1200" b="1" dirty="0" bmk="">
                <a:latin typeface="Arial" pitchFamily="34" charset="0"/>
                <a:ea typeface="Times New Roman" pitchFamily="18" charset="0"/>
                <a:cs typeface="B Nazanin" pitchFamily="2" charset="-78"/>
              </a:rPr>
              <a:t>دول</a:t>
            </a:r>
            <a:r>
              <a:rPr lang="fa-IR" sz="1200" b="1" dirty="0" bmk="_Toc372452106">
                <a:latin typeface="Arial" pitchFamily="34" charset="0"/>
                <a:ea typeface="Times New Roman" pitchFamily="18" charset="0"/>
                <a:cs typeface="B Nazanin" pitchFamily="2" charset="-78"/>
              </a:rPr>
              <a:t> ‌1 </a:t>
            </a:r>
            <a:r>
              <a:rPr kumimoji="0" lang="fa-IR" sz="1200" b="1" i="0" u="none" strike="noStrike" cap="none" normalizeH="0" baseline="0" dirty="0" smtClean="0" bmk="_Toc37245210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مشخصات فنی مصالح استفاده شده در مدل سد گلورد،</a:t>
            </a:r>
            <a:r>
              <a:rPr kumimoji="0" lang="fa-IR" sz="1300" b="1" i="0" u="none" strike="noStrike" cap="none" normalizeH="0" baseline="0" dirty="0" smtClean="0" bmk="_Toc37245210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 مهابادی</a:t>
            </a:r>
            <a:r>
              <a:rPr kumimoji="0" lang="fa-IR" sz="1300" b="1" i="0" u="none" strike="noStrike" cap="none" normalizeH="0" dirty="0" smtClean="0" bmk="_Toc37245210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 2012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498964"/>
              </p:ext>
            </p:extLst>
          </p:nvPr>
        </p:nvGraphicFramePr>
        <p:xfrm>
          <a:off x="5486400" y="4056063"/>
          <a:ext cx="2095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" name="Equation" r:id="rId4" imgW="139579" imgH="164957" progId="Equation.DSMT4">
                  <p:embed/>
                </p:oleObj>
              </mc:Choice>
              <mc:Fallback>
                <p:oleObj name="Equation" r:id="rId4" imgW="139579" imgH="16495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56063"/>
                        <a:ext cx="20955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854696"/>
              </p:ext>
            </p:extLst>
          </p:nvPr>
        </p:nvGraphicFramePr>
        <p:xfrm>
          <a:off x="4595813" y="4038600"/>
          <a:ext cx="5619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" name="Equation" r:id="rId6" imgW="469696" imgH="203112" progId="Equation.DSMT4">
                  <p:embed/>
                </p:oleObj>
              </mc:Choice>
              <mc:Fallback>
                <p:oleObj name="Equation" r:id="rId6" imgW="469696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4038600"/>
                        <a:ext cx="56197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924694"/>
              </p:ext>
            </p:extLst>
          </p:nvPr>
        </p:nvGraphicFramePr>
        <p:xfrm>
          <a:off x="3581400" y="4002088"/>
          <a:ext cx="8191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" name="Equation" r:id="rId8" imgW="685800" imgH="228600" progId="Equation.DSMT4">
                  <p:embed/>
                </p:oleObj>
              </mc:Choice>
              <mc:Fallback>
                <p:oleObj name="Equation" r:id="rId8" imgW="6858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002088"/>
                        <a:ext cx="8191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230964"/>
              </p:ext>
            </p:extLst>
          </p:nvPr>
        </p:nvGraphicFramePr>
        <p:xfrm>
          <a:off x="2681288" y="4038600"/>
          <a:ext cx="72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" name="Equation" r:id="rId10" imgW="558558" imgH="203112" progId="Equation.DSMT4">
                  <p:embed/>
                </p:oleObj>
              </mc:Choice>
              <mc:Fallback>
                <p:oleObj name="Equation" r:id="rId10" imgW="558558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4038600"/>
                        <a:ext cx="723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918174"/>
              </p:ext>
            </p:extLst>
          </p:nvPr>
        </p:nvGraphicFramePr>
        <p:xfrm>
          <a:off x="2136775" y="4116388"/>
          <a:ext cx="2000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"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4116388"/>
                        <a:ext cx="200025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802188" y="340424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1200" b="1" dirty="0" smtClean="0">
                <a:cs typeface="B Nazanin" pitchFamily="2" charset="-78"/>
              </a:rPr>
              <a:t>  </a:t>
            </a:r>
            <a:r>
              <a:rPr lang="fa-IR" sz="1200" b="1" dirty="0">
                <a:cs typeface="B Nazanin" pitchFamily="2" charset="-78"/>
              </a:rPr>
              <a:t>مقطع عرضی میانی ایده‌آل‌سازی شده دو‌بعدی سد گلورد</a:t>
            </a:r>
            <a:endParaRPr lang="en-US" sz="1200" b="1" dirty="0">
              <a:cs typeface="B Nazanin" pitchFamily="2" charset="-78"/>
            </a:endParaRPr>
          </a:p>
        </p:txBody>
      </p:sp>
      <p:pic>
        <p:nvPicPr>
          <p:cNvPr id="7" name="Picture 5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041751"/>
            <a:ext cx="6352450" cy="32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74" y="709780"/>
            <a:ext cx="6000000" cy="13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76392"/>
              </p:ext>
            </p:extLst>
          </p:nvPr>
        </p:nvGraphicFramePr>
        <p:xfrm>
          <a:off x="1936802" y="4038600"/>
          <a:ext cx="6287957" cy="263978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8577"/>
                <a:gridCol w="1787236"/>
                <a:gridCol w="568036"/>
                <a:gridCol w="729870"/>
                <a:gridCol w="1011355"/>
                <a:gridCol w="884935"/>
                <a:gridCol w="707948"/>
              </a:tblGrid>
              <a:tr h="2922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شماره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نوع مصالح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a-IR" sz="14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7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1</a:t>
                      </a:r>
                      <a:endParaRPr lang="en-US" sz="13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Upstream </a:t>
                      </a:r>
                      <a:r>
                        <a:rPr lang="en-US" sz="1400" dirty="0" err="1">
                          <a:effectLst/>
                        </a:rPr>
                        <a:t>rockfill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51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0/3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19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100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0/25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7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2</a:t>
                      </a:r>
                      <a:endParaRPr lang="en-US" sz="13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Middle </a:t>
                      </a:r>
                      <a:r>
                        <a:rPr lang="en-US" sz="1400" dirty="0" err="1">
                          <a:effectLst/>
                        </a:rPr>
                        <a:t>rockfill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45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0/3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19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100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0/25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3461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3</a:t>
                      </a:r>
                      <a:endParaRPr lang="en-US" sz="13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Downstream rockfill</a:t>
                      </a:r>
                      <a:endParaRPr lang="en-US" sz="140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51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0/3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19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100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0/25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7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4</a:t>
                      </a:r>
                      <a:endParaRPr lang="en-US" sz="13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Laar</a:t>
                      </a:r>
                      <a:endParaRPr lang="en-US" sz="140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24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670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26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2100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0/19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7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5</a:t>
                      </a:r>
                      <a:endParaRPr lang="en-US" sz="13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Upper </a:t>
                      </a:r>
                      <a:r>
                        <a:rPr lang="en-US" sz="1400" dirty="0" err="1">
                          <a:effectLst/>
                        </a:rPr>
                        <a:t>shemshak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29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520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24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2700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0/28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7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6</a:t>
                      </a:r>
                      <a:endParaRPr lang="en-US" sz="13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Shemshak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21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540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24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1800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0/26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7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7</a:t>
                      </a:r>
                      <a:endParaRPr lang="en-US" sz="13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Gorgan</a:t>
                      </a:r>
                      <a:endParaRPr lang="en-US" sz="140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16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360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23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600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0/25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7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8</a:t>
                      </a:r>
                      <a:endParaRPr lang="en-US" sz="13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Concrete Face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-</a:t>
                      </a:r>
                      <a:endParaRPr lang="en-US" sz="1400" b="1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-</a:t>
                      </a:r>
                      <a:endParaRPr lang="en-US" sz="1400" b="1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25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25000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/>
                        </a:rPr>
                        <a:t>0/17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179673"/>
              </p:ext>
            </p:extLst>
          </p:nvPr>
        </p:nvGraphicFramePr>
        <p:xfrm>
          <a:off x="32657" y="2885250"/>
          <a:ext cx="3045598" cy="103798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84276"/>
                <a:gridCol w="679260"/>
                <a:gridCol w="728076"/>
                <a:gridCol w="653986"/>
              </a:tblGrid>
              <a:tr h="523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نام مدل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نوع</a:t>
                      </a:r>
                      <a:r>
                        <a:rPr lang="fa-IR" sz="1400" baseline="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 مش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تعداد گره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تعداد المان</a:t>
                      </a:r>
                      <a:endParaRPr lang="en-US" sz="140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629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بدنه </a:t>
                      </a:r>
                      <a:r>
                        <a:rPr lang="fa-IR" sz="1400" dirty="0" smtClean="0">
                          <a:effectLst/>
                          <a:cs typeface="B Nazanin" pitchFamily="2" charset="-78"/>
                        </a:rPr>
                        <a:t>و</a:t>
                      </a:r>
                      <a:r>
                        <a:rPr lang="fa-IR" sz="1400" baseline="0" dirty="0" smtClean="0">
                          <a:effectLst/>
                          <a:cs typeface="B Nazanin" pitchFamily="2" charset="-78"/>
                        </a:rPr>
                        <a:t> پی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CPE4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3910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3720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629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دال رویه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Beam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33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cs typeface="B Nazanin" pitchFamily="2" charset="-78"/>
                        </a:rPr>
                        <a:t>32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91473"/>
              </p:ext>
            </p:extLst>
          </p:nvPr>
        </p:nvGraphicFramePr>
        <p:xfrm>
          <a:off x="194924" y="457200"/>
          <a:ext cx="2618150" cy="230428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65386"/>
                <a:gridCol w="1052764"/>
              </a:tblGrid>
              <a:tr h="4511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مشخصات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اندازه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51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ارتفاع سد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110 متر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51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طول تاج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275</a:t>
                      </a:r>
                      <a:r>
                        <a:rPr lang="fa-IR" sz="1400" b="1" baseline="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 متر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51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عرض تاج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10</a:t>
                      </a:r>
                      <a:r>
                        <a:rPr lang="fa-IR" sz="1400" b="1" baseline="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 متر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51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تراز تاج سد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739</a:t>
                      </a:r>
                      <a:r>
                        <a:rPr lang="fa-IR" sz="1400" b="1" baseline="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 متر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51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عرض کل سد در پی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380</a:t>
                      </a:r>
                      <a:r>
                        <a:rPr lang="fa-IR" sz="1400" b="1" baseline="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 متر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51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ارتفاع آزاد</a:t>
                      </a:r>
                      <a:endParaRPr lang="en-US" sz="1400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7</a:t>
                      </a:r>
                      <a:r>
                        <a:rPr lang="fa-IR" sz="1400" b="1" baseline="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 متر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51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شیب بالادست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1/45:1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511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شیب‌</a:t>
                      </a:r>
                      <a:r>
                        <a:rPr lang="fa-IR" sz="1400" baseline="0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 پایین‌دست</a:t>
                      </a:r>
                      <a:endParaRPr lang="fa-IR" sz="1400" dirty="0" smtClean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1/35:1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460859"/>
              </p:ext>
            </p:extLst>
          </p:nvPr>
        </p:nvGraphicFramePr>
        <p:xfrm>
          <a:off x="2212839" y="4174881"/>
          <a:ext cx="2000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" name="Equation" r:id="rId16" imgW="126835" imgH="139518" progId="Equation.DSMT4">
                  <p:embed/>
                </p:oleObj>
              </mc:Choice>
              <mc:Fallback>
                <p:oleObj name="Equation" r:id="rId16" imgW="126835" imgH="139518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839" y="4174881"/>
                        <a:ext cx="200025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178026"/>
              </p:ext>
            </p:extLst>
          </p:nvPr>
        </p:nvGraphicFramePr>
        <p:xfrm>
          <a:off x="2757352" y="4097093"/>
          <a:ext cx="72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" name="Equation" r:id="rId17" imgW="558558" imgH="203112" progId="Equation.DSMT4">
                  <p:embed/>
                </p:oleObj>
              </mc:Choice>
              <mc:Fallback>
                <p:oleObj name="Equation" r:id="rId17" imgW="558558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352" y="4097093"/>
                        <a:ext cx="723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13666"/>
              </p:ext>
            </p:extLst>
          </p:nvPr>
        </p:nvGraphicFramePr>
        <p:xfrm>
          <a:off x="3657464" y="4060581"/>
          <a:ext cx="8191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" name="Equation" r:id="rId18" imgW="685800" imgH="228600" progId="Equation.DSMT4">
                  <p:embed/>
                </p:oleObj>
              </mc:Choice>
              <mc:Fallback>
                <p:oleObj name="Equation" r:id="rId18" imgW="6858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464" y="4060581"/>
                        <a:ext cx="8191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511131"/>
              </p:ext>
            </p:extLst>
          </p:nvPr>
        </p:nvGraphicFramePr>
        <p:xfrm>
          <a:off x="4671877" y="4097093"/>
          <a:ext cx="5619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" name="Equation" r:id="rId19" imgW="469696" imgH="203112" progId="Equation.DSMT4">
                  <p:embed/>
                </p:oleObj>
              </mc:Choice>
              <mc:Fallback>
                <p:oleObj name="Equation" r:id="rId19" imgW="469696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1877" y="4097093"/>
                        <a:ext cx="56197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58956"/>
              </p:ext>
            </p:extLst>
          </p:nvPr>
        </p:nvGraphicFramePr>
        <p:xfrm>
          <a:off x="5562464" y="4114556"/>
          <a:ext cx="2095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" name="Equation" r:id="rId20" imgW="139579" imgH="164957" progId="Equation.DSMT4">
                  <p:embed/>
                </p:oleObj>
              </mc:Choice>
              <mc:Fallback>
                <p:oleObj name="Equation" r:id="rId20" imgW="139579" imgH="16495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464" y="4114556"/>
                        <a:ext cx="20955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ar-SA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fa-I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/>
            </a:r>
            <a:br>
              <a:rPr lang="fa-I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</a:br>
            <a:r>
              <a:rPr lang="fa-I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ادامه مشخصات مدل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5628572" cy="18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4600" y="3043372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 smtClean="0">
                <a:cs typeface="B Nazanin" pitchFamily="2" charset="-78"/>
              </a:rPr>
              <a:t>المان </a:t>
            </a:r>
            <a:r>
              <a:rPr lang="fa-IR" sz="1400" b="1" dirty="0">
                <a:cs typeface="B Nazanin" pitchFamily="2" charset="-78"/>
              </a:rPr>
              <a:t>تماس بین دال و لایه‌ی زیرین مصالح </a:t>
            </a:r>
            <a:r>
              <a:rPr lang="fa-IR" sz="1400" b="1" dirty="0" smtClean="0">
                <a:cs typeface="B Nazanin" pitchFamily="2" charset="-78"/>
              </a:rPr>
              <a:t>سنگریزه‌ای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41197" y="609600"/>
            <a:ext cx="6464603" cy="5486400"/>
          </a:xfrm>
          <a:prstGeom prst="rect">
            <a:avLst/>
          </a:prstGeom>
          <a:noFill/>
        </p:spPr>
        <p:txBody>
          <a:bodyPr vert="horz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r" rtl="1">
              <a:lnSpc>
                <a:spcPct val="150000"/>
              </a:lnSpc>
              <a:buFont typeface="Wingdings 3"/>
              <a:buNone/>
            </a:pPr>
            <a:endParaRPr lang="fa-IR" b="1" cap="all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endParaRPr lang="fa-IR" b="1" cap="all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Font typeface="Wingdings 3"/>
              <a:buNone/>
            </a:pPr>
            <a:endParaRPr lang="en-US" b="1" cap="all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marL="0" indent="0" algn="r" rtl="1">
              <a:lnSpc>
                <a:spcPct val="150000"/>
              </a:lnSpc>
              <a:buFont typeface="Wingdings 3"/>
              <a:buNone/>
            </a:pPr>
            <a:endParaRPr lang="fa-IR" b="1" cap="all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1800" b="1" cap="all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امکان لغزش بین دال و سد فراهم باشد.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1800" b="1" cap="all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از آنجایی که اتصال دال و سد از نوع اتصال اتکایی است باید این امکان وجود داشته باشد که در صورت لزوم، این دو از هم جدا شوند.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1800" b="1" cap="all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در حین تحلیل امکان فرو رفتن دال در داخل سد، نباید وجود داشته باشد</a:t>
            </a:r>
            <a:r>
              <a:rPr lang="fa-IR" sz="1800" b="1" cap="all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.</a:t>
            </a:r>
            <a:endParaRPr lang="en-US" sz="1800" b="1" cap="all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  <a:p>
            <a:pPr marL="0" indent="0" algn="r">
              <a:lnSpc>
                <a:spcPct val="150000"/>
              </a:lnSpc>
              <a:buFont typeface="Wingdings 3"/>
              <a:buNone/>
            </a:pPr>
            <a:endParaRPr lang="fa-IR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896815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مدل</a:t>
            </a:r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79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 </a:t>
            </a:r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بررسی نتایج آنالیز مودال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67940"/>
              </p:ext>
            </p:extLst>
          </p:nvPr>
        </p:nvGraphicFramePr>
        <p:xfrm>
          <a:off x="228600" y="1027997"/>
          <a:ext cx="3399100" cy="302148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39201"/>
                <a:gridCol w="1426967"/>
                <a:gridCol w="1432932"/>
              </a:tblGrid>
              <a:tr h="4973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effectLst/>
                          <a:cs typeface="B Nazanin" pitchFamily="2" charset="-78"/>
                        </a:rPr>
                        <a:t>مود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effectLst/>
                          <a:cs typeface="B Nazanin" pitchFamily="2" charset="-78"/>
                        </a:rPr>
                        <a:t>فرکانس طبیعی (هرتز</a:t>
                      </a:r>
                      <a:r>
                        <a:rPr lang="fa-IR" sz="1300" b="1" dirty="0" smtClean="0">
                          <a:effectLst/>
                          <a:cs typeface="B Nazanin" pitchFamily="2" charset="-78"/>
                        </a:rPr>
                        <a:t>)،</a:t>
                      </a:r>
                      <a:r>
                        <a:rPr lang="fa-IR" sz="1300" b="1" baseline="0" dirty="0" smtClean="0">
                          <a:effectLst/>
                          <a:cs typeface="B Nazanin" pitchFamily="2" charset="-78"/>
                        </a:rPr>
                        <a:t> سه‌بعدی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 smtClean="0">
                          <a:effectLst/>
                          <a:cs typeface="B Nazanin" pitchFamily="2" charset="-78"/>
                        </a:rPr>
                        <a:t>فرکانس طبیعی (هرتز)،</a:t>
                      </a:r>
                      <a:r>
                        <a:rPr lang="fa-IR" sz="1300" b="1" baseline="0" dirty="0" smtClean="0">
                          <a:effectLst/>
                          <a:cs typeface="B Nazanin" pitchFamily="2" charset="-78"/>
                        </a:rPr>
                        <a:t> دوبعدی</a:t>
                      </a:r>
                      <a:endParaRPr lang="en-US" sz="1300" b="1" dirty="0" smtClean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486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0/62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0/49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486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2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0/78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0/65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486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3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0/8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0/85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486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4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0/86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0/92</a:t>
                      </a:r>
                      <a:endParaRPr lang="en-US" sz="1300" b="1" dirty="0" smtClean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822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5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0/93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0/94</a:t>
                      </a:r>
                      <a:endParaRPr lang="en-US" sz="1300" b="1" dirty="0" smtClean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524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6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1/01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</a:t>
                      </a:r>
                      <a:endParaRPr lang="en-US" sz="1300" b="1" dirty="0" smtClean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486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7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1/07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1/02</a:t>
                      </a:r>
                      <a:endParaRPr lang="en-US" sz="1300" b="1" dirty="0" smtClean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486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8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1/13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1/09</a:t>
                      </a:r>
                      <a:endParaRPr lang="en-US" sz="1300" b="1" dirty="0" smtClean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486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9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1/14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1/16</a:t>
                      </a:r>
                      <a:endParaRPr lang="en-US" sz="1300" b="1" dirty="0" smtClean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2486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10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1/2</a:t>
                      </a:r>
                      <a:endParaRPr lang="en-US" sz="1300" b="1" dirty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b="1" dirty="0" smtClean="0">
                          <a:effectLst/>
                          <a:latin typeface="Times New Roman"/>
                          <a:ea typeface="SimSun"/>
                          <a:cs typeface="B Nazanin" pitchFamily="2" charset="-78"/>
                        </a:rPr>
                        <a:t>1/19</a:t>
                      </a:r>
                      <a:endParaRPr lang="en-US" sz="1300" b="1" dirty="0" smtClean="0">
                        <a:effectLst/>
                        <a:latin typeface="Times New Roman"/>
                        <a:ea typeface="SimSu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838200" y="418160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1400" b="1" dirty="0" smtClean="0">
                <a:cs typeface="B Nazanin" pitchFamily="2" charset="-78"/>
              </a:rPr>
              <a:t>نتایج </a:t>
            </a:r>
            <a:r>
              <a:rPr lang="ar-SA" sz="1400" b="1" dirty="0">
                <a:cs typeface="B Nazanin" pitchFamily="2" charset="-78"/>
              </a:rPr>
              <a:t>10 فرکانس طبیعی اول سد </a:t>
            </a:r>
            <a:r>
              <a:rPr lang="ar-SA" sz="1400" b="1" dirty="0" smtClean="0">
                <a:cs typeface="B Nazanin" pitchFamily="2" charset="-78"/>
              </a:rPr>
              <a:t>گلورد </a:t>
            </a:r>
            <a:r>
              <a:rPr lang="ar-SA" sz="1400" b="1" dirty="0">
                <a:cs typeface="B Nazanin" pitchFamily="2" charset="-78"/>
              </a:rPr>
              <a:t>در حالت سه‌بعدی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9624" y="1903665"/>
            <a:ext cx="563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ü"/>
            </a:pPr>
            <a:r>
              <a:rPr lang="ar-SA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فرکانس‌های طبیعی حالت سه‌بعدی قدری بیشتر از حالت دو‌بعدی می‌باشد</a:t>
            </a:r>
            <a:r>
              <a:rPr lang="ar-SA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.</a:t>
            </a:r>
            <a:endParaRPr lang="fa-IR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285750" indent="-285750" algn="r" rtl="1">
              <a:buFont typeface="Wingdings" pitchFamily="2" charset="2"/>
              <a:buChar char="ü"/>
            </a:pPr>
            <a:endParaRPr lang="fa-IR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fa-IR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فرکانس‌ها با سختی سازه رابطه‌ی مستقیم دارند.</a:t>
            </a:r>
          </a:p>
          <a:p>
            <a:pPr marL="285750" indent="-285750" algn="r" rtl="1">
              <a:buFont typeface="Wingdings" pitchFamily="2" charset="2"/>
              <a:buChar char="ü"/>
            </a:pPr>
            <a:endParaRPr lang="fa-IR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fa-IR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سختی </a:t>
            </a:r>
            <a:r>
              <a:rPr lang="fa-IR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حالت سه‌بعدی به </a:t>
            </a:r>
            <a:r>
              <a:rPr lang="fa-IR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دلیل وجود اثرات دره و تکیه‌گاه‌ها، نسبت به حالت </a:t>
            </a:r>
            <a:r>
              <a:rPr lang="fa-IR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دو‌بعدی، بیشتر </a:t>
            </a:r>
            <a:r>
              <a:rPr lang="fa-IR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می‌باشد؛ در نتیجه بیشتر بودن فرکانس در حالت سه‌بعدی منطقی به نظر می‌رسد.</a:t>
            </a:r>
            <a:endParaRPr lang="en-US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285750" indent="-285750" algn="r" rtl="1">
              <a:buFont typeface="Wingdings" pitchFamily="2" charset="2"/>
              <a:buChar char="ü"/>
            </a:pP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fa-I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 </a:t>
            </a:r>
            <a:br>
              <a:rPr lang="fa-I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</a:br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نحوه انتخاب زلزله طرح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ü"/>
            </a:pPr>
            <a:r>
              <a:rPr lang="ar-S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با توجه به مشخصات ژئوتکنیکی و زمین شناسی محل سد و منابع احتمالی ایجاد زلزله در حالت 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MCE</a:t>
            </a:r>
            <a:r>
              <a:rPr lang="ar-S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ارائه شده است و از داده های شتاب نگاشت مربوط به زلزله‌ی منجیل با حداکثر شتاب بستر </a:t>
            </a:r>
            <a:r>
              <a:rPr lang="ar-S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زمین</a:t>
            </a:r>
            <a:r>
              <a:rPr lang="fa-IR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a-IR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0/5</a:t>
            </a:r>
            <a:r>
              <a:rPr lang="ar-S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استفاده </a:t>
            </a:r>
            <a:r>
              <a:rPr lang="ar-S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شده </a:t>
            </a:r>
            <a:r>
              <a:rPr lang="ar-S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است</a:t>
            </a:r>
            <a:r>
              <a:rPr lang="fa-IR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.</a:t>
            </a:r>
          </a:p>
          <a:p>
            <a:pPr algn="r" rtl="1"/>
            <a:endParaRPr lang="fa-IR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S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از طول زمان شتاب‌نگاشت، نسبت به حالت واقعی کاسته شده و از طریق نرم افزار </a:t>
            </a:r>
            <a:r>
              <a:rPr lang="en-US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SeismoSignal</a:t>
            </a:r>
            <a:r>
              <a:rPr lang="ar-S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اصلاحات مربوط به </a:t>
            </a:r>
            <a:r>
              <a:rPr lang="ar-SA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B Nazanin" pitchFamily="2" charset="-78"/>
              </a:rPr>
              <a:t>خط بستر </a:t>
            </a:r>
            <a:r>
              <a:rPr lang="ar-S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و </a:t>
            </a:r>
            <a:r>
              <a:rPr lang="ar-SA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cs typeface="B Nazanin" pitchFamily="2" charset="-78"/>
              </a:rPr>
              <a:t>فیلتر‌های مربوط به فرکانس </a:t>
            </a:r>
            <a:r>
              <a:rPr lang="ar-S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نیز صورت گرفته </a:t>
            </a:r>
            <a:r>
              <a:rPr lang="ar-S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است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.</a:t>
            </a:r>
            <a:r>
              <a:rPr lang="fa-IR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فرکانس بالای 20 هرتز حذف شده است.</a:t>
            </a:r>
            <a:endParaRPr lang="en-US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953000"/>
            <a:ext cx="57054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05200" y="6347604"/>
            <a:ext cx="3952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400" b="1" dirty="0" smtClean="0">
                <a:cs typeface="B Nazanin" pitchFamily="2" charset="-78"/>
              </a:rPr>
              <a:t>تاریخچه </a:t>
            </a:r>
            <a:r>
              <a:rPr lang="ar-SA" sz="1400" b="1" dirty="0">
                <a:cs typeface="B Nazanin" pitchFamily="2" charset="-78"/>
              </a:rPr>
              <a:t>زمانی شتاب رکورد زلزله طرح، </a:t>
            </a:r>
            <a:r>
              <a:rPr lang="ar-SA" sz="1400" b="1" dirty="0" smtClean="0">
                <a:cs typeface="B Nazanin" pitchFamily="2" charset="-78"/>
              </a:rPr>
              <a:t>منجیل</a:t>
            </a:r>
            <a:endParaRPr lang="en-US" sz="1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67758"/>
            <a:ext cx="8229600" cy="762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 های مدل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itchFamily="2" charset="-78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009261" y="1066800"/>
            <a:ext cx="7601340" cy="561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fa-IR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شتاب القایی در تاج سد در اثر بار زلزله: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b="1" dirty="0" smtClean="0">
              <a:cs typeface="B Nazanin" pitchFamily="2" charset="-78"/>
            </a:endParaRP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fa-IR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ضریب شتاب القایی نسبت به شتاب پایه‌ی پی در حالت دو بعدی 1/5برابر </a:t>
            </a:r>
            <a:r>
              <a:rPr lang="fa-IR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شده ‌است.</a:t>
            </a:r>
          </a:p>
          <a:p>
            <a:pPr algn="r" rtl="1"/>
            <a:endParaRPr lang="fa-IR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SA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القای </a:t>
            </a:r>
            <a:r>
              <a:rPr lang="ar-SA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شتاب در تاج سد </a:t>
            </a:r>
            <a:r>
              <a:rPr lang="fa-IR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با قدری </a:t>
            </a:r>
            <a:r>
              <a:rPr lang="ar-SA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تاخیر </a:t>
            </a:r>
            <a:r>
              <a:rPr lang="ar-SA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زمانی</a:t>
            </a:r>
            <a:r>
              <a:rPr lang="fa-IR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رخ می‌دهد.</a:t>
            </a:r>
          </a:p>
          <a:p>
            <a:pPr marL="285750" indent="-285750" algn="r" rtl="1">
              <a:buFont typeface="Wingdings" pitchFamily="2" charset="2"/>
              <a:buChar char="ü"/>
            </a:pPr>
            <a:endParaRPr lang="fa-IR" b="1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fa-IR" b="1" dirty="0" smtClean="0">
              <a:cs typeface="B Nazanin" pitchFamily="2" charset="-78"/>
            </a:endParaRP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fa-IR" sz="1800" b="1" dirty="0" smtClean="0">
                <a:cs typeface="B Nazanin" pitchFamily="2" charset="-78"/>
              </a:rPr>
              <a:t>اعتبار‌سنجی: </a:t>
            </a:r>
          </a:p>
          <a:p>
            <a:pPr algn="r" rtl="1">
              <a:lnSpc>
                <a:spcPct val="150000"/>
              </a:lnSpc>
            </a:pPr>
            <a:r>
              <a:rPr lang="fa-IR" sz="1800" b="1" dirty="0">
                <a:cs typeface="B Nazanin" pitchFamily="2" charset="-78"/>
              </a:rPr>
              <a:t> </a:t>
            </a:r>
            <a:r>
              <a:rPr lang="fa-IR" sz="1800" b="1" dirty="0" smtClean="0">
                <a:cs typeface="B Nazanin" pitchFamily="2" charset="-78"/>
              </a:rPr>
              <a:t>    1)  </a:t>
            </a:r>
            <a:r>
              <a:rPr lang="ar-SA" sz="1800" b="1" dirty="0">
                <a:cs typeface="B Nazanin" pitchFamily="2" charset="-78"/>
              </a:rPr>
              <a:t>اودین و </a:t>
            </a:r>
            <a:r>
              <a:rPr lang="ar-SA" sz="1800" b="1" dirty="0" smtClean="0">
                <a:cs typeface="B Nazanin" pitchFamily="2" charset="-78"/>
              </a:rPr>
              <a:t>همکارانش</a:t>
            </a:r>
            <a:r>
              <a:rPr lang="fa-IR" sz="1800" b="1" dirty="0" smtClean="0">
                <a:cs typeface="B Nazanin" pitchFamily="2" charset="-78"/>
              </a:rPr>
              <a:t>، </a:t>
            </a:r>
            <a:r>
              <a:rPr lang="ar-SA" sz="1800" b="1" dirty="0" smtClean="0">
                <a:cs typeface="B Nazanin" pitchFamily="2" charset="-78"/>
              </a:rPr>
              <a:t>2001 </a:t>
            </a:r>
            <a:r>
              <a:rPr lang="fa-IR" sz="1800" b="1" dirty="0" smtClean="0">
                <a:cs typeface="B Nazanin" pitchFamily="2" charset="-78"/>
              </a:rPr>
              <a:t>        </a:t>
            </a:r>
            <a:r>
              <a:rPr lang="ar-SA" sz="1800" b="1" dirty="0" smtClean="0">
                <a:cs typeface="B Nazanin" pitchFamily="2" charset="-78"/>
              </a:rPr>
              <a:t>شتاب </a:t>
            </a:r>
            <a:r>
              <a:rPr lang="ar-SA" sz="1800" b="1" dirty="0">
                <a:cs typeface="B Nazanin" pitchFamily="2" charset="-78"/>
              </a:rPr>
              <a:t>تاج سد بسته </a:t>
            </a:r>
            <a:r>
              <a:rPr lang="ar-SA" sz="1800" b="1" dirty="0" smtClean="0">
                <a:cs typeface="B Nazanin" pitchFamily="2" charset="-78"/>
              </a:rPr>
              <a:t>به</a:t>
            </a:r>
            <a:r>
              <a:rPr lang="fa-IR" sz="1800" b="1" dirty="0" smtClean="0">
                <a:cs typeface="B Nazanin" pitchFamily="2" charset="-78"/>
              </a:rPr>
              <a:t> </a:t>
            </a:r>
            <a:r>
              <a:rPr lang="ar-SA" sz="1800" b="1" dirty="0" smtClean="0">
                <a:cs typeface="B Nazanin" pitchFamily="2" charset="-78"/>
              </a:rPr>
              <a:t>مقدار فرکانس</a:t>
            </a:r>
            <a:r>
              <a:rPr lang="fa-IR" sz="1800" b="1" dirty="0" smtClean="0">
                <a:cs typeface="B Nazanin" pitchFamily="2" charset="-78"/>
              </a:rPr>
              <a:t>‌های طبیعی</a:t>
            </a:r>
          </a:p>
          <a:p>
            <a:pPr algn="r" rtl="1">
              <a:lnSpc>
                <a:spcPct val="150000"/>
              </a:lnSpc>
            </a:pPr>
            <a:r>
              <a:rPr lang="fa-IR" sz="1800" b="1" dirty="0" smtClean="0">
                <a:cs typeface="B Nazanin" pitchFamily="2" charset="-78"/>
              </a:rPr>
              <a:t>       </a:t>
            </a:r>
            <a:r>
              <a:rPr lang="ar-SA" sz="1800" b="1" dirty="0" smtClean="0">
                <a:cs typeface="B Nazanin" pitchFamily="2" charset="-78"/>
              </a:rPr>
              <a:t>س</a:t>
            </a:r>
            <a:r>
              <a:rPr lang="fa-IR" sz="1800" b="1" dirty="0">
                <a:cs typeface="B Nazanin" pitchFamily="2" charset="-78"/>
              </a:rPr>
              <a:t>د</a:t>
            </a:r>
            <a:r>
              <a:rPr lang="ar-SA" sz="1800" b="1" dirty="0">
                <a:cs typeface="B Nazanin" pitchFamily="2" charset="-78"/>
              </a:rPr>
              <a:t> </a:t>
            </a:r>
            <a:r>
              <a:rPr lang="fa-IR" sz="1800" b="1" dirty="0" smtClean="0">
                <a:cs typeface="B Nazanin" pitchFamily="2" charset="-78"/>
              </a:rPr>
              <a:t>و زلزله‌ی اعمالی، </a:t>
            </a:r>
            <a:r>
              <a:rPr lang="ar-SA" sz="1800" b="1" dirty="0" smtClean="0">
                <a:cs typeface="B Nazanin" pitchFamily="2" charset="-78"/>
              </a:rPr>
              <a:t>مقادیری </a:t>
            </a:r>
            <a:r>
              <a:rPr lang="ar-SA" sz="1800" b="1" dirty="0">
                <a:cs typeface="B Nazanin" pitchFamily="2" charset="-78"/>
              </a:rPr>
              <a:t>حدود </a:t>
            </a:r>
            <a:r>
              <a:rPr lang="fa-IR" sz="1800" b="1" dirty="0">
                <a:cs typeface="B Nazanin" pitchFamily="2" charset="-78"/>
              </a:rPr>
              <a:t>1/5 تا 3 برابر </a:t>
            </a:r>
            <a:r>
              <a:rPr lang="fa-IR" sz="1800" b="1" dirty="0" smtClean="0">
                <a:cs typeface="B Nazanin" pitchFamily="2" charset="-78"/>
              </a:rPr>
              <a:t>شتاب</a:t>
            </a:r>
            <a:r>
              <a:rPr lang="fa-IR" sz="1800" b="1" dirty="0">
                <a:cs typeface="B Nazanin" pitchFamily="2" charset="-78"/>
              </a:rPr>
              <a:t> بیشینه‌ی زمین </a:t>
            </a:r>
            <a:r>
              <a:rPr lang="fa-IR" sz="1800" b="1" dirty="0" smtClean="0">
                <a:cs typeface="B Nazanin" pitchFamily="2" charset="-78"/>
              </a:rPr>
              <a:t>دارد.</a:t>
            </a:r>
          </a:p>
          <a:p>
            <a:pPr algn="r" rtl="1"/>
            <a:endParaRPr lang="fa-IR" b="1" dirty="0" smtClean="0">
              <a:cs typeface="B Nazanin" pitchFamily="2" charset="-7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5" y="1524000"/>
            <a:ext cx="7086600" cy="184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72394" y="3476689"/>
            <a:ext cx="5415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 smtClean="0">
                <a:cs typeface="B Nazanin" pitchFamily="2" charset="-78"/>
              </a:rPr>
              <a:t>مقایسه‌ی </a:t>
            </a:r>
            <a:r>
              <a:rPr lang="fa-IR" sz="1400" b="1" dirty="0">
                <a:cs typeface="B Nazanin" pitchFamily="2" charset="-78"/>
              </a:rPr>
              <a:t>شتاب القایی در وسط تاج سد و شتاب اعمالی زلزله‌ی منجیل در کف پی.</a:t>
            </a:r>
            <a:endParaRPr lang="en-US" sz="1400" b="1" dirty="0">
              <a:cs typeface="B Nazanin" pitchFamily="2" charset="-7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67085"/>
            <a:ext cx="4475486" cy="287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16230" y="6221823"/>
            <a:ext cx="5681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 smtClean="0">
                <a:cs typeface="B Nazanin" pitchFamily="2" charset="-78"/>
              </a:rPr>
              <a:t>رابطه‌ی </a:t>
            </a:r>
            <a:r>
              <a:rPr lang="fa-IR" sz="1400" b="1" dirty="0">
                <a:cs typeface="B Nazanin" pitchFamily="2" charset="-78"/>
              </a:rPr>
              <a:t>بین شتاب بیشینه‌ی </a:t>
            </a:r>
            <a:r>
              <a:rPr lang="fa-IR" sz="1400" b="1" dirty="0" smtClean="0">
                <a:cs typeface="B Nazanin" pitchFamily="2" charset="-78"/>
              </a:rPr>
              <a:t>زلزله و ضریب </a:t>
            </a:r>
            <a:r>
              <a:rPr lang="fa-IR" sz="1400" b="1" dirty="0">
                <a:cs typeface="B Nazanin" pitchFamily="2" charset="-78"/>
              </a:rPr>
              <a:t>شتاب </a:t>
            </a:r>
            <a:r>
              <a:rPr lang="fa-IR" sz="1400" b="1" dirty="0" smtClean="0">
                <a:cs typeface="B Nazanin" pitchFamily="2" charset="-78"/>
              </a:rPr>
              <a:t>القایی، </a:t>
            </a:r>
            <a:r>
              <a:rPr lang="en-US" sz="1400" b="1" dirty="0" smtClean="0">
                <a:cs typeface="B Nazanin" pitchFamily="2" charset="-78"/>
              </a:rPr>
              <a:t>Jansen</a:t>
            </a:r>
            <a:r>
              <a:rPr lang="fa-IR" sz="1400" b="1" dirty="0">
                <a:cs typeface="B Nazanin" pitchFamily="2" charset="-78"/>
              </a:rPr>
              <a:t>، </a:t>
            </a:r>
            <a:r>
              <a:rPr lang="fa-IR" sz="1400" b="1" dirty="0" smtClean="0">
                <a:cs typeface="B Nazanin" pitchFamily="2" charset="-78"/>
              </a:rPr>
              <a:t>1994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 flipH="1" flipV="1">
            <a:off x="5375275" y="5262941"/>
            <a:ext cx="304804" cy="89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       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flipH="1">
            <a:off x="3249492" y="5314222"/>
            <a:ext cx="2727309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H="1" flipV="1">
            <a:off x="5978444" y="5344477"/>
            <a:ext cx="45719" cy="5195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56" y="5886927"/>
            <a:ext cx="2190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2990850" y="5189338"/>
            <a:ext cx="242342" cy="2365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/>
              <a:t>1.4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2396" y="5215840"/>
            <a:ext cx="3810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900" dirty="0"/>
              <a:t>1.4</a:t>
            </a:r>
          </a:p>
        </p:txBody>
      </p:sp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 animBg="1"/>
      <p:bldP spid="13" grpId="0" animBg="1"/>
      <p:bldP spid="14" grpId="0" animBg="1"/>
      <p:bldP spid="16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4745</TotalTime>
  <Words>1350</Words>
  <Application>Microsoft Office PowerPoint</Application>
  <PresentationFormat>On-screen Show (4:3)</PresentationFormat>
  <Paragraphs>287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SimSun</vt:lpstr>
      <vt:lpstr>Arial</vt:lpstr>
      <vt:lpstr>B Nazanin</vt:lpstr>
      <vt:lpstr>B Titr</vt:lpstr>
      <vt:lpstr>Calibri</vt:lpstr>
      <vt:lpstr>Lucida Sans Unicode</vt:lpstr>
      <vt:lpstr>Palatino Linotype</vt:lpstr>
      <vt:lpstr>Times New Roman</vt:lpstr>
      <vt:lpstr>Verdana</vt:lpstr>
      <vt:lpstr>Wingdings</vt:lpstr>
      <vt:lpstr>Wingdings 2</vt:lpstr>
      <vt:lpstr>Wingdings 3</vt:lpstr>
      <vt:lpstr>Concourse</vt:lpstr>
      <vt:lpstr>Equation</vt:lpstr>
      <vt:lpstr>            مدلسازی و بررسی رفتار لرزه ای سدهای سنگریزه ای با رویه بتنی (CFRD)  علیرضا نظری مرداد 95     </vt:lpstr>
      <vt:lpstr> CFRDمزایا و محدودیت‌های سد‌های</vt:lpstr>
      <vt:lpstr>PowerPoint Presentation</vt:lpstr>
      <vt:lpstr>ضرورت انجام تحقیق</vt:lpstr>
      <vt:lpstr> مشخصات مدل استفاده شده برای تحلیل</vt:lpstr>
      <vt:lpstr>  ادامه مشخصات مدل</vt:lpstr>
      <vt:lpstr>توانمندی های مدل</vt:lpstr>
      <vt:lpstr>  نحوه انتخاب زلزله طرح</vt:lpstr>
      <vt:lpstr>توانمندی های مدل</vt:lpstr>
      <vt:lpstr>  </vt:lpstr>
      <vt:lpstr>  باز‌شدگی‌ درزهای قائم دال رویه، در اثر اعمال بار زلزله</vt:lpstr>
      <vt:lpstr>  </vt:lpstr>
      <vt:lpstr>  نیروهای محوری دال رویه در اثر بار زلزله</vt:lpstr>
      <vt:lpstr>  لنگرهای خمشی دال رویه در اثر بار زلزله</vt:lpstr>
      <vt:lpstr>آنچه در این پژوهش خواهید آموخت</vt:lpstr>
      <vt:lpstr>آنچه در این پژوهش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239</cp:revision>
  <dcterms:created xsi:type="dcterms:W3CDTF">2006-08-16T00:00:00Z</dcterms:created>
  <dcterms:modified xsi:type="dcterms:W3CDTF">2016-10-30T12:48:30Z</dcterms:modified>
</cp:coreProperties>
</file>