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
  </p:notesMasterIdLst>
  <p:sldIdLst>
    <p:sldId id="366" r:id="rId2"/>
    <p:sldId id="354" r:id="rId3"/>
    <p:sldId id="355" r:id="rId4"/>
    <p:sldId id="356" r:id="rId5"/>
    <p:sldId id="357" r:id="rId6"/>
    <p:sldId id="358" r:id="rId7"/>
    <p:sldId id="359" r:id="rId8"/>
    <p:sldId id="360" r:id="rId9"/>
    <p:sldId id="361" r:id="rId10"/>
    <p:sldId id="362" r:id="rId11"/>
    <p:sldId id="3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07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F:\abaqus\backward%20extrusion\step4\punch%20force\max%20force%20in%20each%20friction\max.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abaqus\backward%20extrusion\step4\punch%20force\0.2%20friction%20force%20diagram\0.2fric.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abaqus\backward%20extrusion\step4\die%20stress\max%20stress\stres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oleObject" Target="file:///F:\abaqus\backward%20extrusion\step5\sath%20dakheli%20lole\peeq\1.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F:\abaqus\backward%20extrusion\step5\sath%20dakheli%20lole2\mises\mises.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F:\abaqus\backward%20extrusion\step5\sath%20dakheli%20lole2\s22-shoai\shoai.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632678165449771"/>
          <c:y val="4.2209774442232652E-2"/>
          <c:w val="0.74189619083867075"/>
          <c:h val="0.81226193183477646"/>
        </c:manualLayout>
      </c:layout>
      <c:scatterChart>
        <c:scatterStyle val="smoothMarker"/>
        <c:varyColors val="0"/>
        <c:ser>
          <c:idx val="0"/>
          <c:order val="0"/>
          <c:tx>
            <c:v>0</c:v>
          </c:tx>
          <c:spPr>
            <a:ln w="19050" cap="rnd">
              <a:solidFill>
                <a:schemeClr val="accent1"/>
              </a:solidFill>
              <a:round/>
            </a:ln>
            <a:effectLst/>
          </c:spPr>
          <c:marker>
            <c:symbol val="none"/>
          </c:marker>
          <c:xVal>
            <c:numRef>
              <c:f>(Sheet1!$A$2,Sheet1!$A$4,Sheet1!$A$6,Sheet1!$A$8)</c:f>
              <c:numCache>
                <c:formatCode>General</c:formatCode>
                <c:ptCount val="4"/>
                <c:pt idx="0">
                  <c:v>10</c:v>
                </c:pt>
                <c:pt idx="1">
                  <c:v>20</c:v>
                </c:pt>
                <c:pt idx="2">
                  <c:v>30</c:v>
                </c:pt>
                <c:pt idx="3">
                  <c:v>40</c:v>
                </c:pt>
              </c:numCache>
            </c:numRef>
          </c:xVal>
          <c:yVal>
            <c:numRef>
              <c:f>(Sheet1!$B$2,Sheet1!$B$4,Sheet1!$B$6,Sheet1!$B$8)</c:f>
              <c:numCache>
                <c:formatCode>0.00E+00</c:formatCode>
                <c:ptCount val="4"/>
                <c:pt idx="0">
                  <c:v>78200</c:v>
                </c:pt>
                <c:pt idx="1">
                  <c:v>98900</c:v>
                </c:pt>
                <c:pt idx="2">
                  <c:v>130000</c:v>
                </c:pt>
                <c:pt idx="3">
                  <c:v>163000</c:v>
                </c:pt>
              </c:numCache>
            </c:numRef>
          </c:yVal>
          <c:smooth val="1"/>
          <c:extLst xmlns:c16r2="http://schemas.microsoft.com/office/drawing/2015/06/chart">
            <c:ext xmlns:c16="http://schemas.microsoft.com/office/drawing/2014/chart" uri="{C3380CC4-5D6E-409C-BE32-E72D297353CC}">
              <c16:uniqueId val="{00000000-DF41-4D8A-B73F-90A928A45C55}"/>
            </c:ext>
          </c:extLst>
        </c:ser>
        <c:ser>
          <c:idx val="1"/>
          <c:order val="1"/>
          <c:tx>
            <c:v>0.05</c:v>
          </c:tx>
          <c:spPr>
            <a:ln w="19050" cap="rnd">
              <a:solidFill>
                <a:schemeClr val="accent2"/>
              </a:solidFill>
              <a:round/>
            </a:ln>
            <a:effectLst/>
          </c:spPr>
          <c:marker>
            <c:symbol val="none"/>
          </c:marker>
          <c:xVal>
            <c:numRef>
              <c:f>(Sheet1!$A$2,Sheet1!$A$4,Sheet1!$A$6,Sheet1!$A$8)</c:f>
              <c:numCache>
                <c:formatCode>General</c:formatCode>
                <c:ptCount val="4"/>
                <c:pt idx="0">
                  <c:v>10</c:v>
                </c:pt>
                <c:pt idx="1">
                  <c:v>20</c:v>
                </c:pt>
                <c:pt idx="2">
                  <c:v>30</c:v>
                </c:pt>
                <c:pt idx="3">
                  <c:v>40</c:v>
                </c:pt>
              </c:numCache>
            </c:numRef>
          </c:xVal>
          <c:yVal>
            <c:numRef>
              <c:f>(Sheet1!$C$2,Sheet1!$C$4,Sheet1!$C$6,Sheet1!$C$8)</c:f>
              <c:numCache>
                <c:formatCode>0.00E+00</c:formatCode>
                <c:ptCount val="4"/>
                <c:pt idx="0">
                  <c:v>94830</c:v>
                </c:pt>
                <c:pt idx="1">
                  <c:v>110000</c:v>
                </c:pt>
                <c:pt idx="2">
                  <c:v>138000</c:v>
                </c:pt>
                <c:pt idx="3">
                  <c:v>167000</c:v>
                </c:pt>
              </c:numCache>
            </c:numRef>
          </c:yVal>
          <c:smooth val="1"/>
          <c:extLst xmlns:c16r2="http://schemas.microsoft.com/office/drawing/2015/06/chart">
            <c:ext xmlns:c16="http://schemas.microsoft.com/office/drawing/2014/chart" uri="{C3380CC4-5D6E-409C-BE32-E72D297353CC}">
              <c16:uniqueId val="{00000001-DF41-4D8A-B73F-90A928A45C55}"/>
            </c:ext>
          </c:extLst>
        </c:ser>
        <c:ser>
          <c:idx val="2"/>
          <c:order val="2"/>
          <c:tx>
            <c:v>0.1</c:v>
          </c:tx>
          <c:spPr>
            <a:ln w="19050" cap="rnd">
              <a:solidFill>
                <a:schemeClr val="accent3"/>
              </a:solidFill>
              <a:round/>
            </a:ln>
            <a:effectLst/>
          </c:spPr>
          <c:marker>
            <c:symbol val="none"/>
          </c:marker>
          <c:xVal>
            <c:numRef>
              <c:f>(Sheet1!$A$2,Sheet1!$A$4,Sheet1!$A$6,Sheet1!$A$8)</c:f>
              <c:numCache>
                <c:formatCode>General</c:formatCode>
                <c:ptCount val="4"/>
                <c:pt idx="0">
                  <c:v>10</c:v>
                </c:pt>
                <c:pt idx="1">
                  <c:v>20</c:v>
                </c:pt>
                <c:pt idx="2">
                  <c:v>30</c:v>
                </c:pt>
                <c:pt idx="3">
                  <c:v>40</c:v>
                </c:pt>
              </c:numCache>
            </c:numRef>
          </c:xVal>
          <c:yVal>
            <c:numRef>
              <c:f>(Sheet1!$D$2,Sheet1!$D$4,Sheet1!$D$6,Sheet1!$D$8)</c:f>
              <c:numCache>
                <c:formatCode>0.00E+00</c:formatCode>
                <c:ptCount val="4"/>
                <c:pt idx="0">
                  <c:v>112300</c:v>
                </c:pt>
                <c:pt idx="1">
                  <c:v>120000</c:v>
                </c:pt>
                <c:pt idx="2">
                  <c:v>146000</c:v>
                </c:pt>
                <c:pt idx="3">
                  <c:v>174000</c:v>
                </c:pt>
              </c:numCache>
            </c:numRef>
          </c:yVal>
          <c:smooth val="1"/>
          <c:extLst xmlns:c16r2="http://schemas.microsoft.com/office/drawing/2015/06/chart">
            <c:ext xmlns:c16="http://schemas.microsoft.com/office/drawing/2014/chart" uri="{C3380CC4-5D6E-409C-BE32-E72D297353CC}">
              <c16:uniqueId val="{00000002-DF41-4D8A-B73F-90A928A45C55}"/>
            </c:ext>
          </c:extLst>
        </c:ser>
        <c:ser>
          <c:idx val="3"/>
          <c:order val="3"/>
          <c:tx>
            <c:v>0.15</c:v>
          </c:tx>
          <c:spPr>
            <a:ln w="19050" cap="rnd">
              <a:solidFill>
                <a:schemeClr val="accent4"/>
              </a:solidFill>
              <a:round/>
            </a:ln>
            <a:effectLst/>
          </c:spPr>
          <c:marker>
            <c:symbol val="none"/>
          </c:marker>
          <c:xVal>
            <c:numRef>
              <c:f>(Sheet1!$A$2,Sheet1!$A$4,Sheet1!$A$6,Sheet1!$A$8)</c:f>
              <c:numCache>
                <c:formatCode>General</c:formatCode>
                <c:ptCount val="4"/>
                <c:pt idx="0">
                  <c:v>10</c:v>
                </c:pt>
                <c:pt idx="1">
                  <c:v>20</c:v>
                </c:pt>
                <c:pt idx="2">
                  <c:v>30</c:v>
                </c:pt>
                <c:pt idx="3">
                  <c:v>40</c:v>
                </c:pt>
              </c:numCache>
            </c:numRef>
          </c:xVal>
          <c:yVal>
            <c:numRef>
              <c:f>(Sheet1!$E$2,Sheet1!$E$4,Sheet1!$E$6,Sheet1!$E$8)</c:f>
              <c:numCache>
                <c:formatCode>0.00E+00</c:formatCode>
                <c:ptCount val="4"/>
                <c:pt idx="0">
                  <c:v>129000</c:v>
                </c:pt>
                <c:pt idx="1">
                  <c:v>130000</c:v>
                </c:pt>
                <c:pt idx="2">
                  <c:v>154000</c:v>
                </c:pt>
                <c:pt idx="3">
                  <c:v>180000</c:v>
                </c:pt>
              </c:numCache>
            </c:numRef>
          </c:yVal>
          <c:smooth val="1"/>
          <c:extLst xmlns:c16r2="http://schemas.microsoft.com/office/drawing/2015/06/chart">
            <c:ext xmlns:c16="http://schemas.microsoft.com/office/drawing/2014/chart" uri="{C3380CC4-5D6E-409C-BE32-E72D297353CC}">
              <c16:uniqueId val="{00000003-DF41-4D8A-B73F-90A928A45C55}"/>
            </c:ext>
          </c:extLst>
        </c:ser>
        <c:ser>
          <c:idx val="4"/>
          <c:order val="4"/>
          <c:tx>
            <c:v>0.2</c:v>
          </c:tx>
          <c:spPr>
            <a:ln w="19050" cap="rnd">
              <a:solidFill>
                <a:schemeClr val="accent5"/>
              </a:solidFill>
              <a:round/>
            </a:ln>
            <a:effectLst/>
          </c:spPr>
          <c:marker>
            <c:symbol val="none"/>
          </c:marker>
          <c:xVal>
            <c:numRef>
              <c:f>(Sheet1!$A$2,Sheet1!$A$4,Sheet1!$A$6,Sheet1!$A$8)</c:f>
              <c:numCache>
                <c:formatCode>General</c:formatCode>
                <c:ptCount val="4"/>
                <c:pt idx="0">
                  <c:v>10</c:v>
                </c:pt>
                <c:pt idx="1">
                  <c:v>20</c:v>
                </c:pt>
                <c:pt idx="2">
                  <c:v>30</c:v>
                </c:pt>
                <c:pt idx="3">
                  <c:v>40</c:v>
                </c:pt>
              </c:numCache>
            </c:numRef>
          </c:xVal>
          <c:yVal>
            <c:numRef>
              <c:f>(Sheet1!$F$2,Sheet1!$F$4,Sheet1!$F$6,Sheet1!$F$8)</c:f>
              <c:numCache>
                <c:formatCode>0.00E+00</c:formatCode>
                <c:ptCount val="4"/>
                <c:pt idx="0">
                  <c:v>146600</c:v>
                </c:pt>
                <c:pt idx="1">
                  <c:v>140000</c:v>
                </c:pt>
                <c:pt idx="2">
                  <c:v>163000</c:v>
                </c:pt>
                <c:pt idx="3">
                  <c:v>185500</c:v>
                </c:pt>
              </c:numCache>
            </c:numRef>
          </c:yVal>
          <c:smooth val="1"/>
          <c:extLst xmlns:c16r2="http://schemas.microsoft.com/office/drawing/2015/06/chart">
            <c:ext xmlns:c16="http://schemas.microsoft.com/office/drawing/2014/chart" uri="{C3380CC4-5D6E-409C-BE32-E72D297353CC}">
              <c16:uniqueId val="{00000004-DF41-4D8A-B73F-90A928A45C55}"/>
            </c:ext>
          </c:extLst>
        </c:ser>
        <c:ser>
          <c:idx val="5"/>
          <c:order val="5"/>
          <c:tx>
            <c:v>0.25</c:v>
          </c:tx>
          <c:spPr>
            <a:ln w="19050" cap="rnd">
              <a:solidFill>
                <a:schemeClr val="accent6"/>
              </a:solidFill>
              <a:round/>
            </a:ln>
            <a:effectLst/>
          </c:spPr>
          <c:marker>
            <c:symbol val="none"/>
          </c:marker>
          <c:xVal>
            <c:numRef>
              <c:f>(Sheet1!$A$2,Sheet1!$A$4,Sheet1!$A$6,Sheet1!$A$8)</c:f>
              <c:numCache>
                <c:formatCode>General</c:formatCode>
                <c:ptCount val="4"/>
                <c:pt idx="0">
                  <c:v>10</c:v>
                </c:pt>
                <c:pt idx="1">
                  <c:v>20</c:v>
                </c:pt>
                <c:pt idx="2">
                  <c:v>30</c:v>
                </c:pt>
                <c:pt idx="3">
                  <c:v>40</c:v>
                </c:pt>
              </c:numCache>
            </c:numRef>
          </c:xVal>
          <c:yVal>
            <c:numRef>
              <c:f>(Sheet1!$G$2,Sheet1!$G$4,Sheet1!$G$6,Sheet1!$G$8)</c:f>
              <c:numCache>
                <c:formatCode>0.00E+00</c:formatCode>
                <c:ptCount val="4"/>
                <c:pt idx="0">
                  <c:v>163000</c:v>
                </c:pt>
                <c:pt idx="1">
                  <c:v>150000</c:v>
                </c:pt>
                <c:pt idx="2">
                  <c:v>170000</c:v>
                </c:pt>
                <c:pt idx="3">
                  <c:v>191000</c:v>
                </c:pt>
              </c:numCache>
            </c:numRef>
          </c:yVal>
          <c:smooth val="1"/>
          <c:extLst xmlns:c16r2="http://schemas.microsoft.com/office/drawing/2015/06/chart">
            <c:ext xmlns:c16="http://schemas.microsoft.com/office/drawing/2014/chart" uri="{C3380CC4-5D6E-409C-BE32-E72D297353CC}">
              <c16:uniqueId val="{00000005-DF41-4D8A-B73F-90A928A45C55}"/>
            </c:ext>
          </c:extLst>
        </c:ser>
        <c:ser>
          <c:idx val="6"/>
          <c:order val="6"/>
          <c:tx>
            <c:v>0.3</c:v>
          </c:tx>
          <c:spPr>
            <a:ln w="19050" cap="rnd">
              <a:solidFill>
                <a:schemeClr val="accent1">
                  <a:lumMod val="60000"/>
                </a:schemeClr>
              </a:solidFill>
              <a:round/>
            </a:ln>
            <a:effectLst/>
          </c:spPr>
          <c:marker>
            <c:symbol val="none"/>
          </c:marker>
          <c:xVal>
            <c:numRef>
              <c:f>(Sheet1!$A$2,Sheet1!$A$4,Sheet1!$A$6,Sheet1!$A$8)</c:f>
              <c:numCache>
                <c:formatCode>General</c:formatCode>
                <c:ptCount val="4"/>
                <c:pt idx="0">
                  <c:v>10</c:v>
                </c:pt>
                <c:pt idx="1">
                  <c:v>20</c:v>
                </c:pt>
                <c:pt idx="2">
                  <c:v>30</c:v>
                </c:pt>
                <c:pt idx="3">
                  <c:v>40</c:v>
                </c:pt>
              </c:numCache>
            </c:numRef>
          </c:xVal>
          <c:yVal>
            <c:numRef>
              <c:f>(Sheet1!$H$2,Sheet1!$H$4,Sheet1!$H$6,Sheet1!$H$8)</c:f>
              <c:numCache>
                <c:formatCode>0.00E+00</c:formatCode>
                <c:ptCount val="4"/>
                <c:pt idx="0">
                  <c:v>180000</c:v>
                </c:pt>
                <c:pt idx="1">
                  <c:v>161000</c:v>
                </c:pt>
                <c:pt idx="2">
                  <c:v>177000</c:v>
                </c:pt>
                <c:pt idx="3">
                  <c:v>196000</c:v>
                </c:pt>
              </c:numCache>
            </c:numRef>
          </c:yVal>
          <c:smooth val="1"/>
          <c:extLst xmlns:c16r2="http://schemas.microsoft.com/office/drawing/2015/06/chart">
            <c:ext xmlns:c16="http://schemas.microsoft.com/office/drawing/2014/chart" uri="{C3380CC4-5D6E-409C-BE32-E72D297353CC}">
              <c16:uniqueId val="{00000006-DF41-4D8A-B73F-90A928A45C55}"/>
            </c:ext>
          </c:extLst>
        </c:ser>
        <c:dLbls>
          <c:showLegendKey val="0"/>
          <c:showVal val="0"/>
          <c:showCatName val="0"/>
          <c:showSerName val="0"/>
          <c:showPercent val="0"/>
          <c:showBubbleSize val="0"/>
        </c:dLbls>
        <c:axId val="617919280"/>
        <c:axId val="617919840"/>
      </c:scatterChart>
      <c:valAx>
        <c:axId val="61791928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a:t>Die angle, degree</a:t>
                </a:r>
              </a:p>
            </c:rich>
          </c:tx>
          <c:layout>
            <c:manualLayout>
              <c:xMode val="edge"/>
              <c:yMode val="edge"/>
              <c:x val="0.41801340343265236"/>
              <c:y val="0.9328119772916782"/>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7919840"/>
        <c:crosses val="autoZero"/>
        <c:crossBetween val="midCat"/>
      </c:valAx>
      <c:valAx>
        <c:axId val="6179198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a:t>Extrusion Load, KN</a:t>
                </a:r>
              </a:p>
            </c:rich>
          </c:tx>
          <c:layout>
            <c:manualLayout>
              <c:xMode val="edge"/>
              <c:yMode val="edge"/>
              <c:x val="3.2845060241054394E-2"/>
              <c:y val="0.26486390236099749"/>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7919280"/>
        <c:crosses val="autoZero"/>
        <c:crossBetween val="midCat"/>
        <c:dispUnits>
          <c:builtInUnit val="thousands"/>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70155133588644"/>
          <c:y val="3.9858264889748231E-2"/>
          <c:w val="0.72014140274317318"/>
          <c:h val="0.8948535794408875"/>
        </c:manualLayout>
      </c:layout>
      <c:scatterChart>
        <c:scatterStyle val="smoothMarker"/>
        <c:varyColors val="0"/>
        <c:ser>
          <c:idx val="0"/>
          <c:order val="0"/>
          <c:tx>
            <c:v>10 deg</c:v>
          </c:tx>
          <c:spPr>
            <a:ln w="22225" cap="rnd">
              <a:solidFill>
                <a:schemeClr val="accent1"/>
              </a:solidFill>
              <a:round/>
            </a:ln>
            <a:effectLst/>
          </c:spPr>
          <c:marker>
            <c:symbol val="none"/>
          </c:marker>
          <c:xVal>
            <c:numRef>
              <c:f>Sheet1!$B$6:$B$850</c:f>
              <c:numCache>
                <c:formatCode>0.00E+00</c:formatCode>
                <c:ptCount val="845"/>
                <c:pt idx="0" formatCode="General">
                  <c:v>0</c:v>
                </c:pt>
                <c:pt idx="1">
                  <c:v>1E-4</c:v>
                </c:pt>
                <c:pt idx="2">
                  <c:v>2.0000000000000001E-4</c:v>
                </c:pt>
                <c:pt idx="3">
                  <c:v>3.5E-4</c:v>
                </c:pt>
                <c:pt idx="4">
                  <c:v>5.7499999999999999E-4</c:v>
                </c:pt>
                <c:pt idx="5">
                  <c:v>9.1250000000000001E-4</c:v>
                </c:pt>
                <c:pt idx="6">
                  <c:v>1.4187500000000001E-3</c:v>
                </c:pt>
                <c:pt idx="7">
                  <c:v>2.1781299999999999E-3</c:v>
                </c:pt>
                <c:pt idx="8">
                  <c:v>3.3171899999999998E-3</c:v>
                </c:pt>
                <c:pt idx="9">
                  <c:v>5.0257799999999997E-3</c:v>
                </c:pt>
                <c:pt idx="10">
                  <c:v>7.5886699999999996E-3</c:v>
                </c:pt>
                <c:pt idx="11">
                  <c:v>1.1433E-2</c:v>
                </c:pt>
                <c:pt idx="12">
                  <c:v>1.71995E-2</c:v>
                </c:pt>
                <c:pt idx="13">
                  <c:v>2.5849299999999999E-2</c:v>
                </c:pt>
                <c:pt idx="14">
                  <c:v>2.9092900000000001E-2</c:v>
                </c:pt>
                <c:pt idx="15">
                  <c:v>3.39584E-2</c:v>
                </c:pt>
                <c:pt idx="16">
                  <c:v>3.5783000000000002E-2</c:v>
                </c:pt>
                <c:pt idx="17">
                  <c:v>3.6467199999999998E-2</c:v>
                </c:pt>
                <c:pt idx="18">
                  <c:v>3.7493499999999999E-2</c:v>
                </c:pt>
                <c:pt idx="19">
                  <c:v>3.78784E-2</c:v>
                </c:pt>
                <c:pt idx="20">
                  <c:v>3.8455700000000002E-2</c:v>
                </c:pt>
                <c:pt idx="21">
                  <c:v>3.8672199999999997E-2</c:v>
                </c:pt>
                <c:pt idx="22">
                  <c:v>3.8996900000000001E-2</c:v>
                </c:pt>
                <c:pt idx="23">
                  <c:v>3.9483999999999998E-2</c:v>
                </c:pt>
                <c:pt idx="24">
                  <c:v>4.0214600000000003E-2</c:v>
                </c:pt>
                <c:pt idx="25">
                  <c:v>4.1310600000000003E-2</c:v>
                </c:pt>
                <c:pt idx="26">
                  <c:v>4.2406600000000003E-2</c:v>
                </c:pt>
                <c:pt idx="27">
                  <c:v>4.2475100000000002E-2</c:v>
                </c:pt>
                <c:pt idx="28">
                  <c:v>4.2543600000000001E-2</c:v>
                </c:pt>
                <c:pt idx="29">
                  <c:v>4.26121E-2</c:v>
                </c:pt>
                <c:pt idx="30">
                  <c:v>4.2714799999999997E-2</c:v>
                </c:pt>
                <c:pt idx="31">
                  <c:v>4.2868900000000001E-2</c:v>
                </c:pt>
                <c:pt idx="32">
                  <c:v>4.3100100000000002E-2</c:v>
                </c:pt>
                <c:pt idx="33">
                  <c:v>4.3446899999999997E-2</c:v>
                </c:pt>
                <c:pt idx="34">
                  <c:v>4.3966999999999999E-2</c:v>
                </c:pt>
                <c:pt idx="35">
                  <c:v>4.4747299999999997E-2</c:v>
                </c:pt>
                <c:pt idx="36">
                  <c:v>4.5917600000000003E-2</c:v>
                </c:pt>
                <c:pt idx="37">
                  <c:v>4.7673199999999999E-2</c:v>
                </c:pt>
                <c:pt idx="38">
                  <c:v>5.0306499999999997E-2</c:v>
                </c:pt>
                <c:pt idx="39">
                  <c:v>5.1293999999999999E-2</c:v>
                </c:pt>
                <c:pt idx="40">
                  <c:v>5.2775200000000001E-2</c:v>
                </c:pt>
                <c:pt idx="41">
                  <c:v>5.4996999999999997E-2</c:v>
                </c:pt>
                <c:pt idx="42">
                  <c:v>5.8329800000000001E-2</c:v>
                </c:pt>
                <c:pt idx="43">
                  <c:v>6.3328999999999996E-2</c:v>
                </c:pt>
                <c:pt idx="44">
                  <c:v>6.4578800000000006E-2</c:v>
                </c:pt>
                <c:pt idx="45">
                  <c:v>6.5828499999999998E-2</c:v>
                </c:pt>
                <c:pt idx="46">
                  <c:v>6.7703200000000005E-2</c:v>
                </c:pt>
                <c:pt idx="47">
                  <c:v>6.84062E-2</c:v>
                </c:pt>
                <c:pt idx="48">
                  <c:v>6.9109199999999996E-2</c:v>
                </c:pt>
                <c:pt idx="49">
                  <c:v>6.9812200000000005E-2</c:v>
                </c:pt>
                <c:pt idx="50">
                  <c:v>7.0515300000000003E-2</c:v>
                </c:pt>
                <c:pt idx="51">
                  <c:v>7.1569800000000003E-2</c:v>
                </c:pt>
                <c:pt idx="52">
                  <c:v>7.3151499999999994E-2</c:v>
                </c:pt>
                <c:pt idx="53">
                  <c:v>7.4733300000000003E-2</c:v>
                </c:pt>
                <c:pt idx="54">
                  <c:v>7.6315099999999997E-2</c:v>
                </c:pt>
                <c:pt idx="55">
                  <c:v>7.8687699999999999E-2</c:v>
                </c:pt>
                <c:pt idx="56">
                  <c:v>8.2246700000000006E-2</c:v>
                </c:pt>
                <c:pt idx="57">
                  <c:v>8.2580299999999995E-2</c:v>
                </c:pt>
                <c:pt idx="58">
                  <c:v>8.3080799999999996E-2</c:v>
                </c:pt>
                <c:pt idx="59">
                  <c:v>8.3581299999999997E-2</c:v>
                </c:pt>
                <c:pt idx="60">
                  <c:v>8.4081799999999998E-2</c:v>
                </c:pt>
                <c:pt idx="61">
                  <c:v>8.4832500000000005E-2</c:v>
                </c:pt>
                <c:pt idx="62">
                  <c:v>8.5958599999999996E-2</c:v>
                </c:pt>
                <c:pt idx="63">
                  <c:v>8.7647699999999995E-2</c:v>
                </c:pt>
                <c:pt idx="64">
                  <c:v>9.0181399999999995E-2</c:v>
                </c:pt>
                <c:pt idx="65">
                  <c:v>9.3981899999999993E-2</c:v>
                </c:pt>
                <c:pt idx="66">
                  <c:v>9.4932000000000002E-2</c:v>
                </c:pt>
                <c:pt idx="67">
                  <c:v>9.5882099999999998E-2</c:v>
                </c:pt>
                <c:pt idx="68">
                  <c:v>9.7307299999999999E-2</c:v>
                </c:pt>
                <c:pt idx="69">
                  <c:v>9.9445099999999995E-2</c:v>
                </c:pt>
                <c:pt idx="70">
                  <c:v>0.10265199999999999</c:v>
                </c:pt>
                <c:pt idx="71">
                  <c:v>0.10585899999999999</c:v>
                </c:pt>
                <c:pt idx="72">
                  <c:v>0.109065</c:v>
                </c:pt>
                <c:pt idx="73">
                  <c:v>0.109366</c:v>
                </c:pt>
                <c:pt idx="74">
                  <c:v>0.109817</c:v>
                </c:pt>
                <c:pt idx="75">
                  <c:v>0.11049299999999999</c:v>
                </c:pt>
                <c:pt idx="76">
                  <c:v>0.111508</c:v>
                </c:pt>
                <c:pt idx="77">
                  <c:v>0.11303000000000001</c:v>
                </c:pt>
                <c:pt idx="78">
                  <c:v>0.115313</c:v>
                </c:pt>
                <c:pt idx="79">
                  <c:v>0.11616899999999999</c:v>
                </c:pt>
                <c:pt idx="80">
                  <c:v>0.11649</c:v>
                </c:pt>
                <c:pt idx="81">
                  <c:v>0.11697100000000001</c:v>
                </c:pt>
                <c:pt idx="82">
                  <c:v>0.117453</c:v>
                </c:pt>
                <c:pt idx="83">
                  <c:v>0.117934</c:v>
                </c:pt>
                <c:pt idx="84">
                  <c:v>0.118657</c:v>
                </c:pt>
                <c:pt idx="85">
                  <c:v>0.11974</c:v>
                </c:pt>
                <c:pt idx="86">
                  <c:v>0.121365</c:v>
                </c:pt>
                <c:pt idx="87">
                  <c:v>0.123803</c:v>
                </c:pt>
                <c:pt idx="88">
                  <c:v>0.12471699999999999</c:v>
                </c:pt>
                <c:pt idx="89">
                  <c:v>0.12608900000000001</c:v>
                </c:pt>
                <c:pt idx="90">
                  <c:v>0.12814600000000001</c:v>
                </c:pt>
                <c:pt idx="91">
                  <c:v>0.13123099999999999</c:v>
                </c:pt>
                <c:pt idx="92">
                  <c:v>0.13200200000000001</c:v>
                </c:pt>
                <c:pt idx="93">
                  <c:v>0.132774</c:v>
                </c:pt>
                <c:pt idx="94">
                  <c:v>0.133545</c:v>
                </c:pt>
                <c:pt idx="95">
                  <c:v>0.13470199999999999</c:v>
                </c:pt>
                <c:pt idx="96">
                  <c:v>0.136438</c:v>
                </c:pt>
                <c:pt idx="97">
                  <c:v>0.139041</c:v>
                </c:pt>
                <c:pt idx="98">
                  <c:v>0.13928499999999999</c:v>
                </c:pt>
                <c:pt idx="99">
                  <c:v>0.139651</c:v>
                </c:pt>
                <c:pt idx="100">
                  <c:v>0.14019999999999999</c:v>
                </c:pt>
                <c:pt idx="101">
                  <c:v>0.14102400000000001</c:v>
                </c:pt>
                <c:pt idx="102">
                  <c:v>0.142259</c:v>
                </c:pt>
                <c:pt idx="103">
                  <c:v>0.14411299999999999</c:v>
                </c:pt>
                <c:pt idx="104">
                  <c:v>0.146893</c:v>
                </c:pt>
                <c:pt idx="105">
                  <c:v>0.14715300000000001</c:v>
                </c:pt>
                <c:pt idx="106">
                  <c:v>0.14754400000000001</c:v>
                </c:pt>
                <c:pt idx="107">
                  <c:v>0.14813100000000001</c:v>
                </c:pt>
                <c:pt idx="108">
                  <c:v>0.14901</c:v>
                </c:pt>
                <c:pt idx="109">
                  <c:v>0.15032999999999999</c:v>
                </c:pt>
                <c:pt idx="110">
                  <c:v>0.152309</c:v>
                </c:pt>
                <c:pt idx="111">
                  <c:v>0.15305099999999999</c:v>
                </c:pt>
                <c:pt idx="112">
                  <c:v>0.15332899999999999</c:v>
                </c:pt>
                <c:pt idx="113">
                  <c:v>0.15374699999999999</c:v>
                </c:pt>
                <c:pt idx="114">
                  <c:v>0.15437300000000001</c:v>
                </c:pt>
                <c:pt idx="115">
                  <c:v>0.15531200000000001</c:v>
                </c:pt>
                <c:pt idx="116">
                  <c:v>0.156721</c:v>
                </c:pt>
                <c:pt idx="117">
                  <c:v>0.158835</c:v>
                </c:pt>
                <c:pt idx="118">
                  <c:v>0.15962699999999999</c:v>
                </c:pt>
                <c:pt idx="119">
                  <c:v>0.15992400000000001</c:v>
                </c:pt>
                <c:pt idx="120">
                  <c:v>0.160221</c:v>
                </c:pt>
                <c:pt idx="121">
                  <c:v>0.160519</c:v>
                </c:pt>
                <c:pt idx="122">
                  <c:v>0.160964</c:v>
                </c:pt>
                <c:pt idx="123">
                  <c:v>0.161633</c:v>
                </c:pt>
                <c:pt idx="124">
                  <c:v>0.162636</c:v>
                </c:pt>
                <c:pt idx="125">
                  <c:v>0.16414100000000001</c:v>
                </c:pt>
                <c:pt idx="126">
                  <c:v>0.16639799999999999</c:v>
                </c:pt>
                <c:pt idx="127">
                  <c:v>0.167244</c:v>
                </c:pt>
                <c:pt idx="128">
                  <c:v>0.168513</c:v>
                </c:pt>
                <c:pt idx="129">
                  <c:v>0.17041799999999999</c:v>
                </c:pt>
                <c:pt idx="130">
                  <c:v>0.17327400000000001</c:v>
                </c:pt>
                <c:pt idx="131">
                  <c:v>0.173542</c:v>
                </c:pt>
                <c:pt idx="132">
                  <c:v>0.17394399999999999</c:v>
                </c:pt>
                <c:pt idx="133">
                  <c:v>0.17454600000000001</c:v>
                </c:pt>
                <c:pt idx="134">
                  <c:v>0.17544999999999999</c:v>
                </c:pt>
                <c:pt idx="135">
                  <c:v>0.17680499999999999</c:v>
                </c:pt>
                <c:pt idx="136">
                  <c:v>0.178839</c:v>
                </c:pt>
                <c:pt idx="137">
                  <c:v>0.17960100000000001</c:v>
                </c:pt>
                <c:pt idx="138">
                  <c:v>0.18074499999999999</c:v>
                </c:pt>
                <c:pt idx="139">
                  <c:v>0.18246100000000001</c:v>
                </c:pt>
                <c:pt idx="140">
                  <c:v>0.18503500000000001</c:v>
                </c:pt>
                <c:pt idx="141">
                  <c:v>0.186</c:v>
                </c:pt>
                <c:pt idx="142">
                  <c:v>0.187447</c:v>
                </c:pt>
                <c:pt idx="143">
                  <c:v>0.18798999999999999</c:v>
                </c:pt>
                <c:pt idx="144">
                  <c:v>0.188805</c:v>
                </c:pt>
                <c:pt idx="145">
                  <c:v>0.190026</c:v>
                </c:pt>
                <c:pt idx="146">
                  <c:v>0.191858</c:v>
                </c:pt>
                <c:pt idx="147">
                  <c:v>0.194607</c:v>
                </c:pt>
                <c:pt idx="148">
                  <c:v>0.195294</c:v>
                </c:pt>
                <c:pt idx="149">
                  <c:v>0.19598099999999999</c:v>
                </c:pt>
                <c:pt idx="150">
                  <c:v>0.19701099999999999</c:v>
                </c:pt>
                <c:pt idx="151">
                  <c:v>0.198042</c:v>
                </c:pt>
                <c:pt idx="152">
                  <c:v>0.199073</c:v>
                </c:pt>
                <c:pt idx="153">
                  <c:v>0.20061799999999999</c:v>
                </c:pt>
                <c:pt idx="154">
                  <c:v>0.200763</c:v>
                </c:pt>
                <c:pt idx="155">
                  <c:v>0.20098099999999999</c:v>
                </c:pt>
                <c:pt idx="156">
                  <c:v>0.20130700000000001</c:v>
                </c:pt>
                <c:pt idx="157">
                  <c:v>0.201796</c:v>
                </c:pt>
                <c:pt idx="158">
                  <c:v>0.20252999999999999</c:v>
                </c:pt>
                <c:pt idx="159">
                  <c:v>0.20363000000000001</c:v>
                </c:pt>
                <c:pt idx="160">
                  <c:v>0.20528099999999999</c:v>
                </c:pt>
                <c:pt idx="161">
                  <c:v>0.207757</c:v>
                </c:pt>
                <c:pt idx="162">
                  <c:v>0.20798900000000001</c:v>
                </c:pt>
                <c:pt idx="163">
                  <c:v>0.208338</c:v>
                </c:pt>
                <c:pt idx="164">
                  <c:v>0.20885999999999999</c:v>
                </c:pt>
                <c:pt idx="165">
                  <c:v>0.209644</c:v>
                </c:pt>
                <c:pt idx="166">
                  <c:v>0.21081900000000001</c:v>
                </c:pt>
                <c:pt idx="167">
                  <c:v>0.21258199999999999</c:v>
                </c:pt>
                <c:pt idx="168">
                  <c:v>0.21324299999999999</c:v>
                </c:pt>
                <c:pt idx="169">
                  <c:v>0.21349099999999999</c:v>
                </c:pt>
                <c:pt idx="170">
                  <c:v>0.213863</c:v>
                </c:pt>
                <c:pt idx="171">
                  <c:v>0.21442</c:v>
                </c:pt>
                <c:pt idx="172">
                  <c:v>0.215257</c:v>
                </c:pt>
                <c:pt idx="173">
                  <c:v>0.21651200000000001</c:v>
                </c:pt>
                <c:pt idx="174">
                  <c:v>0.21839500000000001</c:v>
                </c:pt>
                <c:pt idx="175">
                  <c:v>0.21909999999999999</c:v>
                </c:pt>
                <c:pt idx="176">
                  <c:v>0.22015899999999999</c:v>
                </c:pt>
                <c:pt idx="177">
                  <c:v>0.220557</c:v>
                </c:pt>
                <c:pt idx="178">
                  <c:v>0.22115199999999999</c:v>
                </c:pt>
                <c:pt idx="179">
                  <c:v>0.22204599999999999</c:v>
                </c:pt>
                <c:pt idx="180">
                  <c:v>0.223386</c:v>
                </c:pt>
                <c:pt idx="181">
                  <c:v>0.22539600000000001</c:v>
                </c:pt>
                <c:pt idx="182">
                  <c:v>0.22614999999999999</c:v>
                </c:pt>
                <c:pt idx="183">
                  <c:v>0.226433</c:v>
                </c:pt>
                <c:pt idx="184">
                  <c:v>0.226857</c:v>
                </c:pt>
                <c:pt idx="185">
                  <c:v>0.227493</c:v>
                </c:pt>
                <c:pt idx="186">
                  <c:v>0.22844700000000001</c:v>
                </c:pt>
                <c:pt idx="187">
                  <c:v>0.229878</c:v>
                </c:pt>
                <c:pt idx="188">
                  <c:v>0.23202500000000001</c:v>
                </c:pt>
                <c:pt idx="189">
                  <c:v>0.23283000000000001</c:v>
                </c:pt>
                <c:pt idx="190">
                  <c:v>0.23313200000000001</c:v>
                </c:pt>
                <c:pt idx="191">
                  <c:v>0.23358499999999999</c:v>
                </c:pt>
                <c:pt idx="192">
                  <c:v>0.234264</c:v>
                </c:pt>
                <c:pt idx="193">
                  <c:v>0.23528299999999999</c:v>
                </c:pt>
                <c:pt idx="194">
                  <c:v>0.23681099999999999</c:v>
                </c:pt>
                <c:pt idx="195">
                  <c:v>0.23910300000000001</c:v>
                </c:pt>
                <c:pt idx="196">
                  <c:v>0.23996300000000001</c:v>
                </c:pt>
                <c:pt idx="197">
                  <c:v>0.240285</c:v>
                </c:pt>
                <c:pt idx="198">
                  <c:v>0.24076900000000001</c:v>
                </c:pt>
                <c:pt idx="199">
                  <c:v>0.24149399999999999</c:v>
                </c:pt>
                <c:pt idx="200">
                  <c:v>0.24258199999999999</c:v>
                </c:pt>
                <c:pt idx="201">
                  <c:v>0.24421399999999999</c:v>
                </c:pt>
                <c:pt idx="202">
                  <c:v>0.24666199999999999</c:v>
                </c:pt>
                <c:pt idx="203">
                  <c:v>0.246892</c:v>
                </c:pt>
                <c:pt idx="204">
                  <c:v>0.24723600000000001</c:v>
                </c:pt>
                <c:pt idx="205">
                  <c:v>0.247753</c:v>
                </c:pt>
                <c:pt idx="206">
                  <c:v>0.248527</c:v>
                </c:pt>
                <c:pt idx="207">
                  <c:v>0.24968899999999999</c:v>
                </c:pt>
                <c:pt idx="208">
                  <c:v>0.25143199999999999</c:v>
                </c:pt>
                <c:pt idx="209">
                  <c:v>0.252085</c:v>
                </c:pt>
                <c:pt idx="210">
                  <c:v>0.25273899999999999</c:v>
                </c:pt>
                <c:pt idx="211">
                  <c:v>0.25339200000000001</c:v>
                </c:pt>
                <c:pt idx="212">
                  <c:v>0.253637</c:v>
                </c:pt>
                <c:pt idx="213">
                  <c:v>0.25400499999999998</c:v>
                </c:pt>
                <c:pt idx="214">
                  <c:v>0.25455699999999998</c:v>
                </c:pt>
                <c:pt idx="215">
                  <c:v>0.255384</c:v>
                </c:pt>
                <c:pt idx="216">
                  <c:v>0.25662400000000002</c:v>
                </c:pt>
                <c:pt idx="217">
                  <c:v>0.25848500000000002</c:v>
                </c:pt>
                <c:pt idx="218">
                  <c:v>0.259183</c:v>
                </c:pt>
                <c:pt idx="219">
                  <c:v>0.26023000000000002</c:v>
                </c:pt>
                <c:pt idx="220">
                  <c:v>0.26062299999999999</c:v>
                </c:pt>
                <c:pt idx="221">
                  <c:v>0.261212</c:v>
                </c:pt>
                <c:pt idx="222">
                  <c:v>0.26209500000000002</c:v>
                </c:pt>
                <c:pt idx="223">
                  <c:v>0.26341999999999999</c:v>
                </c:pt>
                <c:pt idx="224">
                  <c:v>0.265407</c:v>
                </c:pt>
                <c:pt idx="225">
                  <c:v>0.266152</c:v>
                </c:pt>
                <c:pt idx="226">
                  <c:v>0.26727000000000001</c:v>
                </c:pt>
                <c:pt idx="227">
                  <c:v>0.26894699999999999</c:v>
                </c:pt>
                <c:pt idx="228">
                  <c:v>0.27146300000000001</c:v>
                </c:pt>
                <c:pt idx="229">
                  <c:v>0.27523500000000001</c:v>
                </c:pt>
                <c:pt idx="230">
                  <c:v>0.27617900000000001</c:v>
                </c:pt>
                <c:pt idx="231">
                  <c:v>0.27712199999999998</c:v>
                </c:pt>
                <c:pt idx="232">
                  <c:v>0.27806500000000001</c:v>
                </c:pt>
                <c:pt idx="233">
                  <c:v>0.27948000000000001</c:v>
                </c:pt>
                <c:pt idx="234">
                  <c:v>0.28160200000000002</c:v>
                </c:pt>
                <c:pt idx="235">
                  <c:v>0.283725</c:v>
                </c:pt>
                <c:pt idx="236">
                  <c:v>0.28584700000000002</c:v>
                </c:pt>
                <c:pt idx="237">
                  <c:v>0.28796899999999997</c:v>
                </c:pt>
                <c:pt idx="238">
                  <c:v>0.28876499999999999</c:v>
                </c:pt>
                <c:pt idx="239">
                  <c:v>0.28956100000000001</c:v>
                </c:pt>
                <c:pt idx="240">
                  <c:v>0.29035699999999998</c:v>
                </c:pt>
                <c:pt idx="241">
                  <c:v>0.29154999999999998</c:v>
                </c:pt>
                <c:pt idx="242">
                  <c:v>0.29334100000000002</c:v>
                </c:pt>
                <c:pt idx="243">
                  <c:v>0.29401300000000002</c:v>
                </c:pt>
                <c:pt idx="244">
                  <c:v>0.29426400000000003</c:v>
                </c:pt>
                <c:pt idx="245">
                  <c:v>0.29464200000000002</c:v>
                </c:pt>
                <c:pt idx="246">
                  <c:v>0.29502</c:v>
                </c:pt>
                <c:pt idx="247">
                  <c:v>0.29539799999999999</c:v>
                </c:pt>
                <c:pt idx="248">
                  <c:v>0.295964</c:v>
                </c:pt>
                <c:pt idx="249">
                  <c:v>0.29681400000000002</c:v>
                </c:pt>
                <c:pt idx="250">
                  <c:v>0.29808899999999999</c:v>
                </c:pt>
                <c:pt idx="251">
                  <c:v>0.30000100000000002</c:v>
                </c:pt>
                <c:pt idx="252">
                  <c:v>0.302869</c:v>
                </c:pt>
                <c:pt idx="253">
                  <c:v>0.30573800000000001</c:v>
                </c:pt>
                <c:pt idx="254">
                  <c:v>0.30645499999999998</c:v>
                </c:pt>
                <c:pt idx="255">
                  <c:v>0.30753000000000003</c:v>
                </c:pt>
                <c:pt idx="256">
                  <c:v>0.30914399999999997</c:v>
                </c:pt>
                <c:pt idx="257">
                  <c:v>0.31156400000000001</c:v>
                </c:pt>
                <c:pt idx="258">
                  <c:v>0.31519399999999997</c:v>
                </c:pt>
                <c:pt idx="259">
                  <c:v>0.31553399999999998</c:v>
                </c:pt>
                <c:pt idx="260">
                  <c:v>0.31604500000000002</c:v>
                </c:pt>
                <c:pt idx="261">
                  <c:v>0.31681100000000001</c:v>
                </c:pt>
                <c:pt idx="262">
                  <c:v>0.31795899999999999</c:v>
                </c:pt>
                <c:pt idx="263">
                  <c:v>0.31968200000000002</c:v>
                </c:pt>
                <c:pt idx="264">
                  <c:v>0.32226700000000003</c:v>
                </c:pt>
                <c:pt idx="265">
                  <c:v>0.32614300000000002</c:v>
                </c:pt>
                <c:pt idx="266">
                  <c:v>0.33001999999999998</c:v>
                </c:pt>
                <c:pt idx="267">
                  <c:v>0.33098899999999998</c:v>
                </c:pt>
                <c:pt idx="268">
                  <c:v>0.33244299999999999</c:v>
                </c:pt>
                <c:pt idx="269">
                  <c:v>0.334623</c:v>
                </c:pt>
                <c:pt idx="270">
                  <c:v>0.33544099999999999</c:v>
                </c:pt>
                <c:pt idx="271">
                  <c:v>0.33666699999999999</c:v>
                </c:pt>
                <c:pt idx="272">
                  <c:v>0.338507</c:v>
                </c:pt>
                <c:pt idx="273">
                  <c:v>0.34126699999999999</c:v>
                </c:pt>
                <c:pt idx="274">
                  <c:v>0.342302</c:v>
                </c:pt>
                <c:pt idx="275">
                  <c:v>0.34385399999999999</c:v>
                </c:pt>
                <c:pt idx="276">
                  <c:v>0.34618300000000002</c:v>
                </c:pt>
                <c:pt idx="277">
                  <c:v>0.34967599999999999</c:v>
                </c:pt>
                <c:pt idx="278">
                  <c:v>0.35098600000000002</c:v>
                </c:pt>
                <c:pt idx="279">
                  <c:v>0.352296</c:v>
                </c:pt>
                <c:pt idx="280">
                  <c:v>0.353605</c:v>
                </c:pt>
                <c:pt idx="281">
                  <c:v>0.35557</c:v>
                </c:pt>
                <c:pt idx="282">
                  <c:v>0.35630699999999998</c:v>
                </c:pt>
                <c:pt idx="283">
                  <c:v>0.35741200000000001</c:v>
                </c:pt>
                <c:pt idx="284">
                  <c:v>0.35907</c:v>
                </c:pt>
                <c:pt idx="285">
                  <c:v>0.36155599999999999</c:v>
                </c:pt>
                <c:pt idx="286">
                  <c:v>0.36404300000000001</c:v>
                </c:pt>
                <c:pt idx="287">
                  <c:v>0.36653000000000002</c:v>
                </c:pt>
                <c:pt idx="288">
                  <c:v>0.370259</c:v>
                </c:pt>
                <c:pt idx="289">
                  <c:v>0.37060900000000002</c:v>
                </c:pt>
                <c:pt idx="290">
                  <c:v>0.37113400000000002</c:v>
                </c:pt>
                <c:pt idx="291">
                  <c:v>0.37191999999999997</c:v>
                </c:pt>
                <c:pt idx="292">
                  <c:v>0.37310100000000002</c:v>
                </c:pt>
                <c:pt idx="293">
                  <c:v>0.37487100000000001</c:v>
                </c:pt>
                <c:pt idx="294">
                  <c:v>0.37752599999999997</c:v>
                </c:pt>
                <c:pt idx="295">
                  <c:v>0.38150899999999999</c:v>
                </c:pt>
                <c:pt idx="296">
                  <c:v>0.387484</c:v>
                </c:pt>
                <c:pt idx="297">
                  <c:v>0.38972400000000001</c:v>
                </c:pt>
                <c:pt idx="298">
                  <c:v>0.39308500000000002</c:v>
                </c:pt>
                <c:pt idx="299">
                  <c:v>0.39812599999999998</c:v>
                </c:pt>
                <c:pt idx="300">
                  <c:v>0.39859899999999998</c:v>
                </c:pt>
                <c:pt idx="301">
                  <c:v>0.399308</c:v>
                </c:pt>
                <c:pt idx="302">
                  <c:v>0.40037099999999998</c:v>
                </c:pt>
                <c:pt idx="303">
                  <c:v>0.40196599999999999</c:v>
                </c:pt>
                <c:pt idx="304">
                  <c:v>0.40435900000000002</c:v>
                </c:pt>
                <c:pt idx="305">
                  <c:v>0.40525600000000001</c:v>
                </c:pt>
                <c:pt idx="306">
                  <c:v>0.40559200000000001</c:v>
                </c:pt>
                <c:pt idx="307">
                  <c:v>0.40609699999999999</c:v>
                </c:pt>
                <c:pt idx="308">
                  <c:v>0.40685399999999999</c:v>
                </c:pt>
                <c:pt idx="309">
                  <c:v>0.40799000000000002</c:v>
                </c:pt>
                <c:pt idx="310">
                  <c:v>0.40969299999999997</c:v>
                </c:pt>
                <c:pt idx="311">
                  <c:v>0.41033199999999997</c:v>
                </c:pt>
                <c:pt idx="312">
                  <c:v>0.41128999999999999</c:v>
                </c:pt>
                <c:pt idx="313">
                  <c:v>0.41272700000000001</c:v>
                </c:pt>
                <c:pt idx="314">
                  <c:v>0.41326600000000002</c:v>
                </c:pt>
                <c:pt idx="315">
                  <c:v>0.414074</c:v>
                </c:pt>
                <c:pt idx="316">
                  <c:v>0.41528700000000002</c:v>
                </c:pt>
                <c:pt idx="317">
                  <c:v>0.41710599999999998</c:v>
                </c:pt>
                <c:pt idx="318">
                  <c:v>0.41983399999999998</c:v>
                </c:pt>
                <c:pt idx="319">
                  <c:v>0.42009000000000002</c:v>
                </c:pt>
                <c:pt idx="320">
                  <c:v>0.42047299999999999</c:v>
                </c:pt>
                <c:pt idx="321">
                  <c:v>0.42104900000000001</c:v>
                </c:pt>
                <c:pt idx="322">
                  <c:v>0.42191200000000001</c:v>
                </c:pt>
                <c:pt idx="323">
                  <c:v>0.423207</c:v>
                </c:pt>
                <c:pt idx="324">
                  <c:v>0.425149</c:v>
                </c:pt>
                <c:pt idx="325">
                  <c:v>0.42806300000000003</c:v>
                </c:pt>
                <c:pt idx="326">
                  <c:v>0.43243300000000001</c:v>
                </c:pt>
                <c:pt idx="327">
                  <c:v>0.43407200000000001</c:v>
                </c:pt>
                <c:pt idx="328">
                  <c:v>0.43468699999999999</c:v>
                </c:pt>
                <c:pt idx="329">
                  <c:v>0.43560900000000002</c:v>
                </c:pt>
                <c:pt idx="330">
                  <c:v>0.43699100000000002</c:v>
                </c:pt>
                <c:pt idx="331">
                  <c:v>0.43906499999999998</c:v>
                </c:pt>
                <c:pt idx="332">
                  <c:v>0.44217699999999999</c:v>
                </c:pt>
                <c:pt idx="333">
                  <c:v>0.44684400000000002</c:v>
                </c:pt>
                <c:pt idx="334">
                  <c:v>0.44695299999999999</c:v>
                </c:pt>
                <c:pt idx="335">
                  <c:v>0.44711699999999999</c:v>
                </c:pt>
                <c:pt idx="336">
                  <c:v>0.44736300000000001</c:v>
                </c:pt>
                <c:pt idx="337">
                  <c:v>0.44773200000000002</c:v>
                </c:pt>
                <c:pt idx="338">
                  <c:v>0.44828600000000002</c:v>
                </c:pt>
                <c:pt idx="339">
                  <c:v>0.448494</c:v>
                </c:pt>
                <c:pt idx="340">
                  <c:v>0.44880500000000001</c:v>
                </c:pt>
                <c:pt idx="341">
                  <c:v>0.449272</c:v>
                </c:pt>
                <c:pt idx="342">
                  <c:v>0.44997300000000001</c:v>
                </c:pt>
                <c:pt idx="343">
                  <c:v>0.45102399999999998</c:v>
                </c:pt>
                <c:pt idx="344">
                  <c:v>0.45260099999999998</c:v>
                </c:pt>
                <c:pt idx="345">
                  <c:v>0.45496700000000001</c:v>
                </c:pt>
                <c:pt idx="346">
                  <c:v>0.45585399999999998</c:v>
                </c:pt>
                <c:pt idx="347">
                  <c:v>0.45618599999999998</c:v>
                </c:pt>
                <c:pt idx="348">
                  <c:v>0.45668500000000001</c:v>
                </c:pt>
                <c:pt idx="349">
                  <c:v>0.45743400000000001</c:v>
                </c:pt>
                <c:pt idx="350">
                  <c:v>0.45855600000000002</c:v>
                </c:pt>
                <c:pt idx="351">
                  <c:v>0.46023999999999998</c:v>
                </c:pt>
                <c:pt idx="352">
                  <c:v>0.46276600000000001</c:v>
                </c:pt>
                <c:pt idx="353">
                  <c:v>0.463003</c:v>
                </c:pt>
                <c:pt idx="354">
                  <c:v>0.46335799999999999</c:v>
                </c:pt>
                <c:pt idx="355">
                  <c:v>0.463891</c:v>
                </c:pt>
                <c:pt idx="356">
                  <c:v>0.46468999999999999</c:v>
                </c:pt>
                <c:pt idx="357">
                  <c:v>0.465889</c:v>
                </c:pt>
                <c:pt idx="358">
                  <c:v>0.46768700000000002</c:v>
                </c:pt>
                <c:pt idx="359">
                  <c:v>0.47038400000000002</c:v>
                </c:pt>
                <c:pt idx="360">
                  <c:v>0.47063700000000003</c:v>
                </c:pt>
                <c:pt idx="361">
                  <c:v>0.47101599999999999</c:v>
                </c:pt>
                <c:pt idx="362">
                  <c:v>0.47158499999999998</c:v>
                </c:pt>
                <c:pt idx="363">
                  <c:v>0.47243800000000002</c:v>
                </c:pt>
                <c:pt idx="364">
                  <c:v>0.473719</c:v>
                </c:pt>
                <c:pt idx="365">
                  <c:v>0.47563899999999998</c:v>
                </c:pt>
                <c:pt idx="366">
                  <c:v>0.47635899999999998</c:v>
                </c:pt>
                <c:pt idx="367">
                  <c:v>0.477439</c:v>
                </c:pt>
                <c:pt idx="368">
                  <c:v>0.47784399999999999</c:v>
                </c:pt>
                <c:pt idx="369">
                  <c:v>0.47845199999999999</c:v>
                </c:pt>
                <c:pt idx="370">
                  <c:v>0.47936299999999998</c:v>
                </c:pt>
                <c:pt idx="371">
                  <c:v>0.48072999999999999</c:v>
                </c:pt>
                <c:pt idx="372">
                  <c:v>0.48277999999999999</c:v>
                </c:pt>
                <c:pt idx="373">
                  <c:v>0.48354900000000001</c:v>
                </c:pt>
                <c:pt idx="374">
                  <c:v>0.48470299999999999</c:v>
                </c:pt>
                <c:pt idx="375">
                  <c:v>0.48513499999999998</c:v>
                </c:pt>
                <c:pt idx="376">
                  <c:v>0.48578399999999999</c:v>
                </c:pt>
                <c:pt idx="377">
                  <c:v>0.486757</c:v>
                </c:pt>
                <c:pt idx="378">
                  <c:v>0.48821700000000001</c:v>
                </c:pt>
                <c:pt idx="379">
                  <c:v>0.49040699999999998</c:v>
                </c:pt>
                <c:pt idx="380">
                  <c:v>0.491228</c:v>
                </c:pt>
                <c:pt idx="381">
                  <c:v>0.49153599999999997</c:v>
                </c:pt>
                <c:pt idx="382">
                  <c:v>0.49199799999999999</c:v>
                </c:pt>
                <c:pt idx="383">
                  <c:v>0.49269099999999999</c:v>
                </c:pt>
                <c:pt idx="384">
                  <c:v>0.49373</c:v>
                </c:pt>
                <c:pt idx="385">
                  <c:v>0.49528899999999998</c:v>
                </c:pt>
                <c:pt idx="386">
                  <c:v>0.49587300000000001</c:v>
                </c:pt>
                <c:pt idx="387">
                  <c:v>0.49675000000000002</c:v>
                </c:pt>
                <c:pt idx="388">
                  <c:v>0.49806600000000001</c:v>
                </c:pt>
                <c:pt idx="389">
                  <c:v>0.49855899999999997</c:v>
                </c:pt>
                <c:pt idx="390">
                  <c:v>0.49929899999999999</c:v>
                </c:pt>
                <c:pt idx="391">
                  <c:v>0.50040799999999996</c:v>
                </c:pt>
                <c:pt idx="392">
                  <c:v>0.50207299999999999</c:v>
                </c:pt>
                <c:pt idx="393">
                  <c:v>0.50456999999999996</c:v>
                </c:pt>
                <c:pt idx="394">
                  <c:v>0.50550700000000004</c:v>
                </c:pt>
                <c:pt idx="395">
                  <c:v>0.50585800000000003</c:v>
                </c:pt>
                <c:pt idx="396">
                  <c:v>0.50638399999999995</c:v>
                </c:pt>
                <c:pt idx="397">
                  <c:v>0.50717400000000001</c:v>
                </c:pt>
                <c:pt idx="398">
                  <c:v>0.50836000000000003</c:v>
                </c:pt>
                <c:pt idx="399">
                  <c:v>0.51013699999999995</c:v>
                </c:pt>
                <c:pt idx="400">
                  <c:v>0.51280400000000004</c:v>
                </c:pt>
                <c:pt idx="401">
                  <c:v>0.51380400000000004</c:v>
                </c:pt>
                <c:pt idx="402">
                  <c:v>0.51530399999999998</c:v>
                </c:pt>
                <c:pt idx="403">
                  <c:v>0.51755399999999996</c:v>
                </c:pt>
                <c:pt idx="404">
                  <c:v>0.52092799999999995</c:v>
                </c:pt>
                <c:pt idx="405">
                  <c:v>0.52124499999999996</c:v>
                </c:pt>
                <c:pt idx="406">
                  <c:v>0.52171900000000004</c:v>
                </c:pt>
                <c:pt idx="407">
                  <c:v>0.52243099999999998</c:v>
                </c:pt>
                <c:pt idx="408">
                  <c:v>0.52349900000000005</c:v>
                </c:pt>
                <c:pt idx="409">
                  <c:v>0.52510100000000004</c:v>
                </c:pt>
                <c:pt idx="410">
                  <c:v>0.52750300000000006</c:v>
                </c:pt>
                <c:pt idx="411">
                  <c:v>0.52772799999999997</c:v>
                </c:pt>
                <c:pt idx="412">
                  <c:v>0.52806600000000004</c:v>
                </c:pt>
                <c:pt idx="413">
                  <c:v>0.52857299999999996</c:v>
                </c:pt>
                <c:pt idx="414">
                  <c:v>0.52933300000000005</c:v>
                </c:pt>
                <c:pt idx="415">
                  <c:v>0.530474</c:v>
                </c:pt>
                <c:pt idx="416">
                  <c:v>0.53218399999999999</c:v>
                </c:pt>
                <c:pt idx="417">
                  <c:v>0.53474999999999995</c:v>
                </c:pt>
                <c:pt idx="418">
                  <c:v>0.53498999999999997</c:v>
                </c:pt>
                <c:pt idx="419">
                  <c:v>0.53535100000000002</c:v>
                </c:pt>
                <c:pt idx="420">
                  <c:v>0.53589200000000003</c:v>
                </c:pt>
                <c:pt idx="421">
                  <c:v>0.53670399999999996</c:v>
                </c:pt>
                <c:pt idx="422">
                  <c:v>0.53792200000000001</c:v>
                </c:pt>
                <c:pt idx="423">
                  <c:v>0.53974800000000001</c:v>
                </c:pt>
                <c:pt idx="424">
                  <c:v>0.54248799999999997</c:v>
                </c:pt>
                <c:pt idx="425">
                  <c:v>0.546597</c:v>
                </c:pt>
                <c:pt idx="426">
                  <c:v>0.54813800000000001</c:v>
                </c:pt>
                <c:pt idx="427">
                  <c:v>0.54871599999999998</c:v>
                </c:pt>
                <c:pt idx="428">
                  <c:v>0.548933</c:v>
                </c:pt>
                <c:pt idx="429">
                  <c:v>0.54925800000000002</c:v>
                </c:pt>
                <c:pt idx="430">
                  <c:v>0.54974599999999996</c:v>
                </c:pt>
                <c:pt idx="431">
                  <c:v>0.55047699999999999</c:v>
                </c:pt>
                <c:pt idx="432">
                  <c:v>0.55157400000000001</c:v>
                </c:pt>
                <c:pt idx="433">
                  <c:v>0.55322000000000005</c:v>
                </c:pt>
                <c:pt idx="434">
                  <c:v>0.55568899999999999</c:v>
                </c:pt>
                <c:pt idx="435">
                  <c:v>0.55661400000000005</c:v>
                </c:pt>
                <c:pt idx="436">
                  <c:v>0.55800300000000003</c:v>
                </c:pt>
                <c:pt idx="437">
                  <c:v>0.56008599999999997</c:v>
                </c:pt>
                <c:pt idx="438">
                  <c:v>0.56320999999999999</c:v>
                </c:pt>
                <c:pt idx="439">
                  <c:v>0.56350299999999998</c:v>
                </c:pt>
                <c:pt idx="440">
                  <c:v>0.56394200000000005</c:v>
                </c:pt>
                <c:pt idx="441">
                  <c:v>0.56460100000000002</c:v>
                </c:pt>
                <c:pt idx="442">
                  <c:v>0.56559000000000004</c:v>
                </c:pt>
                <c:pt idx="443">
                  <c:v>0.56707300000000005</c:v>
                </c:pt>
                <c:pt idx="444">
                  <c:v>0.56929700000000005</c:v>
                </c:pt>
                <c:pt idx="445">
                  <c:v>0.57013100000000005</c:v>
                </c:pt>
                <c:pt idx="446">
                  <c:v>0.57044399999999995</c:v>
                </c:pt>
                <c:pt idx="447">
                  <c:v>0.570913</c:v>
                </c:pt>
                <c:pt idx="448">
                  <c:v>0.57161700000000004</c:v>
                </c:pt>
                <c:pt idx="449">
                  <c:v>0.57267199999999996</c:v>
                </c:pt>
                <c:pt idx="450">
                  <c:v>0.57425599999999999</c:v>
                </c:pt>
                <c:pt idx="451">
                  <c:v>0.576631</c:v>
                </c:pt>
                <c:pt idx="452">
                  <c:v>0.57752199999999998</c:v>
                </c:pt>
                <c:pt idx="453">
                  <c:v>0.57785600000000004</c:v>
                </c:pt>
                <c:pt idx="454">
                  <c:v>0.57835700000000001</c:v>
                </c:pt>
                <c:pt idx="455">
                  <c:v>0.57910799999999996</c:v>
                </c:pt>
                <c:pt idx="456">
                  <c:v>0.58023599999999997</c:v>
                </c:pt>
                <c:pt idx="457">
                  <c:v>0.58192600000000005</c:v>
                </c:pt>
                <c:pt idx="458">
                  <c:v>0.58446299999999995</c:v>
                </c:pt>
                <c:pt idx="459">
                  <c:v>0.58470100000000003</c:v>
                </c:pt>
                <c:pt idx="460">
                  <c:v>0.58505700000000005</c:v>
                </c:pt>
                <c:pt idx="461">
                  <c:v>0.585592</c:v>
                </c:pt>
                <c:pt idx="462">
                  <c:v>0.586395</c:v>
                </c:pt>
                <c:pt idx="463">
                  <c:v>0.58759899999999998</c:v>
                </c:pt>
                <c:pt idx="464">
                  <c:v>0.58940400000000004</c:v>
                </c:pt>
                <c:pt idx="465">
                  <c:v>0.592113</c:v>
                </c:pt>
                <c:pt idx="466">
                  <c:v>0.59236699999999998</c:v>
                </c:pt>
                <c:pt idx="467">
                  <c:v>0.59274800000000005</c:v>
                </c:pt>
                <c:pt idx="468">
                  <c:v>0.59331900000000004</c:v>
                </c:pt>
                <c:pt idx="469">
                  <c:v>0.59417600000000004</c:v>
                </c:pt>
                <c:pt idx="470">
                  <c:v>0.59546100000000002</c:v>
                </c:pt>
                <c:pt idx="471">
                  <c:v>0.59738999999999998</c:v>
                </c:pt>
                <c:pt idx="472">
                  <c:v>0.59811300000000001</c:v>
                </c:pt>
                <c:pt idx="473">
                  <c:v>0.59919699999999998</c:v>
                </c:pt>
                <c:pt idx="474">
                  <c:v>0.59960400000000003</c:v>
                </c:pt>
                <c:pt idx="475">
                  <c:v>0.60021400000000003</c:v>
                </c:pt>
                <c:pt idx="476">
                  <c:v>0.60112900000000002</c:v>
                </c:pt>
                <c:pt idx="477">
                  <c:v>0.60250199999999998</c:v>
                </c:pt>
                <c:pt idx="478">
                  <c:v>0.60456100000000002</c:v>
                </c:pt>
                <c:pt idx="479">
                  <c:v>0.60533300000000001</c:v>
                </c:pt>
                <c:pt idx="480">
                  <c:v>0.60649200000000003</c:v>
                </c:pt>
                <c:pt idx="481">
                  <c:v>0.60822900000000002</c:v>
                </c:pt>
                <c:pt idx="482">
                  <c:v>0.61083500000000002</c:v>
                </c:pt>
                <c:pt idx="483">
                  <c:v>0.61181200000000002</c:v>
                </c:pt>
                <c:pt idx="484">
                  <c:v>0.61327799999999999</c:v>
                </c:pt>
                <c:pt idx="485">
                  <c:v>0.61382800000000004</c:v>
                </c:pt>
                <c:pt idx="486">
                  <c:v>0.614653</c:v>
                </c:pt>
                <c:pt idx="487">
                  <c:v>0.61588900000000002</c:v>
                </c:pt>
                <c:pt idx="488">
                  <c:v>0.61774499999999999</c:v>
                </c:pt>
                <c:pt idx="489">
                  <c:v>0.62052799999999997</c:v>
                </c:pt>
                <c:pt idx="490">
                  <c:v>0.62078900000000004</c:v>
                </c:pt>
                <c:pt idx="491">
                  <c:v>0.62117999999999995</c:v>
                </c:pt>
                <c:pt idx="492">
                  <c:v>0.62176699999999996</c:v>
                </c:pt>
                <c:pt idx="493">
                  <c:v>0.62264799999999998</c:v>
                </c:pt>
                <c:pt idx="494">
                  <c:v>0.62396799999999997</c:v>
                </c:pt>
                <c:pt idx="495">
                  <c:v>0.62595000000000001</c:v>
                </c:pt>
                <c:pt idx="496">
                  <c:v>0.62669299999999994</c:v>
                </c:pt>
                <c:pt idx="497">
                  <c:v>0.627807</c:v>
                </c:pt>
                <c:pt idx="498">
                  <c:v>0.62822500000000003</c:v>
                </c:pt>
                <c:pt idx="499">
                  <c:v>0.62885199999999997</c:v>
                </c:pt>
                <c:pt idx="500">
                  <c:v>0.62979200000000002</c:v>
                </c:pt>
                <c:pt idx="501">
                  <c:v>0.63120200000000004</c:v>
                </c:pt>
                <c:pt idx="502">
                  <c:v>0.63331800000000005</c:v>
                </c:pt>
                <c:pt idx="503">
                  <c:v>0.63411200000000001</c:v>
                </c:pt>
                <c:pt idx="504">
                  <c:v>0.634409</c:v>
                </c:pt>
                <c:pt idx="505">
                  <c:v>0.63485499999999995</c:v>
                </c:pt>
                <c:pt idx="506">
                  <c:v>0.63552500000000001</c:v>
                </c:pt>
                <c:pt idx="507">
                  <c:v>0.63652900000000001</c:v>
                </c:pt>
                <c:pt idx="508">
                  <c:v>0.63803500000000002</c:v>
                </c:pt>
                <c:pt idx="509">
                  <c:v>0.64029400000000003</c:v>
                </c:pt>
                <c:pt idx="510">
                  <c:v>0.64114199999999999</c:v>
                </c:pt>
                <c:pt idx="511">
                  <c:v>0.641459</c:v>
                </c:pt>
                <c:pt idx="512">
                  <c:v>0.64193599999999995</c:v>
                </c:pt>
                <c:pt idx="513">
                  <c:v>0.64265099999999997</c:v>
                </c:pt>
                <c:pt idx="514">
                  <c:v>0.64372300000000005</c:v>
                </c:pt>
                <c:pt idx="515">
                  <c:v>0.64533099999999999</c:v>
                </c:pt>
                <c:pt idx="516">
                  <c:v>0.64774399999999999</c:v>
                </c:pt>
                <c:pt idx="517">
                  <c:v>0.64864900000000003</c:v>
                </c:pt>
                <c:pt idx="518">
                  <c:v>0.64898800000000001</c:v>
                </c:pt>
                <c:pt idx="519">
                  <c:v>0.64949699999999999</c:v>
                </c:pt>
                <c:pt idx="520">
                  <c:v>0.65025999999999995</c:v>
                </c:pt>
                <c:pt idx="521">
                  <c:v>0.65140500000000001</c:v>
                </c:pt>
                <c:pt idx="522">
                  <c:v>0.65312300000000001</c:v>
                </c:pt>
                <c:pt idx="523">
                  <c:v>0.65569900000000003</c:v>
                </c:pt>
                <c:pt idx="524">
                  <c:v>0.655941</c:v>
                </c:pt>
                <c:pt idx="525">
                  <c:v>0.65630299999999997</c:v>
                </c:pt>
                <c:pt idx="526">
                  <c:v>0.65684600000000004</c:v>
                </c:pt>
                <c:pt idx="527">
                  <c:v>0.65766199999999997</c:v>
                </c:pt>
                <c:pt idx="528">
                  <c:v>0.65888400000000003</c:v>
                </c:pt>
                <c:pt idx="529">
                  <c:v>0.66071899999999995</c:v>
                </c:pt>
                <c:pt idx="530">
                  <c:v>0.66347</c:v>
                </c:pt>
                <c:pt idx="531">
                  <c:v>0.66372799999999998</c:v>
                </c:pt>
                <c:pt idx="532">
                  <c:v>0.66411500000000001</c:v>
                </c:pt>
                <c:pt idx="533">
                  <c:v>0.66469500000000004</c:v>
                </c:pt>
                <c:pt idx="534">
                  <c:v>0.66556499999999996</c:v>
                </c:pt>
                <c:pt idx="535">
                  <c:v>0.66687099999999999</c:v>
                </c:pt>
                <c:pt idx="536">
                  <c:v>0.66883000000000004</c:v>
                </c:pt>
                <c:pt idx="537">
                  <c:v>0.66956400000000005</c:v>
                </c:pt>
                <c:pt idx="538">
                  <c:v>0.67066599999999998</c:v>
                </c:pt>
                <c:pt idx="539">
                  <c:v>0.67107899999999998</c:v>
                </c:pt>
                <c:pt idx="540">
                  <c:v>0.67169900000000005</c:v>
                </c:pt>
                <c:pt idx="541">
                  <c:v>0.67262900000000003</c:v>
                </c:pt>
                <c:pt idx="542">
                  <c:v>0.67402300000000004</c:v>
                </c:pt>
                <c:pt idx="543">
                  <c:v>0.67611500000000002</c:v>
                </c:pt>
                <c:pt idx="544">
                  <c:v>0.67689900000000003</c:v>
                </c:pt>
                <c:pt idx="545">
                  <c:v>0.67719300000000004</c:v>
                </c:pt>
                <c:pt idx="546">
                  <c:v>0.67763399999999996</c:v>
                </c:pt>
                <c:pt idx="547">
                  <c:v>0.67829600000000001</c:v>
                </c:pt>
                <c:pt idx="548">
                  <c:v>0.67928900000000003</c:v>
                </c:pt>
                <c:pt idx="549">
                  <c:v>0.68077799999999999</c:v>
                </c:pt>
                <c:pt idx="550">
                  <c:v>0.68301100000000003</c:v>
                </c:pt>
                <c:pt idx="551">
                  <c:v>0.68384900000000004</c:v>
                </c:pt>
                <c:pt idx="552">
                  <c:v>0.68416299999999997</c:v>
                </c:pt>
                <c:pt idx="553">
                  <c:v>0.68463399999999996</c:v>
                </c:pt>
                <c:pt idx="554">
                  <c:v>0.68534099999999998</c:v>
                </c:pt>
                <c:pt idx="555">
                  <c:v>0.68640100000000004</c:v>
                </c:pt>
                <c:pt idx="556">
                  <c:v>0.68799100000000002</c:v>
                </c:pt>
                <c:pt idx="557">
                  <c:v>0.69037599999999999</c:v>
                </c:pt>
                <c:pt idx="558">
                  <c:v>0.69127000000000005</c:v>
                </c:pt>
                <c:pt idx="559">
                  <c:v>0.69160600000000005</c:v>
                </c:pt>
                <c:pt idx="560">
                  <c:v>0.69210899999999997</c:v>
                </c:pt>
                <c:pt idx="561">
                  <c:v>0.69286400000000004</c:v>
                </c:pt>
                <c:pt idx="562">
                  <c:v>0.69399599999999995</c:v>
                </c:pt>
                <c:pt idx="563">
                  <c:v>0.69569300000000001</c:v>
                </c:pt>
                <c:pt idx="564">
                  <c:v>0.698241</c:v>
                </c:pt>
                <c:pt idx="565">
                  <c:v>0.69919600000000004</c:v>
                </c:pt>
                <c:pt idx="566">
                  <c:v>0.70062800000000003</c:v>
                </c:pt>
                <c:pt idx="567">
                  <c:v>0.70277699999999999</c:v>
                </c:pt>
                <c:pt idx="568">
                  <c:v>0.70600099999999999</c:v>
                </c:pt>
                <c:pt idx="569">
                  <c:v>0.70630300000000001</c:v>
                </c:pt>
                <c:pt idx="570">
                  <c:v>0.70675600000000005</c:v>
                </c:pt>
                <c:pt idx="571">
                  <c:v>0.70743599999999995</c:v>
                </c:pt>
                <c:pt idx="572">
                  <c:v>0.70845599999999997</c:v>
                </c:pt>
                <c:pt idx="573">
                  <c:v>0.70998600000000001</c:v>
                </c:pt>
                <c:pt idx="574">
                  <c:v>0.71228100000000005</c:v>
                </c:pt>
                <c:pt idx="575">
                  <c:v>0.71314200000000005</c:v>
                </c:pt>
                <c:pt idx="576">
                  <c:v>0.71346399999999999</c:v>
                </c:pt>
                <c:pt idx="577">
                  <c:v>0.71394800000000003</c:v>
                </c:pt>
                <c:pt idx="578">
                  <c:v>0.71467499999999995</c:v>
                </c:pt>
                <c:pt idx="579">
                  <c:v>0.71576399999999996</c:v>
                </c:pt>
                <c:pt idx="580">
                  <c:v>0.71739799999999998</c:v>
                </c:pt>
                <c:pt idx="581">
                  <c:v>0.71984800000000004</c:v>
                </c:pt>
                <c:pt idx="582">
                  <c:v>0.72076700000000005</c:v>
                </c:pt>
                <c:pt idx="583">
                  <c:v>0.72214599999999995</c:v>
                </c:pt>
                <c:pt idx="584">
                  <c:v>0.724213</c:v>
                </c:pt>
                <c:pt idx="585">
                  <c:v>0.72731500000000004</c:v>
                </c:pt>
                <c:pt idx="586">
                  <c:v>0.72760599999999998</c:v>
                </c:pt>
                <c:pt idx="587">
                  <c:v>0.72804199999999997</c:v>
                </c:pt>
                <c:pt idx="588">
                  <c:v>0.72869600000000001</c:v>
                </c:pt>
                <c:pt idx="589">
                  <c:v>0.72967800000000005</c:v>
                </c:pt>
                <c:pt idx="590">
                  <c:v>0.73114999999999997</c:v>
                </c:pt>
                <c:pt idx="591">
                  <c:v>0.73335799999999995</c:v>
                </c:pt>
                <c:pt idx="592">
                  <c:v>0.73418600000000001</c:v>
                </c:pt>
                <c:pt idx="593">
                  <c:v>0.73449600000000004</c:v>
                </c:pt>
                <c:pt idx="594">
                  <c:v>0.734962</c:v>
                </c:pt>
                <c:pt idx="595">
                  <c:v>0.73566100000000001</c:v>
                </c:pt>
                <c:pt idx="596">
                  <c:v>0.73670899999999995</c:v>
                </c:pt>
                <c:pt idx="597">
                  <c:v>0.73828099999999997</c:v>
                </c:pt>
                <c:pt idx="598">
                  <c:v>0.74063800000000002</c:v>
                </c:pt>
                <c:pt idx="599">
                  <c:v>0.74152300000000004</c:v>
                </c:pt>
                <c:pt idx="600">
                  <c:v>0.74185400000000001</c:v>
                </c:pt>
                <c:pt idx="601">
                  <c:v>0.74235200000000001</c:v>
                </c:pt>
                <c:pt idx="602">
                  <c:v>0.74309800000000004</c:v>
                </c:pt>
                <c:pt idx="603">
                  <c:v>0.74421700000000002</c:v>
                </c:pt>
                <c:pt idx="604">
                  <c:v>0.74589499999999997</c:v>
                </c:pt>
                <c:pt idx="605">
                  <c:v>0.74841299999999999</c:v>
                </c:pt>
                <c:pt idx="606">
                  <c:v>0.74935799999999997</c:v>
                </c:pt>
                <c:pt idx="607">
                  <c:v>0.75077400000000005</c:v>
                </c:pt>
                <c:pt idx="608">
                  <c:v>0.75289899999999998</c:v>
                </c:pt>
                <c:pt idx="609">
                  <c:v>0.75608500000000001</c:v>
                </c:pt>
                <c:pt idx="610">
                  <c:v>0.75638399999999995</c:v>
                </c:pt>
                <c:pt idx="611">
                  <c:v>0.75683199999999995</c:v>
                </c:pt>
                <c:pt idx="612">
                  <c:v>0.75750399999999996</c:v>
                </c:pt>
                <c:pt idx="613">
                  <c:v>0.75851299999999999</c:v>
                </c:pt>
                <c:pt idx="614">
                  <c:v>0.76002499999999995</c:v>
                </c:pt>
                <c:pt idx="615">
                  <c:v>0.76229400000000003</c:v>
                </c:pt>
                <c:pt idx="616">
                  <c:v>0.76314499999999996</c:v>
                </c:pt>
                <c:pt idx="617">
                  <c:v>0.76346400000000003</c:v>
                </c:pt>
                <c:pt idx="618">
                  <c:v>0.76394200000000001</c:v>
                </c:pt>
                <c:pt idx="619">
                  <c:v>0.76466000000000001</c:v>
                </c:pt>
                <c:pt idx="620">
                  <c:v>0.765737</c:v>
                </c:pt>
                <c:pt idx="621">
                  <c:v>0.76735200000000003</c:v>
                </c:pt>
                <c:pt idx="622">
                  <c:v>0.76977499999999999</c:v>
                </c:pt>
                <c:pt idx="623">
                  <c:v>0.77068300000000001</c:v>
                </c:pt>
                <c:pt idx="624">
                  <c:v>0.77102400000000004</c:v>
                </c:pt>
                <c:pt idx="625">
                  <c:v>0.77153499999999997</c:v>
                </c:pt>
                <c:pt idx="626">
                  <c:v>0.77230200000000004</c:v>
                </c:pt>
                <c:pt idx="627">
                  <c:v>0.773451</c:v>
                </c:pt>
                <c:pt idx="628">
                  <c:v>0.77517599999999998</c:v>
                </c:pt>
                <c:pt idx="629">
                  <c:v>0.77776299999999998</c:v>
                </c:pt>
                <c:pt idx="630">
                  <c:v>0.77800599999999998</c:v>
                </c:pt>
                <c:pt idx="631">
                  <c:v>0.77837000000000001</c:v>
                </c:pt>
                <c:pt idx="632">
                  <c:v>0.77891600000000005</c:v>
                </c:pt>
                <c:pt idx="633">
                  <c:v>0.77973400000000004</c:v>
                </c:pt>
                <c:pt idx="634">
                  <c:v>0.78096200000000005</c:v>
                </c:pt>
                <c:pt idx="635">
                  <c:v>0.78280400000000006</c:v>
                </c:pt>
                <c:pt idx="636">
                  <c:v>0.78556700000000002</c:v>
                </c:pt>
                <c:pt idx="637">
                  <c:v>0.78971100000000005</c:v>
                </c:pt>
                <c:pt idx="638">
                  <c:v>0.791265</c:v>
                </c:pt>
                <c:pt idx="639">
                  <c:v>0.79184699999999997</c:v>
                </c:pt>
                <c:pt idx="640">
                  <c:v>0.79206600000000005</c:v>
                </c:pt>
                <c:pt idx="641">
                  <c:v>0.79239400000000004</c:v>
                </c:pt>
                <c:pt idx="642">
                  <c:v>0.79288499999999995</c:v>
                </c:pt>
                <c:pt idx="643">
                  <c:v>0.79362299999999997</c:v>
                </c:pt>
                <c:pt idx="644">
                  <c:v>0.79472900000000002</c:v>
                </c:pt>
                <c:pt idx="645">
                  <c:v>0.79638900000000001</c:v>
                </c:pt>
                <c:pt idx="646">
                  <c:v>0.79887799999999998</c:v>
                </c:pt>
                <c:pt idx="647">
                  <c:v>0.79911200000000004</c:v>
                </c:pt>
                <c:pt idx="648">
                  <c:v>0.79946200000000001</c:v>
                </c:pt>
                <c:pt idx="649">
                  <c:v>0.799987</c:v>
                </c:pt>
                <c:pt idx="650">
                  <c:v>0.80077399999999999</c:v>
                </c:pt>
                <c:pt idx="651">
                  <c:v>0.801956</c:v>
                </c:pt>
                <c:pt idx="652">
                  <c:v>0.803728</c:v>
                </c:pt>
                <c:pt idx="653">
                  <c:v>0.80638600000000005</c:v>
                </c:pt>
                <c:pt idx="654">
                  <c:v>0.80663499999999999</c:v>
                </c:pt>
                <c:pt idx="655">
                  <c:v>0.80700899999999998</c:v>
                </c:pt>
                <c:pt idx="656">
                  <c:v>0.80757000000000001</c:v>
                </c:pt>
                <c:pt idx="657">
                  <c:v>0.80841099999999999</c:v>
                </c:pt>
                <c:pt idx="658">
                  <c:v>0.80967299999999998</c:v>
                </c:pt>
                <c:pt idx="659">
                  <c:v>0.81156499999999998</c:v>
                </c:pt>
                <c:pt idx="660">
                  <c:v>0.81227499999999997</c:v>
                </c:pt>
                <c:pt idx="661">
                  <c:v>0.81333900000000003</c:v>
                </c:pt>
                <c:pt idx="662">
                  <c:v>0.81373799999999996</c:v>
                </c:pt>
                <c:pt idx="663">
                  <c:v>0.81433699999999998</c:v>
                </c:pt>
                <c:pt idx="664">
                  <c:v>0.81523500000000004</c:v>
                </c:pt>
                <c:pt idx="665">
                  <c:v>0.81658200000000003</c:v>
                </c:pt>
                <c:pt idx="666">
                  <c:v>0.81860299999999997</c:v>
                </c:pt>
                <c:pt idx="667">
                  <c:v>0.81936100000000001</c:v>
                </c:pt>
                <c:pt idx="668">
                  <c:v>0.82049799999999995</c:v>
                </c:pt>
                <c:pt idx="669">
                  <c:v>0.82092399999999999</c:v>
                </c:pt>
                <c:pt idx="670">
                  <c:v>0.82156399999999996</c:v>
                </c:pt>
                <c:pt idx="671">
                  <c:v>0.822523</c:v>
                </c:pt>
                <c:pt idx="672">
                  <c:v>0.82396100000000005</c:v>
                </c:pt>
                <c:pt idx="673">
                  <c:v>0.82611900000000005</c:v>
                </c:pt>
                <c:pt idx="674">
                  <c:v>0.82692900000000003</c:v>
                </c:pt>
                <c:pt idx="675">
                  <c:v>0.82814299999999996</c:v>
                </c:pt>
                <c:pt idx="676">
                  <c:v>0.82859799999999995</c:v>
                </c:pt>
                <c:pt idx="677">
                  <c:v>0.82928100000000005</c:v>
                </c:pt>
                <c:pt idx="678">
                  <c:v>0.83030499999999996</c:v>
                </c:pt>
                <c:pt idx="679">
                  <c:v>0.83184100000000005</c:v>
                </c:pt>
                <c:pt idx="680">
                  <c:v>0.83414600000000005</c:v>
                </c:pt>
                <c:pt idx="681">
                  <c:v>0.83501000000000003</c:v>
                </c:pt>
                <c:pt idx="682">
                  <c:v>0.83533400000000002</c:v>
                </c:pt>
                <c:pt idx="683">
                  <c:v>0.83582000000000001</c:v>
                </c:pt>
                <c:pt idx="684">
                  <c:v>0.83654899999999999</c:v>
                </c:pt>
                <c:pt idx="685">
                  <c:v>0.83764300000000003</c:v>
                </c:pt>
                <c:pt idx="686">
                  <c:v>0.839283</c:v>
                </c:pt>
                <c:pt idx="687">
                  <c:v>0.84174400000000005</c:v>
                </c:pt>
                <c:pt idx="688">
                  <c:v>0.84197500000000003</c:v>
                </c:pt>
                <c:pt idx="689">
                  <c:v>0.84232099999999999</c:v>
                </c:pt>
                <c:pt idx="690">
                  <c:v>0.84284000000000003</c:v>
                </c:pt>
                <c:pt idx="691">
                  <c:v>0.84361900000000001</c:v>
                </c:pt>
                <c:pt idx="692">
                  <c:v>0.84478699999999995</c:v>
                </c:pt>
                <c:pt idx="693">
                  <c:v>0.84653900000000004</c:v>
                </c:pt>
                <c:pt idx="694">
                  <c:v>0.84916700000000001</c:v>
                </c:pt>
                <c:pt idx="695">
                  <c:v>0.84941299999999997</c:v>
                </c:pt>
                <c:pt idx="696">
                  <c:v>0.84978299999999996</c:v>
                </c:pt>
                <c:pt idx="697">
                  <c:v>0.85033700000000001</c:v>
                </c:pt>
                <c:pt idx="698">
                  <c:v>0.85116800000000004</c:v>
                </c:pt>
                <c:pt idx="699">
                  <c:v>0.85241599999999995</c:v>
                </c:pt>
                <c:pt idx="700">
                  <c:v>0.85428599999999999</c:v>
                </c:pt>
                <c:pt idx="701">
                  <c:v>0.85709299999999999</c:v>
                </c:pt>
                <c:pt idx="702">
                  <c:v>0.86130200000000001</c:v>
                </c:pt>
                <c:pt idx="703">
                  <c:v>0.86288100000000001</c:v>
                </c:pt>
                <c:pt idx="704">
                  <c:v>0.86347300000000005</c:v>
                </c:pt>
                <c:pt idx="705">
                  <c:v>0.86369499999999999</c:v>
                </c:pt>
                <c:pt idx="706">
                  <c:v>0.86402800000000002</c:v>
                </c:pt>
                <c:pt idx="707">
                  <c:v>0.86452700000000005</c:v>
                </c:pt>
                <c:pt idx="708">
                  <c:v>0.86527600000000005</c:v>
                </c:pt>
                <c:pt idx="709">
                  <c:v>0.86639999999999995</c:v>
                </c:pt>
                <c:pt idx="710">
                  <c:v>0.86808600000000002</c:v>
                </c:pt>
                <c:pt idx="711">
                  <c:v>0.870614</c:v>
                </c:pt>
                <c:pt idx="712">
                  <c:v>0.87085100000000004</c:v>
                </c:pt>
                <c:pt idx="713">
                  <c:v>0.87120699999999995</c:v>
                </c:pt>
                <c:pt idx="714">
                  <c:v>0.87173999999999996</c:v>
                </c:pt>
                <c:pt idx="715">
                  <c:v>0.87253999999999998</c:v>
                </c:pt>
                <c:pt idx="716">
                  <c:v>0.87373999999999996</c:v>
                </c:pt>
                <c:pt idx="717">
                  <c:v>0.87553999999999998</c:v>
                </c:pt>
                <c:pt idx="718">
                  <c:v>0.87824100000000005</c:v>
                </c:pt>
                <c:pt idx="719">
                  <c:v>0.878494</c:v>
                </c:pt>
                <c:pt idx="720">
                  <c:v>0.87887300000000002</c:v>
                </c:pt>
                <c:pt idx="721">
                  <c:v>0.87944299999999997</c:v>
                </c:pt>
                <c:pt idx="722">
                  <c:v>0.880297</c:v>
                </c:pt>
                <c:pt idx="723">
                  <c:v>0.881579</c:v>
                </c:pt>
                <c:pt idx="724">
                  <c:v>0.88350099999999998</c:v>
                </c:pt>
                <c:pt idx="725">
                  <c:v>0.88422199999999995</c:v>
                </c:pt>
                <c:pt idx="726">
                  <c:v>0.88530299999999995</c:v>
                </c:pt>
                <c:pt idx="727">
                  <c:v>0.88570899999999997</c:v>
                </c:pt>
                <c:pt idx="728">
                  <c:v>0.88631700000000002</c:v>
                </c:pt>
                <c:pt idx="729">
                  <c:v>0.88722900000000005</c:v>
                </c:pt>
                <c:pt idx="730">
                  <c:v>0.888598</c:v>
                </c:pt>
                <c:pt idx="731">
                  <c:v>0.89065000000000005</c:v>
                </c:pt>
                <c:pt idx="732">
                  <c:v>0.89141999999999999</c:v>
                </c:pt>
                <c:pt idx="733">
                  <c:v>0.89257500000000001</c:v>
                </c:pt>
                <c:pt idx="734">
                  <c:v>0.89430699999999996</c:v>
                </c:pt>
                <c:pt idx="735">
                  <c:v>0.89690499999999995</c:v>
                </c:pt>
                <c:pt idx="736">
                  <c:v>0.89787899999999998</c:v>
                </c:pt>
                <c:pt idx="737">
                  <c:v>0.89934000000000003</c:v>
                </c:pt>
                <c:pt idx="738">
                  <c:v>0.89988800000000002</c:v>
                </c:pt>
                <c:pt idx="739">
                  <c:v>0.90071000000000001</c:v>
                </c:pt>
                <c:pt idx="740">
                  <c:v>0.90194300000000005</c:v>
                </c:pt>
                <c:pt idx="741">
                  <c:v>0.90379299999999996</c:v>
                </c:pt>
                <c:pt idx="742">
                  <c:v>0.90656700000000001</c:v>
                </c:pt>
                <c:pt idx="743">
                  <c:v>0.90682700000000005</c:v>
                </c:pt>
                <c:pt idx="744">
                  <c:v>0.90721700000000005</c:v>
                </c:pt>
                <c:pt idx="745">
                  <c:v>0.90780300000000003</c:v>
                </c:pt>
                <c:pt idx="746">
                  <c:v>0.90868000000000004</c:v>
                </c:pt>
                <c:pt idx="747">
                  <c:v>0.90999699999999994</c:v>
                </c:pt>
                <c:pt idx="748">
                  <c:v>0.911972</c:v>
                </c:pt>
                <c:pt idx="749">
                  <c:v>0.912713</c:v>
                </c:pt>
                <c:pt idx="750">
                  <c:v>0.91382399999999997</c:v>
                </c:pt>
                <c:pt idx="751">
                  <c:v>0.91424000000000005</c:v>
                </c:pt>
                <c:pt idx="752">
                  <c:v>0.91486500000000004</c:v>
                </c:pt>
                <c:pt idx="753">
                  <c:v>0.91580300000000003</c:v>
                </c:pt>
                <c:pt idx="754">
                  <c:v>0.91720900000000005</c:v>
                </c:pt>
                <c:pt idx="755">
                  <c:v>0.91931799999999997</c:v>
                </c:pt>
                <c:pt idx="756">
                  <c:v>0.92010899999999995</c:v>
                </c:pt>
                <c:pt idx="757">
                  <c:v>0.92129499999999998</c:v>
                </c:pt>
                <c:pt idx="758">
                  <c:v>0.92307499999999998</c:v>
                </c:pt>
                <c:pt idx="759">
                  <c:v>0.92574400000000001</c:v>
                </c:pt>
                <c:pt idx="760">
                  <c:v>0.92674500000000004</c:v>
                </c:pt>
                <c:pt idx="761">
                  <c:v>0.92824700000000004</c:v>
                </c:pt>
                <c:pt idx="762">
                  <c:v>0.92881000000000002</c:v>
                </c:pt>
                <c:pt idx="763">
                  <c:v>0.92965399999999998</c:v>
                </c:pt>
                <c:pt idx="764">
                  <c:v>0.930921</c:v>
                </c:pt>
                <c:pt idx="765">
                  <c:v>0.93282100000000001</c:v>
                </c:pt>
                <c:pt idx="766">
                  <c:v>0.93567199999999995</c:v>
                </c:pt>
                <c:pt idx="767">
                  <c:v>0.93994800000000001</c:v>
                </c:pt>
                <c:pt idx="768">
                  <c:v>0.94155100000000003</c:v>
                </c:pt>
                <c:pt idx="769">
                  <c:v>0.94215199999999999</c:v>
                </c:pt>
                <c:pt idx="770">
                  <c:v>0.94237800000000005</c:v>
                </c:pt>
                <c:pt idx="771">
                  <c:v>0.942716</c:v>
                </c:pt>
                <c:pt idx="772">
                  <c:v>0.94322300000000003</c:v>
                </c:pt>
                <c:pt idx="773">
                  <c:v>0.94398400000000005</c:v>
                </c:pt>
                <c:pt idx="774">
                  <c:v>0.94512600000000002</c:v>
                </c:pt>
                <c:pt idx="775">
                  <c:v>0.94683799999999996</c:v>
                </c:pt>
                <c:pt idx="776">
                  <c:v>0.949407</c:v>
                </c:pt>
                <c:pt idx="777">
                  <c:v>0.94964700000000002</c:v>
                </c:pt>
                <c:pt idx="778">
                  <c:v>0.95000799999999996</c:v>
                </c:pt>
                <c:pt idx="779">
                  <c:v>0.95055000000000001</c:v>
                </c:pt>
                <c:pt idx="780">
                  <c:v>0.95136299999999996</c:v>
                </c:pt>
                <c:pt idx="781">
                  <c:v>0.95258200000000004</c:v>
                </c:pt>
                <c:pt idx="782">
                  <c:v>0.95440999999999998</c:v>
                </c:pt>
                <c:pt idx="783">
                  <c:v>0.95715300000000003</c:v>
                </c:pt>
                <c:pt idx="784">
                  <c:v>0.96126699999999998</c:v>
                </c:pt>
                <c:pt idx="785">
                  <c:v>0.96281000000000005</c:v>
                </c:pt>
                <c:pt idx="786">
                  <c:v>0.96338800000000002</c:v>
                </c:pt>
                <c:pt idx="787">
                  <c:v>0.96360500000000004</c:v>
                </c:pt>
                <c:pt idx="788">
                  <c:v>0.96393099999999998</c:v>
                </c:pt>
                <c:pt idx="789">
                  <c:v>0.96441900000000003</c:v>
                </c:pt>
                <c:pt idx="790">
                  <c:v>0.96515099999999998</c:v>
                </c:pt>
                <c:pt idx="791">
                  <c:v>0.96624900000000002</c:v>
                </c:pt>
                <c:pt idx="792">
                  <c:v>0.96789700000000001</c:v>
                </c:pt>
                <c:pt idx="793">
                  <c:v>0.97036800000000001</c:v>
                </c:pt>
                <c:pt idx="794">
                  <c:v>0.97129500000000002</c:v>
                </c:pt>
                <c:pt idx="795">
                  <c:v>0.97268500000000002</c:v>
                </c:pt>
                <c:pt idx="796">
                  <c:v>0.97477000000000003</c:v>
                </c:pt>
                <c:pt idx="797">
                  <c:v>0.97789700000000002</c:v>
                </c:pt>
                <c:pt idx="798">
                  <c:v>0.97819100000000003</c:v>
                </c:pt>
                <c:pt idx="799">
                  <c:v>0.97863</c:v>
                </c:pt>
                <c:pt idx="800">
                  <c:v>0.97928999999999999</c:v>
                </c:pt>
                <c:pt idx="801">
                  <c:v>0.98028000000000004</c:v>
                </c:pt>
                <c:pt idx="802">
                  <c:v>0.98176399999999997</c:v>
                </c:pt>
                <c:pt idx="803">
                  <c:v>0.98399099999999995</c:v>
                </c:pt>
                <c:pt idx="804">
                  <c:v>0.98482599999999998</c:v>
                </c:pt>
                <c:pt idx="805">
                  <c:v>0.98513899999999999</c:v>
                </c:pt>
                <c:pt idx="806">
                  <c:v>0.98560899999999996</c:v>
                </c:pt>
                <c:pt idx="807">
                  <c:v>0.986313</c:v>
                </c:pt>
                <c:pt idx="808">
                  <c:v>0.98736999999999997</c:v>
                </c:pt>
                <c:pt idx="809">
                  <c:v>0.98895500000000003</c:v>
                </c:pt>
                <c:pt idx="810">
                  <c:v>0.99133300000000002</c:v>
                </c:pt>
                <c:pt idx="811">
                  <c:v>0.99222399999999999</c:v>
                </c:pt>
                <c:pt idx="812">
                  <c:v>0.99255899999999997</c:v>
                </c:pt>
                <c:pt idx="813">
                  <c:v>0.99306000000000005</c:v>
                </c:pt>
                <c:pt idx="814">
                  <c:v>0.99381299999999995</c:v>
                </c:pt>
                <c:pt idx="815">
                  <c:v>0.99494099999999996</c:v>
                </c:pt>
                <c:pt idx="816">
                  <c:v>0.99663400000000002</c:v>
                </c:pt>
                <c:pt idx="817">
                  <c:v>0.99917299999999998</c:v>
                </c:pt>
                <c:pt idx="818">
                  <c:v>0.99938000000000005</c:v>
                </c:pt>
                <c:pt idx="819">
                  <c:v>0.99968999999999997</c:v>
                </c:pt>
              </c:numCache>
            </c:numRef>
          </c:xVal>
          <c:yVal>
            <c:numRef>
              <c:f>Sheet1!$D$6:$D$850</c:f>
              <c:numCache>
                <c:formatCode>General</c:formatCode>
                <c:ptCount val="845"/>
                <c:pt idx="0">
                  <c:v>0</c:v>
                </c:pt>
                <c:pt idx="1">
                  <c:v>1.1816200000000001E-8</c:v>
                </c:pt>
                <c:pt idx="2">
                  <c:v>1.15416E-8</c:v>
                </c:pt>
                <c:pt idx="3">
                  <c:v>1.0759499999999999E-8</c:v>
                </c:pt>
                <c:pt idx="4">
                  <c:v>0</c:v>
                </c:pt>
                <c:pt idx="5">
                  <c:v>1.60881E-21</c:v>
                </c:pt>
                <c:pt idx="6">
                  <c:v>2.2111600000000001E-8</c:v>
                </c:pt>
                <c:pt idx="7">
                  <c:v>1.336E-8</c:v>
                </c:pt>
                <c:pt idx="8">
                  <c:v>2.4680399999999998E-8</c:v>
                </c:pt>
                <c:pt idx="9">
                  <c:v>2.01914E-8</c:v>
                </c:pt>
                <c:pt idx="10">
                  <c:v>7.2553199999999997E-9</c:v>
                </c:pt>
                <c:pt idx="11">
                  <c:v>4.5809299999999998E-9</c:v>
                </c:pt>
                <c:pt idx="12">
                  <c:v>2.4635600000000001E-22</c:v>
                </c:pt>
                <c:pt idx="13">
                  <c:v>2.9752700000000002E-22</c:v>
                </c:pt>
                <c:pt idx="14">
                  <c:v>3.42303E-22</c:v>
                </c:pt>
                <c:pt idx="15">
                  <c:v>2.9228400000000002E-22</c:v>
                </c:pt>
                <c:pt idx="16">
                  <c:v>4.7065500000000003E-22</c:v>
                </c:pt>
                <c:pt idx="17">
                  <c:v>6.1027899999999996E-22</c:v>
                </c:pt>
                <c:pt idx="18">
                  <c:v>467.15300000000002</c:v>
                </c:pt>
                <c:pt idx="19">
                  <c:v>1021.53</c:v>
                </c:pt>
                <c:pt idx="20">
                  <c:v>1178.72</c:v>
                </c:pt>
                <c:pt idx="21">
                  <c:v>1220.1500000000001</c:v>
                </c:pt>
                <c:pt idx="22">
                  <c:v>1270.53</c:v>
                </c:pt>
                <c:pt idx="23">
                  <c:v>1332.6</c:v>
                </c:pt>
                <c:pt idx="24">
                  <c:v>1682.21</c:v>
                </c:pt>
                <c:pt idx="25">
                  <c:v>1978.32</c:v>
                </c:pt>
                <c:pt idx="26">
                  <c:v>2218.46</c:v>
                </c:pt>
                <c:pt idx="27">
                  <c:v>2343.86</c:v>
                </c:pt>
                <c:pt idx="28">
                  <c:v>2466.77</c:v>
                </c:pt>
                <c:pt idx="29">
                  <c:v>2587.08</c:v>
                </c:pt>
                <c:pt idx="30">
                  <c:v>2742.19</c:v>
                </c:pt>
                <c:pt idx="31">
                  <c:v>2927.54</c:v>
                </c:pt>
                <c:pt idx="32">
                  <c:v>3133.05</c:v>
                </c:pt>
                <c:pt idx="33">
                  <c:v>3302.43</c:v>
                </c:pt>
                <c:pt idx="34">
                  <c:v>3441.68</c:v>
                </c:pt>
                <c:pt idx="35">
                  <c:v>3612.82</c:v>
                </c:pt>
                <c:pt idx="36">
                  <c:v>3795.86</c:v>
                </c:pt>
                <c:pt idx="37">
                  <c:v>4001.71</c:v>
                </c:pt>
                <c:pt idx="38">
                  <c:v>4302.46</c:v>
                </c:pt>
                <c:pt idx="39">
                  <c:v>4547.67</c:v>
                </c:pt>
                <c:pt idx="40">
                  <c:v>4898.26</c:v>
                </c:pt>
                <c:pt idx="41">
                  <c:v>5325.63</c:v>
                </c:pt>
                <c:pt idx="42">
                  <c:v>5604.16</c:v>
                </c:pt>
                <c:pt idx="43">
                  <c:v>6230.16</c:v>
                </c:pt>
                <c:pt idx="44">
                  <c:v>6518.07</c:v>
                </c:pt>
                <c:pt idx="45">
                  <c:v>6743.98</c:v>
                </c:pt>
                <c:pt idx="46">
                  <c:v>6914.05</c:v>
                </c:pt>
                <c:pt idx="47">
                  <c:v>7398.64</c:v>
                </c:pt>
                <c:pt idx="48">
                  <c:v>7786.83</c:v>
                </c:pt>
                <c:pt idx="49">
                  <c:v>8123.16</c:v>
                </c:pt>
                <c:pt idx="50">
                  <c:v>8286.7900000000009</c:v>
                </c:pt>
                <c:pt idx="51">
                  <c:v>8505.58</c:v>
                </c:pt>
                <c:pt idx="52">
                  <c:v>8909.42</c:v>
                </c:pt>
                <c:pt idx="53">
                  <c:v>9321.51</c:v>
                </c:pt>
                <c:pt idx="54">
                  <c:v>9648.8799999999992</c:v>
                </c:pt>
                <c:pt idx="55">
                  <c:v>9845.16</c:v>
                </c:pt>
                <c:pt idx="56">
                  <c:v>10218.6</c:v>
                </c:pt>
                <c:pt idx="57">
                  <c:v>10290.700000000001</c:v>
                </c:pt>
                <c:pt idx="58">
                  <c:v>10482.9</c:v>
                </c:pt>
                <c:pt idx="59">
                  <c:v>10637</c:v>
                </c:pt>
                <c:pt idx="60">
                  <c:v>10766.1</c:v>
                </c:pt>
                <c:pt idx="61">
                  <c:v>10927.9</c:v>
                </c:pt>
                <c:pt idx="62">
                  <c:v>11133.5</c:v>
                </c:pt>
                <c:pt idx="63">
                  <c:v>11258.5</c:v>
                </c:pt>
                <c:pt idx="64">
                  <c:v>11468.8</c:v>
                </c:pt>
                <c:pt idx="65">
                  <c:v>12098</c:v>
                </c:pt>
                <c:pt idx="66">
                  <c:v>12352</c:v>
                </c:pt>
                <c:pt idx="67">
                  <c:v>12572.8</c:v>
                </c:pt>
                <c:pt idx="68">
                  <c:v>12693.4</c:v>
                </c:pt>
                <c:pt idx="69">
                  <c:v>12869</c:v>
                </c:pt>
                <c:pt idx="70">
                  <c:v>13465.8</c:v>
                </c:pt>
                <c:pt idx="71">
                  <c:v>14023.3</c:v>
                </c:pt>
                <c:pt idx="72">
                  <c:v>14388.3</c:v>
                </c:pt>
                <c:pt idx="73">
                  <c:v>14494.9</c:v>
                </c:pt>
                <c:pt idx="74">
                  <c:v>14638.4</c:v>
                </c:pt>
                <c:pt idx="75">
                  <c:v>14824.9</c:v>
                </c:pt>
                <c:pt idx="76">
                  <c:v>15070.3</c:v>
                </c:pt>
                <c:pt idx="77">
                  <c:v>15268.4</c:v>
                </c:pt>
                <c:pt idx="78">
                  <c:v>15487.1</c:v>
                </c:pt>
                <c:pt idx="79">
                  <c:v>15574.8</c:v>
                </c:pt>
                <c:pt idx="80">
                  <c:v>15648.7</c:v>
                </c:pt>
                <c:pt idx="81">
                  <c:v>15830.2</c:v>
                </c:pt>
                <c:pt idx="82">
                  <c:v>15991.5</c:v>
                </c:pt>
                <c:pt idx="83">
                  <c:v>16139.8</c:v>
                </c:pt>
                <c:pt idx="84">
                  <c:v>16335.5</c:v>
                </c:pt>
                <c:pt idx="85">
                  <c:v>16509.3</c:v>
                </c:pt>
                <c:pt idx="86">
                  <c:v>16668.7</c:v>
                </c:pt>
                <c:pt idx="87">
                  <c:v>16912.2</c:v>
                </c:pt>
                <c:pt idx="88">
                  <c:v>17161.8</c:v>
                </c:pt>
                <c:pt idx="89">
                  <c:v>17565.3</c:v>
                </c:pt>
                <c:pt idx="90">
                  <c:v>17926.599999999999</c:v>
                </c:pt>
                <c:pt idx="91">
                  <c:v>18904.2</c:v>
                </c:pt>
                <c:pt idx="92">
                  <c:v>19445.5</c:v>
                </c:pt>
                <c:pt idx="93">
                  <c:v>19959</c:v>
                </c:pt>
                <c:pt idx="94">
                  <c:v>20349.099999999999</c:v>
                </c:pt>
                <c:pt idx="95">
                  <c:v>20848.099999999999</c:v>
                </c:pt>
                <c:pt idx="96">
                  <c:v>21242.2</c:v>
                </c:pt>
                <c:pt idx="97">
                  <c:v>21667.7</c:v>
                </c:pt>
                <c:pt idx="98">
                  <c:v>21785.3</c:v>
                </c:pt>
                <c:pt idx="99">
                  <c:v>21945.599999999999</c:v>
                </c:pt>
                <c:pt idx="100">
                  <c:v>22151.5</c:v>
                </c:pt>
                <c:pt idx="101">
                  <c:v>22413.3</c:v>
                </c:pt>
                <c:pt idx="102">
                  <c:v>22679.4</c:v>
                </c:pt>
                <c:pt idx="103">
                  <c:v>22938.3</c:v>
                </c:pt>
                <c:pt idx="104">
                  <c:v>23483.1</c:v>
                </c:pt>
                <c:pt idx="105">
                  <c:v>23602.7</c:v>
                </c:pt>
                <c:pt idx="106">
                  <c:v>23761.8</c:v>
                </c:pt>
                <c:pt idx="107">
                  <c:v>23972.2</c:v>
                </c:pt>
                <c:pt idx="108">
                  <c:v>24238.400000000001</c:v>
                </c:pt>
                <c:pt idx="109">
                  <c:v>24422.1</c:v>
                </c:pt>
                <c:pt idx="110">
                  <c:v>24670.7</c:v>
                </c:pt>
                <c:pt idx="111">
                  <c:v>24815.4</c:v>
                </c:pt>
                <c:pt idx="112">
                  <c:v>24946.6</c:v>
                </c:pt>
                <c:pt idx="113">
                  <c:v>25118.799999999999</c:v>
                </c:pt>
                <c:pt idx="114">
                  <c:v>25345.599999999999</c:v>
                </c:pt>
                <c:pt idx="115">
                  <c:v>25638.1</c:v>
                </c:pt>
                <c:pt idx="116">
                  <c:v>25866.1</c:v>
                </c:pt>
                <c:pt idx="117">
                  <c:v>26179.7</c:v>
                </c:pt>
                <c:pt idx="118">
                  <c:v>26295.5</c:v>
                </c:pt>
                <c:pt idx="119">
                  <c:v>26376.2</c:v>
                </c:pt>
                <c:pt idx="120">
                  <c:v>26518.3</c:v>
                </c:pt>
                <c:pt idx="121">
                  <c:v>26647.3</c:v>
                </c:pt>
                <c:pt idx="122">
                  <c:v>26820.6</c:v>
                </c:pt>
                <c:pt idx="123">
                  <c:v>27043.7</c:v>
                </c:pt>
                <c:pt idx="124">
                  <c:v>27287.7</c:v>
                </c:pt>
                <c:pt idx="125">
                  <c:v>27473.4</c:v>
                </c:pt>
                <c:pt idx="126">
                  <c:v>27772.1</c:v>
                </c:pt>
                <c:pt idx="127">
                  <c:v>28080.2</c:v>
                </c:pt>
                <c:pt idx="128">
                  <c:v>28536.1</c:v>
                </c:pt>
                <c:pt idx="129">
                  <c:v>28936.7</c:v>
                </c:pt>
                <c:pt idx="130">
                  <c:v>29328.1</c:v>
                </c:pt>
                <c:pt idx="131">
                  <c:v>29400</c:v>
                </c:pt>
                <c:pt idx="132">
                  <c:v>29589.599999999999</c:v>
                </c:pt>
                <c:pt idx="133">
                  <c:v>29824.5</c:v>
                </c:pt>
                <c:pt idx="134">
                  <c:v>30117.9</c:v>
                </c:pt>
                <c:pt idx="135">
                  <c:v>30383.3</c:v>
                </c:pt>
                <c:pt idx="136">
                  <c:v>30659.9</c:v>
                </c:pt>
                <c:pt idx="137">
                  <c:v>30769.8</c:v>
                </c:pt>
                <c:pt idx="138">
                  <c:v>31081.4</c:v>
                </c:pt>
                <c:pt idx="139">
                  <c:v>31687.1</c:v>
                </c:pt>
                <c:pt idx="140">
                  <c:v>32120.2</c:v>
                </c:pt>
                <c:pt idx="141">
                  <c:v>32254.2</c:v>
                </c:pt>
                <c:pt idx="142">
                  <c:v>32578.9</c:v>
                </c:pt>
                <c:pt idx="143">
                  <c:v>32817.699999999997</c:v>
                </c:pt>
                <c:pt idx="144">
                  <c:v>33106.6</c:v>
                </c:pt>
                <c:pt idx="145">
                  <c:v>33398.300000000003</c:v>
                </c:pt>
                <c:pt idx="146">
                  <c:v>33651.4</c:v>
                </c:pt>
                <c:pt idx="147">
                  <c:v>34229.1</c:v>
                </c:pt>
                <c:pt idx="148">
                  <c:v>34510.400000000001</c:v>
                </c:pt>
                <c:pt idx="149">
                  <c:v>34743.800000000003</c:v>
                </c:pt>
                <c:pt idx="150">
                  <c:v>35844.800000000003</c:v>
                </c:pt>
                <c:pt idx="151">
                  <c:v>36681.300000000003</c:v>
                </c:pt>
                <c:pt idx="152">
                  <c:v>37221.800000000003</c:v>
                </c:pt>
                <c:pt idx="153">
                  <c:v>37896.699999999997</c:v>
                </c:pt>
                <c:pt idx="154">
                  <c:v>37996</c:v>
                </c:pt>
                <c:pt idx="155">
                  <c:v>38131.5</c:v>
                </c:pt>
                <c:pt idx="156">
                  <c:v>38305.199999999997</c:v>
                </c:pt>
                <c:pt idx="157">
                  <c:v>38527.300000000003</c:v>
                </c:pt>
                <c:pt idx="158">
                  <c:v>38796.199999999997</c:v>
                </c:pt>
                <c:pt idx="159">
                  <c:v>39005.5</c:v>
                </c:pt>
                <c:pt idx="160">
                  <c:v>39279.599999999999</c:v>
                </c:pt>
                <c:pt idx="161">
                  <c:v>39900.800000000003</c:v>
                </c:pt>
                <c:pt idx="162">
                  <c:v>40027.4</c:v>
                </c:pt>
                <c:pt idx="163">
                  <c:v>40192.800000000003</c:v>
                </c:pt>
                <c:pt idx="164">
                  <c:v>40405.199999999997</c:v>
                </c:pt>
                <c:pt idx="165">
                  <c:v>40640.5</c:v>
                </c:pt>
                <c:pt idx="166">
                  <c:v>40832.5</c:v>
                </c:pt>
                <c:pt idx="167">
                  <c:v>41103.699999999997</c:v>
                </c:pt>
                <c:pt idx="168">
                  <c:v>41204.9</c:v>
                </c:pt>
                <c:pt idx="169">
                  <c:v>41352.400000000001</c:v>
                </c:pt>
                <c:pt idx="170">
                  <c:v>41540.800000000003</c:v>
                </c:pt>
                <c:pt idx="171">
                  <c:v>41777.300000000003</c:v>
                </c:pt>
                <c:pt idx="172">
                  <c:v>42068.800000000003</c:v>
                </c:pt>
                <c:pt idx="173">
                  <c:v>42270.9</c:v>
                </c:pt>
                <c:pt idx="174">
                  <c:v>42567.4</c:v>
                </c:pt>
                <c:pt idx="175">
                  <c:v>42684.800000000003</c:v>
                </c:pt>
                <c:pt idx="176">
                  <c:v>42977.5</c:v>
                </c:pt>
                <c:pt idx="177">
                  <c:v>43186.400000000001</c:v>
                </c:pt>
                <c:pt idx="178">
                  <c:v>43442.9</c:v>
                </c:pt>
                <c:pt idx="179">
                  <c:v>43747.5</c:v>
                </c:pt>
                <c:pt idx="180">
                  <c:v>43942</c:v>
                </c:pt>
                <c:pt idx="181">
                  <c:v>44228.5</c:v>
                </c:pt>
                <c:pt idx="182">
                  <c:v>44336.1</c:v>
                </c:pt>
                <c:pt idx="183">
                  <c:v>44439.1</c:v>
                </c:pt>
                <c:pt idx="184">
                  <c:v>44662.3</c:v>
                </c:pt>
                <c:pt idx="185">
                  <c:v>44932.9</c:v>
                </c:pt>
                <c:pt idx="186">
                  <c:v>45265.7</c:v>
                </c:pt>
                <c:pt idx="187">
                  <c:v>45480</c:v>
                </c:pt>
                <c:pt idx="188">
                  <c:v>45814</c:v>
                </c:pt>
                <c:pt idx="189">
                  <c:v>45940.9</c:v>
                </c:pt>
                <c:pt idx="190">
                  <c:v>46075.5</c:v>
                </c:pt>
                <c:pt idx="191">
                  <c:v>46304.800000000003</c:v>
                </c:pt>
                <c:pt idx="192">
                  <c:v>46582</c:v>
                </c:pt>
                <c:pt idx="193">
                  <c:v>46888.4</c:v>
                </c:pt>
                <c:pt idx="194">
                  <c:v>47100.800000000003</c:v>
                </c:pt>
                <c:pt idx="195">
                  <c:v>47435</c:v>
                </c:pt>
                <c:pt idx="196">
                  <c:v>47657.2</c:v>
                </c:pt>
                <c:pt idx="197">
                  <c:v>47830.400000000001</c:v>
                </c:pt>
                <c:pt idx="198">
                  <c:v>48045.599999999999</c:v>
                </c:pt>
                <c:pt idx="199">
                  <c:v>48321.9</c:v>
                </c:pt>
                <c:pt idx="200">
                  <c:v>48546.400000000001</c:v>
                </c:pt>
                <c:pt idx="201">
                  <c:v>48792</c:v>
                </c:pt>
                <c:pt idx="202">
                  <c:v>49210.6</c:v>
                </c:pt>
                <c:pt idx="203">
                  <c:v>49345.3</c:v>
                </c:pt>
                <c:pt idx="204">
                  <c:v>49515.5</c:v>
                </c:pt>
                <c:pt idx="205">
                  <c:v>49736.4</c:v>
                </c:pt>
                <c:pt idx="206">
                  <c:v>50015.8</c:v>
                </c:pt>
                <c:pt idx="207">
                  <c:v>50190.2</c:v>
                </c:pt>
                <c:pt idx="208">
                  <c:v>50446.3</c:v>
                </c:pt>
                <c:pt idx="209">
                  <c:v>51157.3</c:v>
                </c:pt>
                <c:pt idx="210">
                  <c:v>52141.3</c:v>
                </c:pt>
                <c:pt idx="211">
                  <c:v>52650.9</c:v>
                </c:pt>
                <c:pt idx="212">
                  <c:v>52941.3</c:v>
                </c:pt>
                <c:pt idx="213">
                  <c:v>53313.8</c:v>
                </c:pt>
                <c:pt idx="214">
                  <c:v>53782.2</c:v>
                </c:pt>
                <c:pt idx="215">
                  <c:v>54357.8</c:v>
                </c:pt>
                <c:pt idx="216">
                  <c:v>54797.9</c:v>
                </c:pt>
                <c:pt idx="217">
                  <c:v>55319.5</c:v>
                </c:pt>
                <c:pt idx="218">
                  <c:v>55493.5</c:v>
                </c:pt>
                <c:pt idx="219">
                  <c:v>55800.3</c:v>
                </c:pt>
                <c:pt idx="220">
                  <c:v>56047.199999999997</c:v>
                </c:pt>
                <c:pt idx="221">
                  <c:v>56342.1</c:v>
                </c:pt>
                <c:pt idx="222">
                  <c:v>56672.2</c:v>
                </c:pt>
                <c:pt idx="223">
                  <c:v>56900.3</c:v>
                </c:pt>
                <c:pt idx="224">
                  <c:v>57242.6</c:v>
                </c:pt>
                <c:pt idx="225">
                  <c:v>57379</c:v>
                </c:pt>
                <c:pt idx="226">
                  <c:v>57746.7</c:v>
                </c:pt>
                <c:pt idx="227">
                  <c:v>58483</c:v>
                </c:pt>
                <c:pt idx="228">
                  <c:v>58936.7</c:v>
                </c:pt>
                <c:pt idx="229">
                  <c:v>59856.4</c:v>
                </c:pt>
                <c:pt idx="230">
                  <c:v>60265.3</c:v>
                </c:pt>
                <c:pt idx="231">
                  <c:v>60436.5</c:v>
                </c:pt>
                <c:pt idx="232">
                  <c:v>60590.9</c:v>
                </c:pt>
                <c:pt idx="233">
                  <c:v>60833.8</c:v>
                </c:pt>
                <c:pt idx="234">
                  <c:v>61423.5</c:v>
                </c:pt>
                <c:pt idx="235">
                  <c:v>62145.7</c:v>
                </c:pt>
                <c:pt idx="236">
                  <c:v>62491</c:v>
                </c:pt>
                <c:pt idx="237">
                  <c:v>63039.7</c:v>
                </c:pt>
                <c:pt idx="238">
                  <c:v>63435.3</c:v>
                </c:pt>
                <c:pt idx="239">
                  <c:v>63673.1</c:v>
                </c:pt>
                <c:pt idx="240">
                  <c:v>63803.1</c:v>
                </c:pt>
                <c:pt idx="241">
                  <c:v>64002.8</c:v>
                </c:pt>
                <c:pt idx="242">
                  <c:v>64310.400000000001</c:v>
                </c:pt>
                <c:pt idx="243">
                  <c:v>64429.5</c:v>
                </c:pt>
                <c:pt idx="244">
                  <c:v>64494.5</c:v>
                </c:pt>
                <c:pt idx="245">
                  <c:v>64755.3</c:v>
                </c:pt>
                <c:pt idx="246">
                  <c:v>64963.8</c:v>
                </c:pt>
                <c:pt idx="247">
                  <c:v>65135.5</c:v>
                </c:pt>
                <c:pt idx="248">
                  <c:v>65319.9</c:v>
                </c:pt>
                <c:pt idx="249">
                  <c:v>65453</c:v>
                </c:pt>
                <c:pt idx="250">
                  <c:v>65661.8</c:v>
                </c:pt>
                <c:pt idx="251">
                  <c:v>65981</c:v>
                </c:pt>
                <c:pt idx="252">
                  <c:v>66779.8</c:v>
                </c:pt>
                <c:pt idx="253">
                  <c:v>67468.600000000006</c:v>
                </c:pt>
                <c:pt idx="254">
                  <c:v>68656.899999999994</c:v>
                </c:pt>
                <c:pt idx="255">
                  <c:v>70033.899999999994</c:v>
                </c:pt>
                <c:pt idx="256">
                  <c:v>71741.3</c:v>
                </c:pt>
                <c:pt idx="257">
                  <c:v>73311.399999999994</c:v>
                </c:pt>
                <c:pt idx="258">
                  <c:v>74274.899999999994</c:v>
                </c:pt>
                <c:pt idx="259">
                  <c:v>74441.100000000006</c:v>
                </c:pt>
                <c:pt idx="260">
                  <c:v>74720.100000000006</c:v>
                </c:pt>
                <c:pt idx="261">
                  <c:v>75130.600000000006</c:v>
                </c:pt>
                <c:pt idx="262">
                  <c:v>75397.7</c:v>
                </c:pt>
                <c:pt idx="263">
                  <c:v>75802.600000000006</c:v>
                </c:pt>
                <c:pt idx="264">
                  <c:v>76570</c:v>
                </c:pt>
                <c:pt idx="265">
                  <c:v>77625.8</c:v>
                </c:pt>
                <c:pt idx="266">
                  <c:v>78624.399999999994</c:v>
                </c:pt>
                <c:pt idx="267">
                  <c:v>79132.899999999994</c:v>
                </c:pt>
                <c:pt idx="268">
                  <c:v>79450.5</c:v>
                </c:pt>
                <c:pt idx="269">
                  <c:v>79847.8</c:v>
                </c:pt>
                <c:pt idx="270">
                  <c:v>80180.100000000006</c:v>
                </c:pt>
                <c:pt idx="271">
                  <c:v>80596.3</c:v>
                </c:pt>
                <c:pt idx="272">
                  <c:v>81077.899999999994</c:v>
                </c:pt>
                <c:pt idx="273">
                  <c:v>81602.899999999994</c:v>
                </c:pt>
                <c:pt idx="274">
                  <c:v>81980.7</c:v>
                </c:pt>
                <c:pt idx="275">
                  <c:v>82513.5</c:v>
                </c:pt>
                <c:pt idx="276">
                  <c:v>83034.2</c:v>
                </c:pt>
                <c:pt idx="277">
                  <c:v>83764.5</c:v>
                </c:pt>
                <c:pt idx="278">
                  <c:v>84263.4</c:v>
                </c:pt>
                <c:pt idx="279">
                  <c:v>84672.9</c:v>
                </c:pt>
                <c:pt idx="280">
                  <c:v>84908.9</c:v>
                </c:pt>
                <c:pt idx="281">
                  <c:v>85266.9</c:v>
                </c:pt>
                <c:pt idx="282">
                  <c:v>85654.7</c:v>
                </c:pt>
                <c:pt idx="283">
                  <c:v>86035.9</c:v>
                </c:pt>
                <c:pt idx="284">
                  <c:v>86457.1</c:v>
                </c:pt>
                <c:pt idx="285">
                  <c:v>88066.9</c:v>
                </c:pt>
                <c:pt idx="286">
                  <c:v>91154.4</c:v>
                </c:pt>
                <c:pt idx="287">
                  <c:v>93207.9</c:v>
                </c:pt>
                <c:pt idx="288">
                  <c:v>94737.4</c:v>
                </c:pt>
                <c:pt idx="289">
                  <c:v>94970.8</c:v>
                </c:pt>
                <c:pt idx="290">
                  <c:v>95231.6</c:v>
                </c:pt>
                <c:pt idx="291">
                  <c:v>95459.7</c:v>
                </c:pt>
                <c:pt idx="292">
                  <c:v>95791.9</c:v>
                </c:pt>
                <c:pt idx="293">
                  <c:v>96246.3</c:v>
                </c:pt>
                <c:pt idx="294">
                  <c:v>97214.5</c:v>
                </c:pt>
                <c:pt idx="295">
                  <c:v>98388.4</c:v>
                </c:pt>
                <c:pt idx="296">
                  <c:v>100084</c:v>
                </c:pt>
                <c:pt idx="297">
                  <c:v>100723</c:v>
                </c:pt>
                <c:pt idx="298">
                  <c:v>101832</c:v>
                </c:pt>
                <c:pt idx="299">
                  <c:v>103051</c:v>
                </c:pt>
                <c:pt idx="300">
                  <c:v>103473</c:v>
                </c:pt>
                <c:pt idx="301">
                  <c:v>103709</c:v>
                </c:pt>
                <c:pt idx="302">
                  <c:v>103976</c:v>
                </c:pt>
                <c:pt idx="303">
                  <c:v>104396</c:v>
                </c:pt>
                <c:pt idx="304">
                  <c:v>104932</c:v>
                </c:pt>
                <c:pt idx="305">
                  <c:v>105377</c:v>
                </c:pt>
                <c:pt idx="306">
                  <c:v>105529</c:v>
                </c:pt>
                <c:pt idx="307">
                  <c:v>105708</c:v>
                </c:pt>
                <c:pt idx="308">
                  <c:v>105879</c:v>
                </c:pt>
                <c:pt idx="309">
                  <c:v>106146</c:v>
                </c:pt>
                <c:pt idx="310">
                  <c:v>107002</c:v>
                </c:pt>
                <c:pt idx="311">
                  <c:v>108479</c:v>
                </c:pt>
                <c:pt idx="312">
                  <c:v>109631</c:v>
                </c:pt>
                <c:pt idx="313">
                  <c:v>111376</c:v>
                </c:pt>
                <c:pt idx="314">
                  <c:v>111909</c:v>
                </c:pt>
                <c:pt idx="315">
                  <c:v>112397</c:v>
                </c:pt>
                <c:pt idx="316">
                  <c:v>112893</c:v>
                </c:pt>
                <c:pt idx="317">
                  <c:v>113571</c:v>
                </c:pt>
                <c:pt idx="318">
                  <c:v>114577</c:v>
                </c:pt>
                <c:pt idx="319">
                  <c:v>114710</c:v>
                </c:pt>
                <c:pt idx="320">
                  <c:v>114887</c:v>
                </c:pt>
                <c:pt idx="321">
                  <c:v>115091</c:v>
                </c:pt>
                <c:pt idx="322">
                  <c:v>115349</c:v>
                </c:pt>
                <c:pt idx="323">
                  <c:v>115792</c:v>
                </c:pt>
                <c:pt idx="324">
                  <c:v>116420</c:v>
                </c:pt>
                <c:pt idx="325">
                  <c:v>117535</c:v>
                </c:pt>
                <c:pt idx="326">
                  <c:v>118828</c:v>
                </c:pt>
                <c:pt idx="327">
                  <c:v>119566</c:v>
                </c:pt>
                <c:pt idx="328">
                  <c:v>119849</c:v>
                </c:pt>
                <c:pt idx="329">
                  <c:v>120128</c:v>
                </c:pt>
                <c:pt idx="330">
                  <c:v>120469</c:v>
                </c:pt>
                <c:pt idx="331">
                  <c:v>121080</c:v>
                </c:pt>
                <c:pt idx="332">
                  <c:v>122250</c:v>
                </c:pt>
                <c:pt idx="333">
                  <c:v>123598</c:v>
                </c:pt>
                <c:pt idx="334">
                  <c:v>123634</c:v>
                </c:pt>
                <c:pt idx="335">
                  <c:v>124171</c:v>
                </c:pt>
                <c:pt idx="336">
                  <c:v>125069</c:v>
                </c:pt>
                <c:pt idx="337">
                  <c:v>125764</c:v>
                </c:pt>
                <c:pt idx="338">
                  <c:v>126951</c:v>
                </c:pt>
                <c:pt idx="339">
                  <c:v>127341</c:v>
                </c:pt>
                <c:pt idx="340">
                  <c:v>127861</c:v>
                </c:pt>
                <c:pt idx="341">
                  <c:v>128524</c:v>
                </c:pt>
                <c:pt idx="342">
                  <c:v>129034</c:v>
                </c:pt>
                <c:pt idx="343">
                  <c:v>129470</c:v>
                </c:pt>
                <c:pt idx="344">
                  <c:v>130124</c:v>
                </c:pt>
                <c:pt idx="345">
                  <c:v>131064</c:v>
                </c:pt>
                <c:pt idx="346">
                  <c:v>131767</c:v>
                </c:pt>
                <c:pt idx="347">
                  <c:v>131961</c:v>
                </c:pt>
                <c:pt idx="348">
                  <c:v>132215</c:v>
                </c:pt>
                <c:pt idx="349">
                  <c:v>132467</c:v>
                </c:pt>
                <c:pt idx="350">
                  <c:v>132816</c:v>
                </c:pt>
                <c:pt idx="351">
                  <c:v>133400</c:v>
                </c:pt>
                <c:pt idx="352">
                  <c:v>134431</c:v>
                </c:pt>
                <c:pt idx="353">
                  <c:v>134582</c:v>
                </c:pt>
                <c:pt idx="354">
                  <c:v>134763</c:v>
                </c:pt>
                <c:pt idx="355">
                  <c:v>135004</c:v>
                </c:pt>
                <c:pt idx="356">
                  <c:v>135246</c:v>
                </c:pt>
                <c:pt idx="357">
                  <c:v>135615</c:v>
                </c:pt>
                <c:pt idx="358">
                  <c:v>136258</c:v>
                </c:pt>
                <c:pt idx="359">
                  <c:v>137350</c:v>
                </c:pt>
                <c:pt idx="360">
                  <c:v>137478</c:v>
                </c:pt>
                <c:pt idx="361">
                  <c:v>137650</c:v>
                </c:pt>
                <c:pt idx="362">
                  <c:v>137832</c:v>
                </c:pt>
                <c:pt idx="363">
                  <c:v>137998</c:v>
                </c:pt>
                <c:pt idx="364">
                  <c:v>138240</c:v>
                </c:pt>
                <c:pt idx="365">
                  <c:v>138434</c:v>
                </c:pt>
                <c:pt idx="366">
                  <c:v>138504</c:v>
                </c:pt>
                <c:pt idx="367">
                  <c:v>138965</c:v>
                </c:pt>
                <c:pt idx="368">
                  <c:v>139066</c:v>
                </c:pt>
                <c:pt idx="369">
                  <c:v>139077</c:v>
                </c:pt>
                <c:pt idx="370">
                  <c:v>138624</c:v>
                </c:pt>
                <c:pt idx="371">
                  <c:v>138871</c:v>
                </c:pt>
                <c:pt idx="372">
                  <c:v>139260</c:v>
                </c:pt>
                <c:pt idx="373">
                  <c:v>139362</c:v>
                </c:pt>
                <c:pt idx="374">
                  <c:v>139476</c:v>
                </c:pt>
                <c:pt idx="375">
                  <c:v>139515</c:v>
                </c:pt>
                <c:pt idx="376">
                  <c:v>139667</c:v>
                </c:pt>
                <c:pt idx="377">
                  <c:v>139742</c:v>
                </c:pt>
                <c:pt idx="378">
                  <c:v>139951</c:v>
                </c:pt>
                <c:pt idx="379">
                  <c:v>140040</c:v>
                </c:pt>
                <c:pt idx="380">
                  <c:v>139952</c:v>
                </c:pt>
                <c:pt idx="381">
                  <c:v>140306</c:v>
                </c:pt>
                <c:pt idx="382">
                  <c:v>140390</c:v>
                </c:pt>
                <c:pt idx="383">
                  <c:v>140444</c:v>
                </c:pt>
                <c:pt idx="384">
                  <c:v>140377</c:v>
                </c:pt>
                <c:pt idx="385">
                  <c:v>140534</c:v>
                </c:pt>
                <c:pt idx="386">
                  <c:v>140624</c:v>
                </c:pt>
                <c:pt idx="387">
                  <c:v>140635</c:v>
                </c:pt>
                <c:pt idx="388">
                  <c:v>140558</c:v>
                </c:pt>
                <c:pt idx="389">
                  <c:v>140831</c:v>
                </c:pt>
                <c:pt idx="390">
                  <c:v>141057</c:v>
                </c:pt>
                <c:pt idx="391">
                  <c:v>141093</c:v>
                </c:pt>
                <c:pt idx="392">
                  <c:v>141033</c:v>
                </c:pt>
                <c:pt idx="393">
                  <c:v>140818</c:v>
                </c:pt>
                <c:pt idx="394">
                  <c:v>140840</c:v>
                </c:pt>
                <c:pt idx="395">
                  <c:v>141241</c:v>
                </c:pt>
                <c:pt idx="396">
                  <c:v>141381</c:v>
                </c:pt>
                <c:pt idx="397">
                  <c:v>141540</c:v>
                </c:pt>
                <c:pt idx="398">
                  <c:v>141503</c:v>
                </c:pt>
                <c:pt idx="399">
                  <c:v>141540</c:v>
                </c:pt>
                <c:pt idx="400">
                  <c:v>141697</c:v>
                </c:pt>
                <c:pt idx="401">
                  <c:v>142081</c:v>
                </c:pt>
                <c:pt idx="402">
                  <c:v>142000</c:v>
                </c:pt>
                <c:pt idx="403">
                  <c:v>142075</c:v>
                </c:pt>
                <c:pt idx="404">
                  <c:v>142134</c:v>
                </c:pt>
                <c:pt idx="405">
                  <c:v>142213</c:v>
                </c:pt>
                <c:pt idx="406">
                  <c:v>142209</c:v>
                </c:pt>
                <c:pt idx="407">
                  <c:v>142157</c:v>
                </c:pt>
                <c:pt idx="408">
                  <c:v>142081</c:v>
                </c:pt>
                <c:pt idx="409">
                  <c:v>142066</c:v>
                </c:pt>
                <c:pt idx="410">
                  <c:v>142428</c:v>
                </c:pt>
                <c:pt idx="411">
                  <c:v>142499</c:v>
                </c:pt>
                <c:pt idx="412">
                  <c:v>142556</c:v>
                </c:pt>
                <c:pt idx="413">
                  <c:v>142603</c:v>
                </c:pt>
                <c:pt idx="414">
                  <c:v>142509</c:v>
                </c:pt>
                <c:pt idx="415">
                  <c:v>142447</c:v>
                </c:pt>
                <c:pt idx="416">
                  <c:v>142427</c:v>
                </c:pt>
                <c:pt idx="417">
                  <c:v>142611</c:v>
                </c:pt>
                <c:pt idx="418">
                  <c:v>142667</c:v>
                </c:pt>
                <c:pt idx="419">
                  <c:v>142715</c:v>
                </c:pt>
                <c:pt idx="420">
                  <c:v>142698</c:v>
                </c:pt>
                <c:pt idx="421">
                  <c:v>142589</c:v>
                </c:pt>
                <c:pt idx="422">
                  <c:v>142622</c:v>
                </c:pt>
                <c:pt idx="423">
                  <c:v>142800</c:v>
                </c:pt>
                <c:pt idx="424">
                  <c:v>143283</c:v>
                </c:pt>
                <c:pt idx="425">
                  <c:v>143457</c:v>
                </c:pt>
                <c:pt idx="426">
                  <c:v>143471</c:v>
                </c:pt>
                <c:pt idx="427">
                  <c:v>143809</c:v>
                </c:pt>
                <c:pt idx="428">
                  <c:v>143863</c:v>
                </c:pt>
                <c:pt idx="429">
                  <c:v>143888</c:v>
                </c:pt>
                <c:pt idx="430">
                  <c:v>143918</c:v>
                </c:pt>
                <c:pt idx="431">
                  <c:v>143827</c:v>
                </c:pt>
                <c:pt idx="432">
                  <c:v>143841</c:v>
                </c:pt>
                <c:pt idx="433">
                  <c:v>143943</c:v>
                </c:pt>
                <c:pt idx="434">
                  <c:v>144050</c:v>
                </c:pt>
                <c:pt idx="435">
                  <c:v>144190</c:v>
                </c:pt>
                <c:pt idx="436">
                  <c:v>144154</c:v>
                </c:pt>
                <c:pt idx="437">
                  <c:v>144056</c:v>
                </c:pt>
                <c:pt idx="438">
                  <c:v>144127</c:v>
                </c:pt>
                <c:pt idx="439">
                  <c:v>144186</c:v>
                </c:pt>
                <c:pt idx="440">
                  <c:v>144220</c:v>
                </c:pt>
                <c:pt idx="441">
                  <c:v>144169</c:v>
                </c:pt>
                <c:pt idx="442">
                  <c:v>144016</c:v>
                </c:pt>
                <c:pt idx="443">
                  <c:v>143914</c:v>
                </c:pt>
                <c:pt idx="444">
                  <c:v>143729</c:v>
                </c:pt>
                <c:pt idx="445">
                  <c:v>144037</c:v>
                </c:pt>
                <c:pt idx="446">
                  <c:v>144076</c:v>
                </c:pt>
                <c:pt idx="447">
                  <c:v>144125</c:v>
                </c:pt>
                <c:pt idx="448">
                  <c:v>144060</c:v>
                </c:pt>
                <c:pt idx="449">
                  <c:v>143902</c:v>
                </c:pt>
                <c:pt idx="450">
                  <c:v>143882</c:v>
                </c:pt>
                <c:pt idx="451">
                  <c:v>143799</c:v>
                </c:pt>
                <c:pt idx="452">
                  <c:v>144207</c:v>
                </c:pt>
                <c:pt idx="453">
                  <c:v>144255</c:v>
                </c:pt>
                <c:pt idx="454">
                  <c:v>144292</c:v>
                </c:pt>
                <c:pt idx="455">
                  <c:v>144234</c:v>
                </c:pt>
                <c:pt idx="456">
                  <c:v>144167</c:v>
                </c:pt>
                <c:pt idx="457">
                  <c:v>144166</c:v>
                </c:pt>
                <c:pt idx="458">
                  <c:v>144391</c:v>
                </c:pt>
                <c:pt idx="459">
                  <c:v>144462</c:v>
                </c:pt>
                <c:pt idx="460">
                  <c:v>144518</c:v>
                </c:pt>
                <c:pt idx="461">
                  <c:v>144564</c:v>
                </c:pt>
                <c:pt idx="462">
                  <c:v>144491</c:v>
                </c:pt>
                <c:pt idx="463">
                  <c:v>144442</c:v>
                </c:pt>
                <c:pt idx="464">
                  <c:v>144385</c:v>
                </c:pt>
                <c:pt idx="465">
                  <c:v>144502</c:v>
                </c:pt>
                <c:pt idx="466">
                  <c:v>144546</c:v>
                </c:pt>
                <c:pt idx="467">
                  <c:v>144593</c:v>
                </c:pt>
                <c:pt idx="468">
                  <c:v>144514</c:v>
                </c:pt>
                <c:pt idx="469">
                  <c:v>144433</c:v>
                </c:pt>
                <c:pt idx="470">
                  <c:v>144353</c:v>
                </c:pt>
                <c:pt idx="471">
                  <c:v>144223</c:v>
                </c:pt>
                <c:pt idx="472">
                  <c:v>144166</c:v>
                </c:pt>
                <c:pt idx="473">
                  <c:v>144536</c:v>
                </c:pt>
                <c:pt idx="474">
                  <c:v>144588</c:v>
                </c:pt>
                <c:pt idx="475">
                  <c:v>144535</c:v>
                </c:pt>
                <c:pt idx="476">
                  <c:v>144429</c:v>
                </c:pt>
                <c:pt idx="477">
                  <c:v>144332</c:v>
                </c:pt>
                <c:pt idx="478">
                  <c:v>144203</c:v>
                </c:pt>
                <c:pt idx="479">
                  <c:v>144139</c:v>
                </c:pt>
                <c:pt idx="480">
                  <c:v>144567</c:v>
                </c:pt>
                <c:pt idx="481">
                  <c:v>144446</c:v>
                </c:pt>
                <c:pt idx="482">
                  <c:v>144304</c:v>
                </c:pt>
                <c:pt idx="483">
                  <c:v>144234</c:v>
                </c:pt>
                <c:pt idx="484">
                  <c:v>144582</c:v>
                </c:pt>
                <c:pt idx="485">
                  <c:v>144654</c:v>
                </c:pt>
                <c:pt idx="486">
                  <c:v>144627</c:v>
                </c:pt>
                <c:pt idx="487">
                  <c:v>144533</c:v>
                </c:pt>
                <c:pt idx="488">
                  <c:v>144524</c:v>
                </c:pt>
                <c:pt idx="489">
                  <c:v>144781</c:v>
                </c:pt>
                <c:pt idx="490">
                  <c:v>144845</c:v>
                </c:pt>
                <c:pt idx="491">
                  <c:v>144915</c:v>
                </c:pt>
                <c:pt idx="492">
                  <c:v>144872</c:v>
                </c:pt>
                <c:pt idx="493">
                  <c:v>144811</c:v>
                </c:pt>
                <c:pt idx="494">
                  <c:v>144763</c:v>
                </c:pt>
                <c:pt idx="495">
                  <c:v>144657</c:v>
                </c:pt>
                <c:pt idx="496">
                  <c:v>144594</c:v>
                </c:pt>
                <c:pt idx="497">
                  <c:v>145023</c:v>
                </c:pt>
                <c:pt idx="498">
                  <c:v>145075</c:v>
                </c:pt>
                <c:pt idx="499">
                  <c:v>145004</c:v>
                </c:pt>
                <c:pt idx="500">
                  <c:v>144903</c:v>
                </c:pt>
                <c:pt idx="501">
                  <c:v>144802</c:v>
                </c:pt>
                <c:pt idx="502">
                  <c:v>144690</c:v>
                </c:pt>
                <c:pt idx="503">
                  <c:v>144875</c:v>
                </c:pt>
                <c:pt idx="504">
                  <c:v>145054</c:v>
                </c:pt>
                <c:pt idx="505">
                  <c:v>145120</c:v>
                </c:pt>
                <c:pt idx="506">
                  <c:v>145158</c:v>
                </c:pt>
                <c:pt idx="507">
                  <c:v>145012</c:v>
                </c:pt>
                <c:pt idx="508">
                  <c:v>144887</c:v>
                </c:pt>
                <c:pt idx="509">
                  <c:v>144767</c:v>
                </c:pt>
                <c:pt idx="510">
                  <c:v>144800</c:v>
                </c:pt>
                <c:pt idx="511">
                  <c:v>145102</c:v>
                </c:pt>
                <c:pt idx="512">
                  <c:v>145176</c:v>
                </c:pt>
                <c:pt idx="513">
                  <c:v>145219</c:v>
                </c:pt>
                <c:pt idx="514">
                  <c:v>145069</c:v>
                </c:pt>
                <c:pt idx="515">
                  <c:v>144951</c:v>
                </c:pt>
                <c:pt idx="516">
                  <c:v>144834</c:v>
                </c:pt>
                <c:pt idx="517">
                  <c:v>145184</c:v>
                </c:pt>
                <c:pt idx="518">
                  <c:v>145255</c:v>
                </c:pt>
                <c:pt idx="519">
                  <c:v>145311</c:v>
                </c:pt>
                <c:pt idx="520">
                  <c:v>145260</c:v>
                </c:pt>
                <c:pt idx="521">
                  <c:v>145111</c:v>
                </c:pt>
                <c:pt idx="522">
                  <c:v>145069</c:v>
                </c:pt>
                <c:pt idx="523">
                  <c:v>145266</c:v>
                </c:pt>
                <c:pt idx="524">
                  <c:v>145339</c:v>
                </c:pt>
                <c:pt idx="525">
                  <c:v>145413</c:v>
                </c:pt>
                <c:pt idx="526">
                  <c:v>145442</c:v>
                </c:pt>
                <c:pt idx="527">
                  <c:v>145347</c:v>
                </c:pt>
                <c:pt idx="528">
                  <c:v>145232</c:v>
                </c:pt>
                <c:pt idx="529">
                  <c:v>145217</c:v>
                </c:pt>
                <c:pt idx="530">
                  <c:v>145469</c:v>
                </c:pt>
                <c:pt idx="531">
                  <c:v>145517</c:v>
                </c:pt>
                <c:pt idx="532">
                  <c:v>145553</c:v>
                </c:pt>
                <c:pt idx="533">
                  <c:v>145492</c:v>
                </c:pt>
                <c:pt idx="534">
                  <c:v>145400</c:v>
                </c:pt>
                <c:pt idx="535">
                  <c:v>145366</c:v>
                </c:pt>
                <c:pt idx="536">
                  <c:v>145323</c:v>
                </c:pt>
                <c:pt idx="537">
                  <c:v>145311</c:v>
                </c:pt>
                <c:pt idx="538">
                  <c:v>145770</c:v>
                </c:pt>
                <c:pt idx="539">
                  <c:v>145798</c:v>
                </c:pt>
                <c:pt idx="540">
                  <c:v>145744</c:v>
                </c:pt>
                <c:pt idx="541">
                  <c:v>145623</c:v>
                </c:pt>
                <c:pt idx="542">
                  <c:v>145571</c:v>
                </c:pt>
                <c:pt idx="543">
                  <c:v>145469</c:v>
                </c:pt>
                <c:pt idx="544">
                  <c:v>145628</c:v>
                </c:pt>
                <c:pt idx="545">
                  <c:v>145835</c:v>
                </c:pt>
                <c:pt idx="546">
                  <c:v>145926</c:v>
                </c:pt>
                <c:pt idx="547">
                  <c:v>145951</c:v>
                </c:pt>
                <c:pt idx="548">
                  <c:v>145813</c:v>
                </c:pt>
                <c:pt idx="549">
                  <c:v>145700</c:v>
                </c:pt>
                <c:pt idx="550">
                  <c:v>145616</c:v>
                </c:pt>
                <c:pt idx="551">
                  <c:v>145580</c:v>
                </c:pt>
                <c:pt idx="552">
                  <c:v>145893</c:v>
                </c:pt>
                <c:pt idx="553">
                  <c:v>146039</c:v>
                </c:pt>
                <c:pt idx="554">
                  <c:v>146077</c:v>
                </c:pt>
                <c:pt idx="555">
                  <c:v>145947</c:v>
                </c:pt>
                <c:pt idx="556">
                  <c:v>145832</c:v>
                </c:pt>
                <c:pt idx="557">
                  <c:v>145741</c:v>
                </c:pt>
                <c:pt idx="558">
                  <c:v>145983</c:v>
                </c:pt>
                <c:pt idx="559">
                  <c:v>146129</c:v>
                </c:pt>
                <c:pt idx="560">
                  <c:v>146216</c:v>
                </c:pt>
                <c:pt idx="561">
                  <c:v>146223</c:v>
                </c:pt>
                <c:pt idx="562">
                  <c:v>146062</c:v>
                </c:pt>
                <c:pt idx="563">
                  <c:v>146004</c:v>
                </c:pt>
                <c:pt idx="564">
                  <c:v>145887</c:v>
                </c:pt>
                <c:pt idx="565">
                  <c:v>146361</c:v>
                </c:pt>
                <c:pt idx="566">
                  <c:v>146283</c:v>
                </c:pt>
                <c:pt idx="567">
                  <c:v>146140</c:v>
                </c:pt>
                <c:pt idx="568">
                  <c:v>146322</c:v>
                </c:pt>
                <c:pt idx="569">
                  <c:v>146416</c:v>
                </c:pt>
                <c:pt idx="570">
                  <c:v>146468</c:v>
                </c:pt>
                <c:pt idx="571">
                  <c:v>146435</c:v>
                </c:pt>
                <c:pt idx="572">
                  <c:v>146306</c:v>
                </c:pt>
                <c:pt idx="573">
                  <c:v>146246</c:v>
                </c:pt>
                <c:pt idx="574">
                  <c:v>146053</c:v>
                </c:pt>
                <c:pt idx="575">
                  <c:v>146449</c:v>
                </c:pt>
                <c:pt idx="576">
                  <c:v>146510</c:v>
                </c:pt>
                <c:pt idx="577">
                  <c:v>146521</c:v>
                </c:pt>
                <c:pt idx="578">
                  <c:v>146431</c:v>
                </c:pt>
                <c:pt idx="579">
                  <c:v>146297</c:v>
                </c:pt>
                <c:pt idx="580">
                  <c:v>146239</c:v>
                </c:pt>
                <c:pt idx="581">
                  <c:v>146150</c:v>
                </c:pt>
                <c:pt idx="582">
                  <c:v>146387</c:v>
                </c:pt>
                <c:pt idx="583">
                  <c:v>146251</c:v>
                </c:pt>
                <c:pt idx="584">
                  <c:v>146200</c:v>
                </c:pt>
                <c:pt idx="585">
                  <c:v>146237</c:v>
                </c:pt>
                <c:pt idx="586">
                  <c:v>146296</c:v>
                </c:pt>
                <c:pt idx="587">
                  <c:v>146322</c:v>
                </c:pt>
                <c:pt idx="588">
                  <c:v>146276</c:v>
                </c:pt>
                <c:pt idx="589">
                  <c:v>146108</c:v>
                </c:pt>
                <c:pt idx="590">
                  <c:v>146077</c:v>
                </c:pt>
                <c:pt idx="591">
                  <c:v>145939</c:v>
                </c:pt>
                <c:pt idx="592">
                  <c:v>146018</c:v>
                </c:pt>
                <c:pt idx="593">
                  <c:v>146155</c:v>
                </c:pt>
                <c:pt idx="594">
                  <c:v>146184</c:v>
                </c:pt>
                <c:pt idx="595">
                  <c:v>146149</c:v>
                </c:pt>
                <c:pt idx="596">
                  <c:v>145933</c:v>
                </c:pt>
                <c:pt idx="597">
                  <c:v>145894</c:v>
                </c:pt>
                <c:pt idx="598">
                  <c:v>145749</c:v>
                </c:pt>
                <c:pt idx="599">
                  <c:v>145963</c:v>
                </c:pt>
                <c:pt idx="600">
                  <c:v>146004</c:v>
                </c:pt>
                <c:pt idx="601">
                  <c:v>146008</c:v>
                </c:pt>
                <c:pt idx="602">
                  <c:v>145918</c:v>
                </c:pt>
                <c:pt idx="603">
                  <c:v>145732</c:v>
                </c:pt>
                <c:pt idx="604">
                  <c:v>145823</c:v>
                </c:pt>
                <c:pt idx="605">
                  <c:v>145662</c:v>
                </c:pt>
                <c:pt idx="606">
                  <c:v>145929</c:v>
                </c:pt>
                <c:pt idx="607">
                  <c:v>145725</c:v>
                </c:pt>
                <c:pt idx="608">
                  <c:v>145708</c:v>
                </c:pt>
                <c:pt idx="609">
                  <c:v>145757</c:v>
                </c:pt>
                <c:pt idx="610">
                  <c:v>145787</c:v>
                </c:pt>
                <c:pt idx="611">
                  <c:v>145799</c:v>
                </c:pt>
                <c:pt idx="612">
                  <c:v>145695</c:v>
                </c:pt>
                <c:pt idx="613">
                  <c:v>145522</c:v>
                </c:pt>
                <c:pt idx="614">
                  <c:v>145536</c:v>
                </c:pt>
                <c:pt idx="615">
                  <c:v>145472</c:v>
                </c:pt>
                <c:pt idx="616">
                  <c:v>145806</c:v>
                </c:pt>
                <c:pt idx="617">
                  <c:v>145857</c:v>
                </c:pt>
                <c:pt idx="618">
                  <c:v>145915</c:v>
                </c:pt>
                <c:pt idx="619">
                  <c:v>145899</c:v>
                </c:pt>
                <c:pt idx="620">
                  <c:v>145837</c:v>
                </c:pt>
                <c:pt idx="621">
                  <c:v>145976</c:v>
                </c:pt>
                <c:pt idx="622">
                  <c:v>145808</c:v>
                </c:pt>
                <c:pt idx="623">
                  <c:v>146257</c:v>
                </c:pt>
                <c:pt idx="624">
                  <c:v>146313</c:v>
                </c:pt>
                <c:pt idx="625">
                  <c:v>146301</c:v>
                </c:pt>
                <c:pt idx="626">
                  <c:v>146191</c:v>
                </c:pt>
                <c:pt idx="627">
                  <c:v>146070</c:v>
                </c:pt>
                <c:pt idx="628">
                  <c:v>146018</c:v>
                </c:pt>
                <c:pt idx="629">
                  <c:v>146212</c:v>
                </c:pt>
                <c:pt idx="630">
                  <c:v>146280</c:v>
                </c:pt>
                <c:pt idx="631">
                  <c:v>146320</c:v>
                </c:pt>
                <c:pt idx="632">
                  <c:v>146291</c:v>
                </c:pt>
                <c:pt idx="633">
                  <c:v>146184</c:v>
                </c:pt>
                <c:pt idx="634">
                  <c:v>146086</c:v>
                </c:pt>
                <c:pt idx="635">
                  <c:v>146007</c:v>
                </c:pt>
                <c:pt idx="636">
                  <c:v>146278</c:v>
                </c:pt>
                <c:pt idx="637">
                  <c:v>145999</c:v>
                </c:pt>
                <c:pt idx="638">
                  <c:v>145858</c:v>
                </c:pt>
                <c:pt idx="639">
                  <c:v>146294</c:v>
                </c:pt>
                <c:pt idx="640">
                  <c:v>146335</c:v>
                </c:pt>
                <c:pt idx="641">
                  <c:v>146361</c:v>
                </c:pt>
                <c:pt idx="642">
                  <c:v>146387</c:v>
                </c:pt>
                <c:pt idx="643">
                  <c:v>146276</c:v>
                </c:pt>
                <c:pt idx="644">
                  <c:v>146136</c:v>
                </c:pt>
                <c:pt idx="645">
                  <c:v>146078</c:v>
                </c:pt>
                <c:pt idx="646">
                  <c:v>146177</c:v>
                </c:pt>
                <c:pt idx="647">
                  <c:v>146242</c:v>
                </c:pt>
                <c:pt idx="648">
                  <c:v>146285</c:v>
                </c:pt>
                <c:pt idx="649">
                  <c:v>146325</c:v>
                </c:pt>
                <c:pt idx="650">
                  <c:v>146217</c:v>
                </c:pt>
                <c:pt idx="651">
                  <c:v>146068</c:v>
                </c:pt>
                <c:pt idx="652">
                  <c:v>146011</c:v>
                </c:pt>
                <c:pt idx="653">
                  <c:v>146158</c:v>
                </c:pt>
                <c:pt idx="654">
                  <c:v>146223</c:v>
                </c:pt>
                <c:pt idx="655">
                  <c:v>146267</c:v>
                </c:pt>
                <c:pt idx="656">
                  <c:v>146237</c:v>
                </c:pt>
                <c:pt idx="657">
                  <c:v>146129</c:v>
                </c:pt>
                <c:pt idx="658">
                  <c:v>146034</c:v>
                </c:pt>
                <c:pt idx="659">
                  <c:v>145928</c:v>
                </c:pt>
                <c:pt idx="660">
                  <c:v>145852</c:v>
                </c:pt>
                <c:pt idx="661">
                  <c:v>146226</c:v>
                </c:pt>
                <c:pt idx="662">
                  <c:v>146304</c:v>
                </c:pt>
                <c:pt idx="663">
                  <c:v>146326</c:v>
                </c:pt>
                <c:pt idx="664">
                  <c:v>146199</c:v>
                </c:pt>
                <c:pt idx="665">
                  <c:v>146077</c:v>
                </c:pt>
                <c:pt idx="666">
                  <c:v>145977</c:v>
                </c:pt>
                <c:pt idx="667">
                  <c:v>145901</c:v>
                </c:pt>
                <c:pt idx="668">
                  <c:v>146269</c:v>
                </c:pt>
                <c:pt idx="669">
                  <c:v>146352</c:v>
                </c:pt>
                <c:pt idx="670">
                  <c:v>146373</c:v>
                </c:pt>
                <c:pt idx="671">
                  <c:v>146237</c:v>
                </c:pt>
                <c:pt idx="672">
                  <c:v>146123</c:v>
                </c:pt>
                <c:pt idx="673">
                  <c:v>145967</c:v>
                </c:pt>
                <c:pt idx="674">
                  <c:v>145908</c:v>
                </c:pt>
                <c:pt idx="675">
                  <c:v>146324</c:v>
                </c:pt>
                <c:pt idx="676">
                  <c:v>146342</c:v>
                </c:pt>
                <c:pt idx="677">
                  <c:v>146253</c:v>
                </c:pt>
                <c:pt idx="678">
                  <c:v>146106</c:v>
                </c:pt>
                <c:pt idx="679">
                  <c:v>146026</c:v>
                </c:pt>
                <c:pt idx="680">
                  <c:v>145794</c:v>
                </c:pt>
                <c:pt idx="681">
                  <c:v>146227</c:v>
                </c:pt>
                <c:pt idx="682">
                  <c:v>146261</c:v>
                </c:pt>
                <c:pt idx="683">
                  <c:v>146286</c:v>
                </c:pt>
                <c:pt idx="684">
                  <c:v>146156</c:v>
                </c:pt>
                <c:pt idx="685">
                  <c:v>146023</c:v>
                </c:pt>
                <c:pt idx="686">
                  <c:v>145949</c:v>
                </c:pt>
                <c:pt idx="687">
                  <c:v>146064</c:v>
                </c:pt>
                <c:pt idx="688">
                  <c:v>146147</c:v>
                </c:pt>
                <c:pt idx="689">
                  <c:v>146199</c:v>
                </c:pt>
                <c:pt idx="690">
                  <c:v>146228</c:v>
                </c:pt>
                <c:pt idx="691">
                  <c:v>146124</c:v>
                </c:pt>
                <c:pt idx="692">
                  <c:v>145980</c:v>
                </c:pt>
                <c:pt idx="693">
                  <c:v>145921</c:v>
                </c:pt>
                <c:pt idx="694">
                  <c:v>146066</c:v>
                </c:pt>
                <c:pt idx="695">
                  <c:v>146119</c:v>
                </c:pt>
                <c:pt idx="696">
                  <c:v>146161</c:v>
                </c:pt>
                <c:pt idx="697">
                  <c:v>146163</c:v>
                </c:pt>
                <c:pt idx="698">
                  <c:v>146027</c:v>
                </c:pt>
                <c:pt idx="699">
                  <c:v>145924</c:v>
                </c:pt>
                <c:pt idx="700">
                  <c:v>145828</c:v>
                </c:pt>
                <c:pt idx="701">
                  <c:v>146118</c:v>
                </c:pt>
                <c:pt idx="702">
                  <c:v>145805</c:v>
                </c:pt>
                <c:pt idx="703">
                  <c:v>145741</c:v>
                </c:pt>
                <c:pt idx="704">
                  <c:v>146192</c:v>
                </c:pt>
                <c:pt idx="705">
                  <c:v>146228</c:v>
                </c:pt>
                <c:pt idx="706">
                  <c:v>146271</c:v>
                </c:pt>
                <c:pt idx="707">
                  <c:v>146282</c:v>
                </c:pt>
                <c:pt idx="708">
                  <c:v>146144</c:v>
                </c:pt>
                <c:pt idx="709">
                  <c:v>146037</c:v>
                </c:pt>
                <c:pt idx="710">
                  <c:v>145998</c:v>
                </c:pt>
                <c:pt idx="711">
                  <c:v>146217</c:v>
                </c:pt>
                <c:pt idx="712">
                  <c:v>146272</c:v>
                </c:pt>
                <c:pt idx="713">
                  <c:v>146340</c:v>
                </c:pt>
                <c:pt idx="714">
                  <c:v>146343</c:v>
                </c:pt>
                <c:pt idx="715">
                  <c:v>146205</c:v>
                </c:pt>
                <c:pt idx="716">
                  <c:v>146126</c:v>
                </c:pt>
                <c:pt idx="717">
                  <c:v>146059</c:v>
                </c:pt>
                <c:pt idx="718">
                  <c:v>146311</c:v>
                </c:pt>
                <c:pt idx="719">
                  <c:v>146351</c:v>
                </c:pt>
                <c:pt idx="720">
                  <c:v>146355</c:v>
                </c:pt>
                <c:pt idx="721">
                  <c:v>146260</c:v>
                </c:pt>
                <c:pt idx="722">
                  <c:v>146173</c:v>
                </c:pt>
                <c:pt idx="723">
                  <c:v>146076</c:v>
                </c:pt>
                <c:pt idx="724">
                  <c:v>145934</c:v>
                </c:pt>
                <c:pt idx="725">
                  <c:v>145871</c:v>
                </c:pt>
                <c:pt idx="726">
                  <c:v>146334</c:v>
                </c:pt>
                <c:pt idx="727">
                  <c:v>146361</c:v>
                </c:pt>
                <c:pt idx="728">
                  <c:v>146282</c:v>
                </c:pt>
                <c:pt idx="729">
                  <c:v>146157</c:v>
                </c:pt>
                <c:pt idx="730">
                  <c:v>146049</c:v>
                </c:pt>
                <c:pt idx="731">
                  <c:v>145913</c:v>
                </c:pt>
                <c:pt idx="732">
                  <c:v>145871</c:v>
                </c:pt>
                <c:pt idx="733">
                  <c:v>146332</c:v>
                </c:pt>
                <c:pt idx="734">
                  <c:v>146158</c:v>
                </c:pt>
                <c:pt idx="735">
                  <c:v>146000</c:v>
                </c:pt>
                <c:pt idx="736">
                  <c:v>145947</c:v>
                </c:pt>
                <c:pt idx="737">
                  <c:v>146314</c:v>
                </c:pt>
                <c:pt idx="738">
                  <c:v>146398</c:v>
                </c:pt>
                <c:pt idx="739">
                  <c:v>146320</c:v>
                </c:pt>
                <c:pt idx="740">
                  <c:v>146179</c:v>
                </c:pt>
                <c:pt idx="741">
                  <c:v>146121</c:v>
                </c:pt>
                <c:pt idx="742">
                  <c:v>146370</c:v>
                </c:pt>
                <c:pt idx="743">
                  <c:v>146429</c:v>
                </c:pt>
                <c:pt idx="744">
                  <c:v>146471</c:v>
                </c:pt>
                <c:pt idx="745">
                  <c:v>146411</c:v>
                </c:pt>
                <c:pt idx="746">
                  <c:v>146317</c:v>
                </c:pt>
                <c:pt idx="747">
                  <c:v>146238</c:v>
                </c:pt>
                <c:pt idx="748">
                  <c:v>146156</c:v>
                </c:pt>
                <c:pt idx="749">
                  <c:v>146131</c:v>
                </c:pt>
                <c:pt idx="750">
                  <c:v>146573</c:v>
                </c:pt>
                <c:pt idx="751">
                  <c:v>146615</c:v>
                </c:pt>
                <c:pt idx="752">
                  <c:v>146551</c:v>
                </c:pt>
                <c:pt idx="753">
                  <c:v>146413</c:v>
                </c:pt>
                <c:pt idx="754">
                  <c:v>146310</c:v>
                </c:pt>
                <c:pt idx="755">
                  <c:v>146140</c:v>
                </c:pt>
                <c:pt idx="756">
                  <c:v>146092</c:v>
                </c:pt>
                <c:pt idx="757">
                  <c:v>146553</c:v>
                </c:pt>
                <c:pt idx="758">
                  <c:v>146336</c:v>
                </c:pt>
                <c:pt idx="759">
                  <c:v>146147</c:v>
                </c:pt>
                <c:pt idx="760">
                  <c:v>146103</c:v>
                </c:pt>
                <c:pt idx="761">
                  <c:v>146505</c:v>
                </c:pt>
                <c:pt idx="762">
                  <c:v>146534</c:v>
                </c:pt>
                <c:pt idx="763">
                  <c:v>146411</c:v>
                </c:pt>
                <c:pt idx="764">
                  <c:v>146286</c:v>
                </c:pt>
                <c:pt idx="765">
                  <c:v>146176</c:v>
                </c:pt>
                <c:pt idx="766">
                  <c:v>146456</c:v>
                </c:pt>
                <c:pt idx="767">
                  <c:v>146150</c:v>
                </c:pt>
                <c:pt idx="768">
                  <c:v>146055</c:v>
                </c:pt>
                <c:pt idx="769">
                  <c:v>146497</c:v>
                </c:pt>
                <c:pt idx="770">
                  <c:v>146531</c:v>
                </c:pt>
                <c:pt idx="771">
                  <c:v>146555</c:v>
                </c:pt>
                <c:pt idx="772">
                  <c:v>146535</c:v>
                </c:pt>
                <c:pt idx="773">
                  <c:v>146390</c:v>
                </c:pt>
                <c:pt idx="774">
                  <c:v>146253</c:v>
                </c:pt>
                <c:pt idx="775">
                  <c:v>146135</c:v>
                </c:pt>
                <c:pt idx="776">
                  <c:v>146341</c:v>
                </c:pt>
                <c:pt idx="777">
                  <c:v>146387</c:v>
                </c:pt>
                <c:pt idx="778">
                  <c:v>146415</c:v>
                </c:pt>
                <c:pt idx="779">
                  <c:v>146374</c:v>
                </c:pt>
                <c:pt idx="780">
                  <c:v>146252</c:v>
                </c:pt>
                <c:pt idx="781">
                  <c:v>146155</c:v>
                </c:pt>
                <c:pt idx="782">
                  <c:v>146029</c:v>
                </c:pt>
                <c:pt idx="783">
                  <c:v>146270</c:v>
                </c:pt>
                <c:pt idx="784">
                  <c:v>145947</c:v>
                </c:pt>
                <c:pt idx="785">
                  <c:v>145857</c:v>
                </c:pt>
                <c:pt idx="786">
                  <c:v>146252</c:v>
                </c:pt>
                <c:pt idx="787">
                  <c:v>146311</c:v>
                </c:pt>
                <c:pt idx="788">
                  <c:v>146351</c:v>
                </c:pt>
                <c:pt idx="789">
                  <c:v>146359</c:v>
                </c:pt>
                <c:pt idx="790">
                  <c:v>146263</c:v>
                </c:pt>
                <c:pt idx="791">
                  <c:v>146124</c:v>
                </c:pt>
                <c:pt idx="792">
                  <c:v>146011</c:v>
                </c:pt>
                <c:pt idx="793">
                  <c:v>146141</c:v>
                </c:pt>
                <c:pt idx="794">
                  <c:v>146339</c:v>
                </c:pt>
                <c:pt idx="795">
                  <c:v>146197</c:v>
                </c:pt>
                <c:pt idx="796">
                  <c:v>146039</c:v>
                </c:pt>
                <c:pt idx="797">
                  <c:v>146256</c:v>
                </c:pt>
                <c:pt idx="798">
                  <c:v>146325</c:v>
                </c:pt>
                <c:pt idx="799">
                  <c:v>146365</c:v>
                </c:pt>
                <c:pt idx="800">
                  <c:v>146329</c:v>
                </c:pt>
                <c:pt idx="801">
                  <c:v>146209</c:v>
                </c:pt>
                <c:pt idx="802">
                  <c:v>146067</c:v>
                </c:pt>
                <c:pt idx="803">
                  <c:v>145926</c:v>
                </c:pt>
                <c:pt idx="804">
                  <c:v>146267</c:v>
                </c:pt>
                <c:pt idx="805">
                  <c:v>146340</c:v>
                </c:pt>
                <c:pt idx="806">
                  <c:v>146360</c:v>
                </c:pt>
                <c:pt idx="807">
                  <c:v>146320</c:v>
                </c:pt>
                <c:pt idx="808">
                  <c:v>146150</c:v>
                </c:pt>
                <c:pt idx="809">
                  <c:v>145972</c:v>
                </c:pt>
                <c:pt idx="810">
                  <c:v>145824</c:v>
                </c:pt>
                <c:pt idx="811">
                  <c:v>146218</c:v>
                </c:pt>
                <c:pt idx="812">
                  <c:v>146256</c:v>
                </c:pt>
                <c:pt idx="813">
                  <c:v>146266</c:v>
                </c:pt>
                <c:pt idx="814">
                  <c:v>146163</c:v>
                </c:pt>
                <c:pt idx="815">
                  <c:v>146030</c:v>
                </c:pt>
                <c:pt idx="816">
                  <c:v>145911</c:v>
                </c:pt>
                <c:pt idx="817">
                  <c:v>146094</c:v>
                </c:pt>
                <c:pt idx="818">
                  <c:v>146154</c:v>
                </c:pt>
                <c:pt idx="819">
                  <c:v>146192</c:v>
                </c:pt>
              </c:numCache>
            </c:numRef>
          </c:yVal>
          <c:smooth val="1"/>
          <c:extLst xmlns:c16r2="http://schemas.microsoft.com/office/drawing/2015/06/chart">
            <c:ext xmlns:c16="http://schemas.microsoft.com/office/drawing/2014/chart" uri="{C3380CC4-5D6E-409C-BE32-E72D297353CC}">
              <c16:uniqueId val="{00000000-2416-4308-A151-D13255ACBBC2}"/>
            </c:ext>
          </c:extLst>
        </c:ser>
        <c:ser>
          <c:idx val="1"/>
          <c:order val="1"/>
          <c:tx>
            <c:v>20 deg</c:v>
          </c:tx>
          <c:spPr>
            <a:ln w="22225" cap="rnd">
              <a:solidFill>
                <a:schemeClr val="accent2"/>
              </a:solidFill>
              <a:round/>
            </a:ln>
            <a:effectLst/>
          </c:spPr>
          <c:marker>
            <c:symbol val="none"/>
          </c:marker>
          <c:xVal>
            <c:numRef>
              <c:f>Sheet1!$H$6:$H$964</c:f>
              <c:numCache>
                <c:formatCode>0.00E+00</c:formatCode>
                <c:ptCount val="959"/>
                <c:pt idx="0" formatCode="General">
                  <c:v>0</c:v>
                </c:pt>
                <c:pt idx="1">
                  <c:v>1E-4</c:v>
                </c:pt>
                <c:pt idx="2">
                  <c:v>2.0000000000000001E-4</c:v>
                </c:pt>
                <c:pt idx="3">
                  <c:v>3.5E-4</c:v>
                </c:pt>
                <c:pt idx="4">
                  <c:v>5.7499999999999999E-4</c:v>
                </c:pt>
                <c:pt idx="5">
                  <c:v>9.1250000000000001E-4</c:v>
                </c:pt>
                <c:pt idx="6">
                  <c:v>1.4187500000000001E-3</c:v>
                </c:pt>
                <c:pt idx="7">
                  <c:v>2.1781299999999999E-3</c:v>
                </c:pt>
                <c:pt idx="8">
                  <c:v>3.3171899999999998E-3</c:v>
                </c:pt>
                <c:pt idx="9">
                  <c:v>5.0257799999999997E-3</c:v>
                </c:pt>
                <c:pt idx="10">
                  <c:v>7.5886699999999996E-3</c:v>
                </c:pt>
                <c:pt idx="11">
                  <c:v>1.1433E-2</c:v>
                </c:pt>
                <c:pt idx="12">
                  <c:v>1.71995E-2</c:v>
                </c:pt>
                <c:pt idx="13">
                  <c:v>2.5849299999999999E-2</c:v>
                </c:pt>
                <c:pt idx="14">
                  <c:v>2.9092900000000001E-2</c:v>
                </c:pt>
                <c:pt idx="15">
                  <c:v>3.0309300000000001E-2</c:v>
                </c:pt>
                <c:pt idx="16">
                  <c:v>3.21339E-2</c:v>
                </c:pt>
                <c:pt idx="17">
                  <c:v>3.2818100000000003E-2</c:v>
                </c:pt>
                <c:pt idx="18">
                  <c:v>3.28822E-2</c:v>
                </c:pt>
                <c:pt idx="19">
                  <c:v>3.2978399999999998E-2</c:v>
                </c:pt>
                <c:pt idx="20">
                  <c:v>3.3122800000000001E-2</c:v>
                </c:pt>
                <c:pt idx="21">
                  <c:v>3.3339199999999999E-2</c:v>
                </c:pt>
                <c:pt idx="22">
                  <c:v>3.3663999999999999E-2</c:v>
                </c:pt>
                <c:pt idx="23">
                  <c:v>3.4151099999999997E-2</c:v>
                </c:pt>
                <c:pt idx="24">
                  <c:v>3.4638200000000001E-2</c:v>
                </c:pt>
                <c:pt idx="25">
                  <c:v>3.5125299999999998E-2</c:v>
                </c:pt>
                <c:pt idx="26">
                  <c:v>3.5307900000000003E-2</c:v>
                </c:pt>
                <c:pt idx="27">
                  <c:v>3.5490599999999997E-2</c:v>
                </c:pt>
                <c:pt idx="28">
                  <c:v>3.5673299999999998E-2</c:v>
                </c:pt>
                <c:pt idx="29">
                  <c:v>3.5855900000000003E-2</c:v>
                </c:pt>
                <c:pt idx="30">
                  <c:v>3.61299E-2</c:v>
                </c:pt>
                <c:pt idx="31">
                  <c:v>3.6540900000000001E-2</c:v>
                </c:pt>
                <c:pt idx="32">
                  <c:v>3.71574E-2</c:v>
                </c:pt>
                <c:pt idx="33">
                  <c:v>3.8082100000000001E-2</c:v>
                </c:pt>
                <c:pt idx="34">
                  <c:v>3.9469200000000003E-2</c:v>
                </c:pt>
                <c:pt idx="35">
                  <c:v>4.1549799999999998E-2</c:v>
                </c:pt>
                <c:pt idx="36">
                  <c:v>4.2330100000000002E-2</c:v>
                </c:pt>
                <c:pt idx="37">
                  <c:v>4.3500400000000002E-2</c:v>
                </c:pt>
                <c:pt idx="38">
                  <c:v>4.3939300000000001E-2</c:v>
                </c:pt>
                <c:pt idx="39">
                  <c:v>4.43782E-2</c:v>
                </c:pt>
                <c:pt idx="40">
                  <c:v>4.4817099999999999E-2</c:v>
                </c:pt>
                <c:pt idx="41">
                  <c:v>4.5475399999999999E-2</c:v>
                </c:pt>
                <c:pt idx="42">
                  <c:v>4.57223E-2</c:v>
                </c:pt>
                <c:pt idx="43">
                  <c:v>4.6092599999999997E-2</c:v>
                </c:pt>
                <c:pt idx="44">
                  <c:v>4.6648000000000002E-2</c:v>
                </c:pt>
                <c:pt idx="45">
                  <c:v>4.7481200000000001E-2</c:v>
                </c:pt>
                <c:pt idx="46">
                  <c:v>4.8730999999999997E-2</c:v>
                </c:pt>
                <c:pt idx="47">
                  <c:v>5.0605700000000003E-2</c:v>
                </c:pt>
                <c:pt idx="48">
                  <c:v>5.3417699999999999E-2</c:v>
                </c:pt>
                <c:pt idx="49">
                  <c:v>5.4472199999999998E-2</c:v>
                </c:pt>
                <c:pt idx="50">
                  <c:v>5.4867699999999998E-2</c:v>
                </c:pt>
                <c:pt idx="51">
                  <c:v>5.5263100000000002E-2</c:v>
                </c:pt>
                <c:pt idx="52">
                  <c:v>5.5658600000000003E-2</c:v>
                </c:pt>
                <c:pt idx="53">
                  <c:v>5.6054E-2</c:v>
                </c:pt>
                <c:pt idx="54">
                  <c:v>5.6449399999999997E-2</c:v>
                </c:pt>
                <c:pt idx="55">
                  <c:v>5.7042599999999999E-2</c:v>
                </c:pt>
                <c:pt idx="56">
                  <c:v>5.7932299999999999E-2</c:v>
                </c:pt>
                <c:pt idx="57">
                  <c:v>5.9267E-2</c:v>
                </c:pt>
                <c:pt idx="58">
                  <c:v>6.1268900000000001E-2</c:v>
                </c:pt>
                <c:pt idx="59">
                  <c:v>6.4271800000000004E-2</c:v>
                </c:pt>
                <c:pt idx="60">
                  <c:v>6.5397800000000006E-2</c:v>
                </c:pt>
                <c:pt idx="61">
                  <c:v>6.7086999999999994E-2</c:v>
                </c:pt>
                <c:pt idx="62">
                  <c:v>6.7509200000000005E-2</c:v>
                </c:pt>
                <c:pt idx="63">
                  <c:v>6.7931500000000006E-2</c:v>
                </c:pt>
                <c:pt idx="64">
                  <c:v>6.8353800000000006E-2</c:v>
                </c:pt>
                <c:pt idx="65">
                  <c:v>6.8776100000000007E-2</c:v>
                </c:pt>
                <c:pt idx="66">
                  <c:v>6.9409499999999999E-2</c:v>
                </c:pt>
                <c:pt idx="67">
                  <c:v>7.0359599999999994E-2</c:v>
                </c:pt>
                <c:pt idx="68">
                  <c:v>7.1784799999999996E-2</c:v>
                </c:pt>
                <c:pt idx="69">
                  <c:v>7.3922600000000005E-2</c:v>
                </c:pt>
                <c:pt idx="70">
                  <c:v>7.4724299999999994E-2</c:v>
                </c:pt>
                <c:pt idx="71">
                  <c:v>7.5024900000000005E-2</c:v>
                </c:pt>
                <c:pt idx="72">
                  <c:v>7.5325500000000004E-2</c:v>
                </c:pt>
                <c:pt idx="73">
                  <c:v>7.5626200000000005E-2</c:v>
                </c:pt>
                <c:pt idx="74">
                  <c:v>7.6077099999999995E-2</c:v>
                </c:pt>
                <c:pt idx="75">
                  <c:v>7.6753500000000002E-2</c:v>
                </c:pt>
                <c:pt idx="76">
                  <c:v>7.7768100000000007E-2</c:v>
                </c:pt>
                <c:pt idx="77">
                  <c:v>7.9290100000000002E-2</c:v>
                </c:pt>
                <c:pt idx="78">
                  <c:v>8.1573000000000007E-2</c:v>
                </c:pt>
                <c:pt idx="79">
                  <c:v>8.2429000000000002E-2</c:v>
                </c:pt>
                <c:pt idx="80">
                  <c:v>8.2750099999999993E-2</c:v>
                </c:pt>
                <c:pt idx="81">
                  <c:v>8.3231600000000003E-2</c:v>
                </c:pt>
                <c:pt idx="82">
                  <c:v>8.3713200000000001E-2</c:v>
                </c:pt>
                <c:pt idx="83">
                  <c:v>8.4194699999999997E-2</c:v>
                </c:pt>
                <c:pt idx="84">
                  <c:v>8.4676199999999993E-2</c:v>
                </c:pt>
                <c:pt idx="85">
                  <c:v>8.5398600000000005E-2</c:v>
                </c:pt>
                <c:pt idx="86">
                  <c:v>8.6482000000000003E-2</c:v>
                </c:pt>
                <c:pt idx="87">
                  <c:v>8.81073E-2</c:v>
                </c:pt>
                <c:pt idx="88">
                  <c:v>9.0545100000000003E-2</c:v>
                </c:pt>
                <c:pt idx="89">
                  <c:v>9.0773599999999996E-2</c:v>
                </c:pt>
                <c:pt idx="90">
                  <c:v>9.1116500000000003E-2</c:v>
                </c:pt>
                <c:pt idx="91">
                  <c:v>9.1630699999999995E-2</c:v>
                </c:pt>
                <c:pt idx="92">
                  <c:v>9.2401999999999998E-2</c:v>
                </c:pt>
                <c:pt idx="93">
                  <c:v>9.3559100000000006E-2</c:v>
                </c:pt>
                <c:pt idx="94">
                  <c:v>9.5294599999999993E-2</c:v>
                </c:pt>
                <c:pt idx="95">
                  <c:v>9.59454E-2</c:v>
                </c:pt>
                <c:pt idx="96">
                  <c:v>9.6596199999999993E-2</c:v>
                </c:pt>
                <c:pt idx="97">
                  <c:v>9.7247E-2</c:v>
                </c:pt>
                <c:pt idx="98">
                  <c:v>9.8223299999999999E-2</c:v>
                </c:pt>
                <c:pt idx="99">
                  <c:v>9.8589399999999994E-2</c:v>
                </c:pt>
                <c:pt idx="100">
                  <c:v>9.9138500000000004E-2</c:v>
                </c:pt>
                <c:pt idx="101">
                  <c:v>9.9687600000000001E-2</c:v>
                </c:pt>
                <c:pt idx="102">
                  <c:v>0.10023700000000001</c:v>
                </c:pt>
                <c:pt idx="103">
                  <c:v>0.10106</c:v>
                </c:pt>
                <c:pt idx="104">
                  <c:v>0.102296</c:v>
                </c:pt>
                <c:pt idx="105">
                  <c:v>0.10414900000000001</c:v>
                </c:pt>
                <c:pt idx="106">
                  <c:v>0.10484400000000001</c:v>
                </c:pt>
                <c:pt idx="107">
                  <c:v>0.105887</c:v>
                </c:pt>
                <c:pt idx="108">
                  <c:v>0.106278</c:v>
                </c:pt>
                <c:pt idx="109">
                  <c:v>0.106864</c:v>
                </c:pt>
                <c:pt idx="110">
                  <c:v>0.10774400000000001</c:v>
                </c:pt>
                <c:pt idx="111">
                  <c:v>0.10906299999999999</c:v>
                </c:pt>
                <c:pt idx="112">
                  <c:v>0.111042</c:v>
                </c:pt>
                <c:pt idx="113">
                  <c:v>0.11178399999999999</c:v>
                </c:pt>
                <c:pt idx="114">
                  <c:v>0.112898</c:v>
                </c:pt>
                <c:pt idx="115">
                  <c:v>0.113315</c:v>
                </c:pt>
                <c:pt idx="116">
                  <c:v>0.113733</c:v>
                </c:pt>
                <c:pt idx="117">
                  <c:v>0.11415</c:v>
                </c:pt>
                <c:pt idx="118">
                  <c:v>0.114776</c:v>
                </c:pt>
                <c:pt idx="119">
                  <c:v>0.115716</c:v>
                </c:pt>
                <c:pt idx="120">
                  <c:v>0.11712500000000001</c:v>
                </c:pt>
                <c:pt idx="121">
                  <c:v>0.119238</c:v>
                </c:pt>
                <c:pt idx="122">
                  <c:v>0.119436</c:v>
                </c:pt>
                <c:pt idx="123">
                  <c:v>0.11973300000000001</c:v>
                </c:pt>
                <c:pt idx="124">
                  <c:v>0.12017899999999999</c:v>
                </c:pt>
                <c:pt idx="125">
                  <c:v>0.120848</c:v>
                </c:pt>
                <c:pt idx="126">
                  <c:v>0.121851</c:v>
                </c:pt>
                <c:pt idx="127">
                  <c:v>0.12335500000000001</c:v>
                </c:pt>
                <c:pt idx="128">
                  <c:v>0.125612</c:v>
                </c:pt>
                <c:pt idx="129">
                  <c:v>0.12582399999999999</c:v>
                </c:pt>
                <c:pt idx="130">
                  <c:v>0.126141</c:v>
                </c:pt>
                <c:pt idx="131">
                  <c:v>0.12661700000000001</c:v>
                </c:pt>
                <c:pt idx="132">
                  <c:v>0.12709300000000001</c:v>
                </c:pt>
                <c:pt idx="133">
                  <c:v>0.12756899999999999</c:v>
                </c:pt>
                <c:pt idx="134">
                  <c:v>0.12804499999999999</c:v>
                </c:pt>
                <c:pt idx="135">
                  <c:v>0.12876000000000001</c:v>
                </c:pt>
                <c:pt idx="136">
                  <c:v>0.129831</c:v>
                </c:pt>
                <c:pt idx="137">
                  <c:v>0.131437</c:v>
                </c:pt>
                <c:pt idx="138">
                  <c:v>0.13203999999999999</c:v>
                </c:pt>
                <c:pt idx="139">
                  <c:v>0.13294400000000001</c:v>
                </c:pt>
                <c:pt idx="140">
                  <c:v>0.13328300000000001</c:v>
                </c:pt>
                <c:pt idx="141">
                  <c:v>0.13362099999999999</c:v>
                </c:pt>
                <c:pt idx="142">
                  <c:v>0.13396</c:v>
                </c:pt>
                <c:pt idx="143">
                  <c:v>0.13446900000000001</c:v>
                </c:pt>
                <c:pt idx="144">
                  <c:v>0.13523099999999999</c:v>
                </c:pt>
                <c:pt idx="145">
                  <c:v>0.136375</c:v>
                </c:pt>
                <c:pt idx="146">
                  <c:v>0.13809099999999999</c:v>
                </c:pt>
                <c:pt idx="147">
                  <c:v>0.138734</c:v>
                </c:pt>
                <c:pt idx="148">
                  <c:v>0.13969899999999999</c:v>
                </c:pt>
                <c:pt idx="149">
                  <c:v>0.14006099999999999</c:v>
                </c:pt>
                <c:pt idx="150">
                  <c:v>0.14042299999999999</c:v>
                </c:pt>
                <c:pt idx="151">
                  <c:v>0.14078499999999999</c:v>
                </c:pt>
                <c:pt idx="152">
                  <c:v>0.14132800000000001</c:v>
                </c:pt>
                <c:pt idx="153">
                  <c:v>0.14214199999999999</c:v>
                </c:pt>
                <c:pt idx="154">
                  <c:v>0.14336399999999999</c:v>
                </c:pt>
                <c:pt idx="155">
                  <c:v>0.14519599999999999</c:v>
                </c:pt>
                <c:pt idx="156">
                  <c:v>0.14588300000000001</c:v>
                </c:pt>
                <c:pt idx="157">
                  <c:v>0.14614099999999999</c:v>
                </c:pt>
                <c:pt idx="158">
                  <c:v>0.14652699999999999</c:v>
                </c:pt>
                <c:pt idx="159">
                  <c:v>0.14710699999999999</c:v>
                </c:pt>
                <c:pt idx="160">
                  <c:v>0.147976</c:v>
                </c:pt>
                <c:pt idx="161">
                  <c:v>0.149281</c:v>
                </c:pt>
                <c:pt idx="162">
                  <c:v>0.15123700000000001</c:v>
                </c:pt>
                <c:pt idx="163">
                  <c:v>0.15197099999999999</c:v>
                </c:pt>
                <c:pt idx="164">
                  <c:v>0.15224599999999999</c:v>
                </c:pt>
                <c:pt idx="165">
                  <c:v>0.15265899999999999</c:v>
                </c:pt>
                <c:pt idx="166">
                  <c:v>0.15281400000000001</c:v>
                </c:pt>
                <c:pt idx="167">
                  <c:v>0.15304599999999999</c:v>
                </c:pt>
                <c:pt idx="168">
                  <c:v>0.153394</c:v>
                </c:pt>
                <c:pt idx="169">
                  <c:v>0.153916</c:v>
                </c:pt>
                <c:pt idx="170">
                  <c:v>0.1547</c:v>
                </c:pt>
                <c:pt idx="171">
                  <c:v>0.15587500000000001</c:v>
                </c:pt>
                <c:pt idx="172">
                  <c:v>0.157638</c:v>
                </c:pt>
                <c:pt idx="173">
                  <c:v>0.158299</c:v>
                </c:pt>
                <c:pt idx="174">
                  <c:v>0.15929099999999999</c:v>
                </c:pt>
                <c:pt idx="175">
                  <c:v>0.159384</c:v>
                </c:pt>
                <c:pt idx="176">
                  <c:v>0.159523</c:v>
                </c:pt>
                <c:pt idx="177">
                  <c:v>0.15973200000000001</c:v>
                </c:pt>
                <c:pt idx="178">
                  <c:v>0.16004599999999999</c:v>
                </c:pt>
                <c:pt idx="179">
                  <c:v>0.16036</c:v>
                </c:pt>
                <c:pt idx="180">
                  <c:v>0.16067400000000001</c:v>
                </c:pt>
                <c:pt idx="181">
                  <c:v>0.16114400000000001</c:v>
                </c:pt>
                <c:pt idx="182">
                  <c:v>0.16184999999999999</c:v>
                </c:pt>
                <c:pt idx="183">
                  <c:v>0.162909</c:v>
                </c:pt>
                <c:pt idx="184">
                  <c:v>0.164497</c:v>
                </c:pt>
                <c:pt idx="185">
                  <c:v>0.16509299999999999</c:v>
                </c:pt>
                <c:pt idx="186">
                  <c:v>0.165987</c:v>
                </c:pt>
                <c:pt idx="187">
                  <c:v>0.16607</c:v>
                </c:pt>
                <c:pt idx="188">
                  <c:v>0.16619600000000001</c:v>
                </c:pt>
                <c:pt idx="189">
                  <c:v>0.166384</c:v>
                </c:pt>
                <c:pt idx="190">
                  <c:v>0.16666700000000001</c:v>
                </c:pt>
                <c:pt idx="191">
                  <c:v>0.16709099999999999</c:v>
                </c:pt>
                <c:pt idx="192">
                  <c:v>0.16772699999999999</c:v>
                </c:pt>
                <c:pt idx="193">
                  <c:v>0.168681</c:v>
                </c:pt>
                <c:pt idx="194">
                  <c:v>0.17011299999999999</c:v>
                </c:pt>
                <c:pt idx="195">
                  <c:v>0.172259</c:v>
                </c:pt>
                <c:pt idx="196">
                  <c:v>0.172461</c:v>
                </c:pt>
                <c:pt idx="197">
                  <c:v>0.172762</c:v>
                </c:pt>
                <c:pt idx="198">
                  <c:v>0.17321500000000001</c:v>
                </c:pt>
                <c:pt idx="199">
                  <c:v>0.17389399999999999</c:v>
                </c:pt>
                <c:pt idx="200">
                  <c:v>0.17491300000000001</c:v>
                </c:pt>
                <c:pt idx="201">
                  <c:v>0.17644199999999999</c:v>
                </c:pt>
                <c:pt idx="202">
                  <c:v>0.178734</c:v>
                </c:pt>
                <c:pt idx="203">
                  <c:v>0.178949</c:v>
                </c:pt>
                <c:pt idx="204">
                  <c:v>0.17927100000000001</c:v>
                </c:pt>
                <c:pt idx="205">
                  <c:v>0.179755</c:v>
                </c:pt>
                <c:pt idx="206">
                  <c:v>0.18023800000000001</c:v>
                </c:pt>
                <c:pt idx="207">
                  <c:v>0.18072199999999999</c:v>
                </c:pt>
                <c:pt idx="208">
                  <c:v>0.181447</c:v>
                </c:pt>
                <c:pt idx="209">
                  <c:v>0.182535</c:v>
                </c:pt>
                <c:pt idx="210">
                  <c:v>0.184167</c:v>
                </c:pt>
                <c:pt idx="211">
                  <c:v>0.184779</c:v>
                </c:pt>
                <c:pt idx="212">
                  <c:v>0.185697</c:v>
                </c:pt>
                <c:pt idx="213">
                  <c:v>0.185784</c:v>
                </c:pt>
                <c:pt idx="214">
                  <c:v>0.18591299999999999</c:v>
                </c:pt>
                <c:pt idx="215">
                  <c:v>0.18610599999999999</c:v>
                </c:pt>
                <c:pt idx="216">
                  <c:v>0.18639700000000001</c:v>
                </c:pt>
                <c:pt idx="217">
                  <c:v>0.186832</c:v>
                </c:pt>
                <c:pt idx="218">
                  <c:v>0.18748600000000001</c:v>
                </c:pt>
                <c:pt idx="219">
                  <c:v>0.18846599999999999</c:v>
                </c:pt>
                <c:pt idx="220">
                  <c:v>0.188834</c:v>
                </c:pt>
                <c:pt idx="221">
                  <c:v>0.188972</c:v>
                </c:pt>
                <c:pt idx="222">
                  <c:v>0.18917900000000001</c:v>
                </c:pt>
                <c:pt idx="223">
                  <c:v>0.18948899999999999</c:v>
                </c:pt>
                <c:pt idx="224">
                  <c:v>0.18995400000000001</c:v>
                </c:pt>
                <c:pt idx="225">
                  <c:v>0.19065199999999999</c:v>
                </c:pt>
                <c:pt idx="226">
                  <c:v>0.19169900000000001</c:v>
                </c:pt>
                <c:pt idx="227">
                  <c:v>0.19209100000000001</c:v>
                </c:pt>
                <c:pt idx="228">
                  <c:v>0.19267999999999999</c:v>
                </c:pt>
                <c:pt idx="229">
                  <c:v>0.19273499999999999</c:v>
                </c:pt>
                <c:pt idx="230">
                  <c:v>0.19281799999999999</c:v>
                </c:pt>
                <c:pt idx="231">
                  <c:v>0.192942</c:v>
                </c:pt>
                <c:pt idx="232">
                  <c:v>0.193129</c:v>
                </c:pt>
                <c:pt idx="233">
                  <c:v>0.193408</c:v>
                </c:pt>
                <c:pt idx="234">
                  <c:v>0.193827</c:v>
                </c:pt>
                <c:pt idx="235">
                  <c:v>0.19445599999999999</c:v>
                </c:pt>
                <c:pt idx="236">
                  <c:v>0.19539899999999999</c:v>
                </c:pt>
                <c:pt idx="237">
                  <c:v>0.19681399999999999</c:v>
                </c:pt>
                <c:pt idx="238">
                  <c:v>0.198937</c:v>
                </c:pt>
                <c:pt idx="239">
                  <c:v>0.19913600000000001</c:v>
                </c:pt>
                <c:pt idx="240">
                  <c:v>0.199434</c:v>
                </c:pt>
                <c:pt idx="241">
                  <c:v>0.199546</c:v>
                </c:pt>
                <c:pt idx="242">
                  <c:v>0.199714</c:v>
                </c:pt>
                <c:pt idx="243">
                  <c:v>0.199966</c:v>
                </c:pt>
                <c:pt idx="244">
                  <c:v>0.20034299999999999</c:v>
                </c:pt>
                <c:pt idx="245">
                  <c:v>0.20091000000000001</c:v>
                </c:pt>
                <c:pt idx="246">
                  <c:v>0.20175999999999999</c:v>
                </c:pt>
                <c:pt idx="247">
                  <c:v>0.20303499999999999</c:v>
                </c:pt>
                <c:pt idx="248">
                  <c:v>0.20494699999999999</c:v>
                </c:pt>
                <c:pt idx="249">
                  <c:v>0.20566400000000001</c:v>
                </c:pt>
                <c:pt idx="250">
                  <c:v>0.205933</c:v>
                </c:pt>
                <c:pt idx="251">
                  <c:v>0.20633599999999999</c:v>
                </c:pt>
                <c:pt idx="252">
                  <c:v>0.206487</c:v>
                </c:pt>
                <c:pt idx="253">
                  <c:v>0.20671400000000001</c:v>
                </c:pt>
                <c:pt idx="254">
                  <c:v>0.20705499999999999</c:v>
                </c:pt>
                <c:pt idx="255">
                  <c:v>0.207565</c:v>
                </c:pt>
                <c:pt idx="256">
                  <c:v>0.20833099999999999</c:v>
                </c:pt>
                <c:pt idx="257">
                  <c:v>0.209479</c:v>
                </c:pt>
                <c:pt idx="258">
                  <c:v>0.20991000000000001</c:v>
                </c:pt>
                <c:pt idx="259">
                  <c:v>0.21007200000000001</c:v>
                </c:pt>
                <c:pt idx="260">
                  <c:v>0.210233</c:v>
                </c:pt>
                <c:pt idx="261">
                  <c:v>0.210395</c:v>
                </c:pt>
                <c:pt idx="262">
                  <c:v>0.21063699999999999</c:v>
                </c:pt>
                <c:pt idx="263">
                  <c:v>0.21099999999999999</c:v>
                </c:pt>
                <c:pt idx="264">
                  <c:v>0.21154600000000001</c:v>
                </c:pt>
                <c:pt idx="265">
                  <c:v>0.212363</c:v>
                </c:pt>
                <c:pt idx="266">
                  <c:v>0.21267</c:v>
                </c:pt>
                <c:pt idx="267">
                  <c:v>0.21312999999999999</c:v>
                </c:pt>
                <c:pt idx="268">
                  <c:v>0.21382000000000001</c:v>
                </c:pt>
                <c:pt idx="269">
                  <c:v>0.21407899999999999</c:v>
                </c:pt>
                <c:pt idx="270">
                  <c:v>0.21446699999999999</c:v>
                </c:pt>
                <c:pt idx="271">
                  <c:v>0.21504899999999999</c:v>
                </c:pt>
                <c:pt idx="272">
                  <c:v>0.215922</c:v>
                </c:pt>
                <c:pt idx="273">
                  <c:v>0.21723200000000001</c:v>
                </c:pt>
                <c:pt idx="274">
                  <c:v>0.219197</c:v>
                </c:pt>
                <c:pt idx="275">
                  <c:v>0.21993299999999999</c:v>
                </c:pt>
                <c:pt idx="276">
                  <c:v>0.22103900000000001</c:v>
                </c:pt>
                <c:pt idx="277">
                  <c:v>0.22145300000000001</c:v>
                </c:pt>
                <c:pt idx="278">
                  <c:v>0.22207499999999999</c:v>
                </c:pt>
                <c:pt idx="279">
                  <c:v>0.22300700000000001</c:v>
                </c:pt>
                <c:pt idx="280">
                  <c:v>0.22440599999999999</c:v>
                </c:pt>
                <c:pt idx="281">
                  <c:v>0.22650400000000001</c:v>
                </c:pt>
                <c:pt idx="282">
                  <c:v>0.226553</c:v>
                </c:pt>
                <c:pt idx="283">
                  <c:v>0.226627</c:v>
                </c:pt>
                <c:pt idx="284">
                  <c:v>0.226738</c:v>
                </c:pt>
                <c:pt idx="285">
                  <c:v>0.22690299999999999</c:v>
                </c:pt>
                <c:pt idx="286">
                  <c:v>0.22715199999999999</c:v>
                </c:pt>
                <c:pt idx="287">
                  <c:v>0.22752600000000001</c:v>
                </c:pt>
                <c:pt idx="288">
                  <c:v>0.22808600000000001</c:v>
                </c:pt>
                <c:pt idx="289">
                  <c:v>0.22892599999999999</c:v>
                </c:pt>
                <c:pt idx="290">
                  <c:v>0.230186</c:v>
                </c:pt>
                <c:pt idx="291">
                  <c:v>0.23207700000000001</c:v>
                </c:pt>
                <c:pt idx="292">
                  <c:v>0.23278599999999999</c:v>
                </c:pt>
                <c:pt idx="293">
                  <c:v>0.233849</c:v>
                </c:pt>
                <c:pt idx="294">
                  <c:v>0.23424800000000001</c:v>
                </c:pt>
                <c:pt idx="295">
                  <c:v>0.234846</c:v>
                </c:pt>
                <c:pt idx="296">
                  <c:v>0.23574300000000001</c:v>
                </c:pt>
                <c:pt idx="297">
                  <c:v>0.23708899999999999</c:v>
                </c:pt>
                <c:pt idx="298">
                  <c:v>0.237594</c:v>
                </c:pt>
                <c:pt idx="299">
                  <c:v>0.23835100000000001</c:v>
                </c:pt>
                <c:pt idx="300">
                  <c:v>0.239486</c:v>
                </c:pt>
                <c:pt idx="301">
                  <c:v>0.24118899999999999</c:v>
                </c:pt>
                <c:pt idx="302">
                  <c:v>0.24182799999999999</c:v>
                </c:pt>
                <c:pt idx="303">
                  <c:v>0.242786</c:v>
                </c:pt>
                <c:pt idx="304">
                  <c:v>0.244223</c:v>
                </c:pt>
                <c:pt idx="305">
                  <c:v>0.24476200000000001</c:v>
                </c:pt>
                <c:pt idx="306">
                  <c:v>0.24557100000000001</c:v>
                </c:pt>
                <c:pt idx="307">
                  <c:v>0.246783</c:v>
                </c:pt>
                <c:pt idx="308">
                  <c:v>0.24860199999999999</c:v>
                </c:pt>
                <c:pt idx="309">
                  <c:v>0.24928400000000001</c:v>
                </c:pt>
                <c:pt idx="310">
                  <c:v>0.24996599999999999</c:v>
                </c:pt>
                <c:pt idx="311">
                  <c:v>0.25064799999999998</c:v>
                </c:pt>
                <c:pt idx="312">
                  <c:v>0.25167200000000001</c:v>
                </c:pt>
                <c:pt idx="313">
                  <c:v>0.25320599999999999</c:v>
                </c:pt>
                <c:pt idx="314">
                  <c:v>0.25550800000000001</c:v>
                </c:pt>
                <c:pt idx="315">
                  <c:v>0.25572400000000001</c:v>
                </c:pt>
                <c:pt idx="316">
                  <c:v>0.256048</c:v>
                </c:pt>
                <c:pt idx="317">
                  <c:v>0.25653300000000001</c:v>
                </c:pt>
                <c:pt idx="318">
                  <c:v>0.25726199999999999</c:v>
                </c:pt>
                <c:pt idx="319">
                  <c:v>0.25835399999999997</c:v>
                </c:pt>
                <c:pt idx="320">
                  <c:v>0.25999299999999997</c:v>
                </c:pt>
                <c:pt idx="321">
                  <c:v>0.26245200000000002</c:v>
                </c:pt>
                <c:pt idx="322">
                  <c:v>0.26337300000000002</c:v>
                </c:pt>
                <c:pt idx="323">
                  <c:v>0.26475599999999999</c:v>
                </c:pt>
                <c:pt idx="324">
                  <c:v>0.26683000000000001</c:v>
                </c:pt>
                <c:pt idx="325">
                  <c:v>0.26760800000000001</c:v>
                </c:pt>
                <c:pt idx="326">
                  <c:v>0.26877499999999999</c:v>
                </c:pt>
                <c:pt idx="327">
                  <c:v>0.27052500000000002</c:v>
                </c:pt>
                <c:pt idx="328">
                  <c:v>0.27118100000000001</c:v>
                </c:pt>
                <c:pt idx="329">
                  <c:v>0.27216600000000002</c:v>
                </c:pt>
                <c:pt idx="330">
                  <c:v>0.273642</c:v>
                </c:pt>
                <c:pt idx="331">
                  <c:v>0.27585700000000002</c:v>
                </c:pt>
                <c:pt idx="332">
                  <c:v>0.27917999999999998</c:v>
                </c:pt>
                <c:pt idx="333">
                  <c:v>0.28042600000000001</c:v>
                </c:pt>
                <c:pt idx="334">
                  <c:v>0.28229399999999999</c:v>
                </c:pt>
                <c:pt idx="335">
                  <c:v>0.28509800000000002</c:v>
                </c:pt>
                <c:pt idx="336">
                  <c:v>0.28536099999999998</c:v>
                </c:pt>
                <c:pt idx="337">
                  <c:v>0.28575499999999998</c:v>
                </c:pt>
                <c:pt idx="338">
                  <c:v>0.28634599999999999</c:v>
                </c:pt>
                <c:pt idx="339">
                  <c:v>0.28723300000000002</c:v>
                </c:pt>
                <c:pt idx="340">
                  <c:v>0.28856399999999999</c:v>
                </c:pt>
                <c:pt idx="341">
                  <c:v>0.29055900000000001</c:v>
                </c:pt>
                <c:pt idx="342">
                  <c:v>0.29355300000000001</c:v>
                </c:pt>
                <c:pt idx="343">
                  <c:v>0.29467500000000002</c:v>
                </c:pt>
                <c:pt idx="344">
                  <c:v>0.29635899999999998</c:v>
                </c:pt>
                <c:pt idx="345">
                  <c:v>0.29888500000000001</c:v>
                </c:pt>
                <c:pt idx="346">
                  <c:v>0.29983199999999999</c:v>
                </c:pt>
                <c:pt idx="347">
                  <c:v>0.30018699999999998</c:v>
                </c:pt>
                <c:pt idx="348">
                  <c:v>0.30071999999999999</c:v>
                </c:pt>
                <c:pt idx="349">
                  <c:v>0.30151899999999998</c:v>
                </c:pt>
                <c:pt idx="350">
                  <c:v>0.30271799999999999</c:v>
                </c:pt>
                <c:pt idx="351">
                  <c:v>0.30451600000000001</c:v>
                </c:pt>
                <c:pt idx="352">
                  <c:v>0.30721399999999999</c:v>
                </c:pt>
                <c:pt idx="353">
                  <c:v>0.30822500000000003</c:v>
                </c:pt>
                <c:pt idx="354">
                  <c:v>0.30974200000000002</c:v>
                </c:pt>
                <c:pt idx="355">
                  <c:v>0.31201800000000002</c:v>
                </c:pt>
                <c:pt idx="356">
                  <c:v>0.31287100000000001</c:v>
                </c:pt>
                <c:pt idx="357">
                  <c:v>0.31415199999999999</c:v>
                </c:pt>
                <c:pt idx="358">
                  <c:v>0.31463200000000002</c:v>
                </c:pt>
                <c:pt idx="359">
                  <c:v>0.31535200000000002</c:v>
                </c:pt>
                <c:pt idx="360">
                  <c:v>0.31643199999999999</c:v>
                </c:pt>
                <c:pt idx="361">
                  <c:v>0.318052</c:v>
                </c:pt>
                <c:pt idx="362">
                  <c:v>0.32048199999999999</c:v>
                </c:pt>
                <c:pt idx="363">
                  <c:v>0.32139400000000001</c:v>
                </c:pt>
                <c:pt idx="364">
                  <c:v>0.32276100000000002</c:v>
                </c:pt>
                <c:pt idx="365">
                  <c:v>0.32481100000000002</c:v>
                </c:pt>
                <c:pt idx="366">
                  <c:v>0.32788699999999998</c:v>
                </c:pt>
                <c:pt idx="367">
                  <c:v>0.327959</c:v>
                </c:pt>
                <c:pt idx="368">
                  <c:v>0.328067</c:v>
                </c:pt>
                <c:pt idx="369">
                  <c:v>0.32822899999999999</c:v>
                </c:pt>
                <c:pt idx="370">
                  <c:v>0.32847300000000001</c:v>
                </c:pt>
                <c:pt idx="371">
                  <c:v>0.32883800000000002</c:v>
                </c:pt>
                <c:pt idx="372">
                  <c:v>0.32938499999999998</c:v>
                </c:pt>
                <c:pt idx="373">
                  <c:v>0.330206</c:v>
                </c:pt>
                <c:pt idx="374">
                  <c:v>0.33143800000000001</c:v>
                </c:pt>
                <c:pt idx="375">
                  <c:v>0.333285</c:v>
                </c:pt>
                <c:pt idx="376">
                  <c:v>0.33605699999999999</c:v>
                </c:pt>
                <c:pt idx="377">
                  <c:v>0.33709600000000001</c:v>
                </c:pt>
                <c:pt idx="378">
                  <c:v>0.33865499999999998</c:v>
                </c:pt>
                <c:pt idx="379">
                  <c:v>0.34099299999999999</c:v>
                </c:pt>
                <c:pt idx="380">
                  <c:v>0.34187000000000001</c:v>
                </c:pt>
                <c:pt idx="381">
                  <c:v>0.34219899999999998</c:v>
                </c:pt>
                <c:pt idx="382">
                  <c:v>0.342692</c:v>
                </c:pt>
                <c:pt idx="383">
                  <c:v>0.34343200000000002</c:v>
                </c:pt>
                <c:pt idx="384">
                  <c:v>0.34454200000000001</c:v>
                </c:pt>
                <c:pt idx="385">
                  <c:v>0.34620699999999999</c:v>
                </c:pt>
                <c:pt idx="386">
                  <c:v>0.34870400000000001</c:v>
                </c:pt>
                <c:pt idx="387">
                  <c:v>0.34964000000000001</c:v>
                </c:pt>
                <c:pt idx="388">
                  <c:v>0.35104400000000002</c:v>
                </c:pt>
                <c:pt idx="389">
                  <c:v>0.35315099999999999</c:v>
                </c:pt>
                <c:pt idx="390">
                  <c:v>0.35631200000000002</c:v>
                </c:pt>
                <c:pt idx="391">
                  <c:v>0.35638599999999998</c:v>
                </c:pt>
                <c:pt idx="392">
                  <c:v>0.35649700000000001</c:v>
                </c:pt>
                <c:pt idx="393">
                  <c:v>0.35666300000000001</c:v>
                </c:pt>
                <c:pt idx="394">
                  <c:v>0.35691299999999998</c:v>
                </c:pt>
                <c:pt idx="395">
                  <c:v>0.35728799999999999</c:v>
                </c:pt>
                <c:pt idx="396">
                  <c:v>0.35785099999999997</c:v>
                </c:pt>
                <c:pt idx="397">
                  <c:v>0.35869499999999999</c:v>
                </c:pt>
                <c:pt idx="398">
                  <c:v>0.35996</c:v>
                </c:pt>
                <c:pt idx="399">
                  <c:v>0.36185800000000001</c:v>
                </c:pt>
                <c:pt idx="400">
                  <c:v>0.36470599999999997</c:v>
                </c:pt>
                <c:pt idx="401">
                  <c:v>0.36577399999999999</c:v>
                </c:pt>
                <c:pt idx="402">
                  <c:v>0.36737500000000001</c:v>
                </c:pt>
                <c:pt idx="403">
                  <c:v>0.369778</c:v>
                </c:pt>
                <c:pt idx="404">
                  <c:v>0.37067899999999998</c:v>
                </c:pt>
                <c:pt idx="405">
                  <c:v>0.37101699999999999</c:v>
                </c:pt>
                <c:pt idx="406">
                  <c:v>0.37152400000000002</c:v>
                </c:pt>
                <c:pt idx="407">
                  <c:v>0.372284</c:v>
                </c:pt>
                <c:pt idx="408">
                  <c:v>0.37342399999999998</c:v>
                </c:pt>
                <c:pt idx="409">
                  <c:v>0.375135</c:v>
                </c:pt>
                <c:pt idx="410">
                  <c:v>0.37769999999999998</c:v>
                </c:pt>
                <c:pt idx="411">
                  <c:v>0.37794100000000003</c:v>
                </c:pt>
                <c:pt idx="412">
                  <c:v>0.378301</c:v>
                </c:pt>
                <c:pt idx="413">
                  <c:v>0.37884299999999999</c:v>
                </c:pt>
                <c:pt idx="414">
                  <c:v>0.37965399999999999</c:v>
                </c:pt>
                <c:pt idx="415">
                  <c:v>0.38087199999999999</c:v>
                </c:pt>
                <c:pt idx="416">
                  <c:v>0.38269900000000001</c:v>
                </c:pt>
                <c:pt idx="417">
                  <c:v>0.385438</c:v>
                </c:pt>
                <c:pt idx="418">
                  <c:v>0.38646599999999998</c:v>
                </c:pt>
                <c:pt idx="419">
                  <c:v>0.38800699999999999</c:v>
                </c:pt>
                <c:pt idx="420">
                  <c:v>0.39031900000000003</c:v>
                </c:pt>
                <c:pt idx="421">
                  <c:v>0.391185</c:v>
                </c:pt>
                <c:pt idx="422">
                  <c:v>0.392486</c:v>
                </c:pt>
                <c:pt idx="423">
                  <c:v>0.39297300000000002</c:v>
                </c:pt>
                <c:pt idx="424">
                  <c:v>0.39370500000000003</c:v>
                </c:pt>
                <c:pt idx="425">
                  <c:v>0.39480199999999999</c:v>
                </c:pt>
                <c:pt idx="426">
                  <c:v>0.39644800000000002</c:v>
                </c:pt>
                <c:pt idx="427">
                  <c:v>0.39891599999999999</c:v>
                </c:pt>
                <c:pt idx="428">
                  <c:v>0.399148</c:v>
                </c:pt>
                <c:pt idx="429">
                  <c:v>0.39949499999999999</c:v>
                </c:pt>
                <c:pt idx="430">
                  <c:v>0.40001500000000001</c:v>
                </c:pt>
                <c:pt idx="431">
                  <c:v>0.40079700000000001</c:v>
                </c:pt>
                <c:pt idx="432">
                  <c:v>0.40196799999999999</c:v>
                </c:pt>
                <c:pt idx="433">
                  <c:v>0.40372599999999997</c:v>
                </c:pt>
                <c:pt idx="434">
                  <c:v>0.406362</c:v>
                </c:pt>
                <c:pt idx="435">
                  <c:v>0.406609</c:v>
                </c:pt>
                <c:pt idx="436">
                  <c:v>0.40697899999999998</c:v>
                </c:pt>
                <c:pt idx="437">
                  <c:v>0.40753600000000001</c:v>
                </c:pt>
                <c:pt idx="438">
                  <c:v>0.40837000000000001</c:v>
                </c:pt>
                <c:pt idx="439">
                  <c:v>0.40962100000000001</c:v>
                </c:pt>
                <c:pt idx="440">
                  <c:v>0.411497</c:v>
                </c:pt>
                <c:pt idx="441">
                  <c:v>0.41431200000000001</c:v>
                </c:pt>
                <c:pt idx="442">
                  <c:v>0.41536800000000001</c:v>
                </c:pt>
                <c:pt idx="443">
                  <c:v>0.41642400000000002</c:v>
                </c:pt>
                <c:pt idx="444">
                  <c:v>0.41747899999999999</c:v>
                </c:pt>
                <c:pt idx="445">
                  <c:v>0.41906300000000002</c:v>
                </c:pt>
                <c:pt idx="446">
                  <c:v>0.42143799999999998</c:v>
                </c:pt>
                <c:pt idx="447">
                  <c:v>0.42232900000000001</c:v>
                </c:pt>
                <c:pt idx="448">
                  <c:v>0.42366500000000001</c:v>
                </c:pt>
                <c:pt idx="449">
                  <c:v>0.42566900000000002</c:v>
                </c:pt>
                <c:pt idx="450">
                  <c:v>0.42867499999999997</c:v>
                </c:pt>
                <c:pt idx="451">
                  <c:v>0.42980200000000002</c:v>
                </c:pt>
                <c:pt idx="452">
                  <c:v>0.43092900000000001</c:v>
                </c:pt>
                <c:pt idx="453">
                  <c:v>0.43205700000000002</c:v>
                </c:pt>
                <c:pt idx="454">
                  <c:v>0.43374800000000002</c:v>
                </c:pt>
                <c:pt idx="455">
                  <c:v>0.43438199999999999</c:v>
                </c:pt>
                <c:pt idx="456">
                  <c:v>0.43533300000000003</c:v>
                </c:pt>
                <c:pt idx="457">
                  <c:v>0.43675999999999998</c:v>
                </c:pt>
                <c:pt idx="458">
                  <c:v>0.43818600000000002</c:v>
                </c:pt>
                <c:pt idx="459">
                  <c:v>0.43961299999999998</c:v>
                </c:pt>
                <c:pt idx="460">
                  <c:v>0.44175300000000001</c:v>
                </c:pt>
                <c:pt idx="461">
                  <c:v>0.44195400000000001</c:v>
                </c:pt>
                <c:pt idx="462">
                  <c:v>0.44225500000000001</c:v>
                </c:pt>
                <c:pt idx="463">
                  <c:v>0.44270599999999999</c:v>
                </c:pt>
                <c:pt idx="464">
                  <c:v>0.44338300000000003</c:v>
                </c:pt>
                <c:pt idx="465">
                  <c:v>0.44439899999999999</c:v>
                </c:pt>
                <c:pt idx="466">
                  <c:v>0.44592199999999999</c:v>
                </c:pt>
                <c:pt idx="467">
                  <c:v>0.448208</c:v>
                </c:pt>
                <c:pt idx="468">
                  <c:v>0.44906499999999999</c:v>
                </c:pt>
                <c:pt idx="469">
                  <c:v>0.44938600000000001</c:v>
                </c:pt>
                <c:pt idx="470">
                  <c:v>0.44986799999999999</c:v>
                </c:pt>
                <c:pt idx="471">
                  <c:v>0.45059100000000002</c:v>
                </c:pt>
                <c:pt idx="472">
                  <c:v>0.45167600000000002</c:v>
                </c:pt>
                <c:pt idx="473">
                  <c:v>0.45330300000000001</c:v>
                </c:pt>
                <c:pt idx="474">
                  <c:v>0.45574300000000001</c:v>
                </c:pt>
                <c:pt idx="475">
                  <c:v>0.45665800000000001</c:v>
                </c:pt>
                <c:pt idx="476">
                  <c:v>0.45803100000000002</c:v>
                </c:pt>
                <c:pt idx="477">
                  <c:v>0.46009</c:v>
                </c:pt>
                <c:pt idx="478">
                  <c:v>0.46317900000000001</c:v>
                </c:pt>
                <c:pt idx="479">
                  <c:v>0.46346900000000002</c:v>
                </c:pt>
                <c:pt idx="480">
                  <c:v>0.46390300000000001</c:v>
                </c:pt>
                <c:pt idx="481">
                  <c:v>0.46455400000000002</c:v>
                </c:pt>
                <c:pt idx="482">
                  <c:v>0.465532</c:v>
                </c:pt>
                <c:pt idx="483">
                  <c:v>0.46699800000000002</c:v>
                </c:pt>
                <c:pt idx="484">
                  <c:v>0.469196</c:v>
                </c:pt>
                <c:pt idx="485">
                  <c:v>0.47002100000000002</c:v>
                </c:pt>
                <c:pt idx="486">
                  <c:v>0.47033000000000003</c:v>
                </c:pt>
                <c:pt idx="487">
                  <c:v>0.47079399999999999</c:v>
                </c:pt>
                <c:pt idx="488">
                  <c:v>0.47149000000000002</c:v>
                </c:pt>
                <c:pt idx="489">
                  <c:v>0.47253299999999998</c:v>
                </c:pt>
                <c:pt idx="490">
                  <c:v>0.47409899999999999</c:v>
                </c:pt>
                <c:pt idx="491">
                  <c:v>0.47644700000000001</c:v>
                </c:pt>
                <c:pt idx="492">
                  <c:v>0.477327</c:v>
                </c:pt>
                <c:pt idx="493">
                  <c:v>0.47765800000000003</c:v>
                </c:pt>
                <c:pt idx="494">
                  <c:v>0.47815299999999999</c:v>
                </c:pt>
                <c:pt idx="495">
                  <c:v>0.47889599999999999</c:v>
                </c:pt>
                <c:pt idx="496">
                  <c:v>0.48000999999999999</c:v>
                </c:pt>
                <c:pt idx="497">
                  <c:v>0.481682</c:v>
                </c:pt>
                <c:pt idx="498">
                  <c:v>0.48418899999999998</c:v>
                </c:pt>
                <c:pt idx="499">
                  <c:v>0.48513000000000001</c:v>
                </c:pt>
                <c:pt idx="500">
                  <c:v>0.48653999999999997</c:v>
                </c:pt>
                <c:pt idx="501">
                  <c:v>0.48795100000000002</c:v>
                </c:pt>
                <c:pt idx="502">
                  <c:v>0.48936099999999999</c:v>
                </c:pt>
                <c:pt idx="503">
                  <c:v>0.491477</c:v>
                </c:pt>
                <c:pt idx="504">
                  <c:v>0.49226999999999999</c:v>
                </c:pt>
                <c:pt idx="505">
                  <c:v>0.49346000000000001</c:v>
                </c:pt>
                <c:pt idx="506">
                  <c:v>0.49524499999999999</c:v>
                </c:pt>
                <c:pt idx="507">
                  <c:v>0.49591499999999999</c:v>
                </c:pt>
                <c:pt idx="508">
                  <c:v>0.496919</c:v>
                </c:pt>
                <c:pt idx="509">
                  <c:v>0.49842500000000001</c:v>
                </c:pt>
                <c:pt idx="510">
                  <c:v>0.49898999999999999</c:v>
                </c:pt>
                <c:pt idx="511">
                  <c:v>0.49983699999999998</c:v>
                </c:pt>
                <c:pt idx="512">
                  <c:v>0.501108</c:v>
                </c:pt>
                <c:pt idx="513">
                  <c:v>0.50301399999999996</c:v>
                </c:pt>
                <c:pt idx="514">
                  <c:v>0.50372899999999998</c:v>
                </c:pt>
                <c:pt idx="515">
                  <c:v>0.50480100000000006</c:v>
                </c:pt>
                <c:pt idx="516">
                  <c:v>0.50641000000000003</c:v>
                </c:pt>
                <c:pt idx="517">
                  <c:v>0.50701300000000005</c:v>
                </c:pt>
                <c:pt idx="518">
                  <c:v>0.50791799999999998</c:v>
                </c:pt>
                <c:pt idx="519">
                  <c:v>0.50927500000000003</c:v>
                </c:pt>
                <c:pt idx="520">
                  <c:v>0.51131000000000004</c:v>
                </c:pt>
                <c:pt idx="521">
                  <c:v>0.51436400000000004</c:v>
                </c:pt>
                <c:pt idx="522">
                  <c:v>0.515509</c:v>
                </c:pt>
                <c:pt idx="523">
                  <c:v>0.51722699999999999</c:v>
                </c:pt>
                <c:pt idx="524">
                  <c:v>0.51787099999999997</c:v>
                </c:pt>
                <c:pt idx="525">
                  <c:v>0.51883699999999999</c:v>
                </c:pt>
                <c:pt idx="526">
                  <c:v>0.52028600000000003</c:v>
                </c:pt>
                <c:pt idx="527">
                  <c:v>0.52082899999999999</c:v>
                </c:pt>
                <c:pt idx="528">
                  <c:v>0.52164500000000003</c:v>
                </c:pt>
                <c:pt idx="529">
                  <c:v>0.52286699999999997</c:v>
                </c:pt>
                <c:pt idx="530">
                  <c:v>0.52470099999999997</c:v>
                </c:pt>
                <c:pt idx="531">
                  <c:v>0.52538899999999999</c:v>
                </c:pt>
                <c:pt idx="532">
                  <c:v>0.52642100000000003</c:v>
                </c:pt>
                <c:pt idx="533">
                  <c:v>0.52796900000000002</c:v>
                </c:pt>
                <c:pt idx="534">
                  <c:v>0.52854900000000005</c:v>
                </c:pt>
                <c:pt idx="535">
                  <c:v>0.52941899999999997</c:v>
                </c:pt>
                <c:pt idx="536">
                  <c:v>0.530725</c:v>
                </c:pt>
                <c:pt idx="537">
                  <c:v>0.53268400000000005</c:v>
                </c:pt>
                <c:pt idx="538">
                  <c:v>0.53341799999999995</c:v>
                </c:pt>
                <c:pt idx="539">
                  <c:v>0.53452</c:v>
                </c:pt>
                <c:pt idx="540">
                  <c:v>0.53493299999999999</c:v>
                </c:pt>
                <c:pt idx="541">
                  <c:v>0.53555299999999995</c:v>
                </c:pt>
                <c:pt idx="542">
                  <c:v>0.53648200000000001</c:v>
                </c:pt>
                <c:pt idx="543">
                  <c:v>0.53787700000000005</c:v>
                </c:pt>
                <c:pt idx="544">
                  <c:v>0.539968</c:v>
                </c:pt>
                <c:pt idx="545">
                  <c:v>0.54075300000000004</c:v>
                </c:pt>
                <c:pt idx="546">
                  <c:v>0.54192899999999999</c:v>
                </c:pt>
                <c:pt idx="547">
                  <c:v>0.54237000000000002</c:v>
                </c:pt>
                <c:pt idx="548">
                  <c:v>0.54303199999999996</c:v>
                </c:pt>
                <c:pt idx="549">
                  <c:v>0.54402499999999998</c:v>
                </c:pt>
                <c:pt idx="550">
                  <c:v>0.54551400000000005</c:v>
                </c:pt>
                <c:pt idx="551">
                  <c:v>0.54774699999999998</c:v>
                </c:pt>
                <c:pt idx="552">
                  <c:v>0.54858499999999999</c:v>
                </c:pt>
                <c:pt idx="553">
                  <c:v>0.54889900000000003</c:v>
                </c:pt>
                <c:pt idx="554">
                  <c:v>0.54937000000000002</c:v>
                </c:pt>
                <c:pt idx="555">
                  <c:v>0.55007700000000004</c:v>
                </c:pt>
                <c:pt idx="556">
                  <c:v>0.55113699999999999</c:v>
                </c:pt>
                <c:pt idx="557">
                  <c:v>0.55272699999999997</c:v>
                </c:pt>
                <c:pt idx="558">
                  <c:v>0.55511200000000005</c:v>
                </c:pt>
                <c:pt idx="559">
                  <c:v>0.55600700000000003</c:v>
                </c:pt>
                <c:pt idx="560">
                  <c:v>0.556342</c:v>
                </c:pt>
                <c:pt idx="561">
                  <c:v>0.55684500000000003</c:v>
                </c:pt>
                <c:pt idx="562">
                  <c:v>0.55759999999999998</c:v>
                </c:pt>
                <c:pt idx="563">
                  <c:v>0.55873200000000001</c:v>
                </c:pt>
                <c:pt idx="564">
                  <c:v>0.56042999999999998</c:v>
                </c:pt>
                <c:pt idx="565">
                  <c:v>0.56297699999999995</c:v>
                </c:pt>
                <c:pt idx="566">
                  <c:v>0.56321600000000005</c:v>
                </c:pt>
                <c:pt idx="567">
                  <c:v>0.56357400000000002</c:v>
                </c:pt>
                <c:pt idx="568">
                  <c:v>0.56411100000000003</c:v>
                </c:pt>
                <c:pt idx="569">
                  <c:v>0.564917</c:v>
                </c:pt>
                <c:pt idx="570">
                  <c:v>0.56612600000000002</c:v>
                </c:pt>
                <c:pt idx="571">
                  <c:v>0.56793899999999997</c:v>
                </c:pt>
                <c:pt idx="572">
                  <c:v>0.57065900000000003</c:v>
                </c:pt>
                <c:pt idx="573">
                  <c:v>0.57091400000000003</c:v>
                </c:pt>
                <c:pt idx="574">
                  <c:v>0.57129600000000003</c:v>
                </c:pt>
                <c:pt idx="575">
                  <c:v>0.57186999999999999</c:v>
                </c:pt>
                <c:pt idx="576">
                  <c:v>0.57273099999999999</c:v>
                </c:pt>
                <c:pt idx="577">
                  <c:v>0.574021</c:v>
                </c:pt>
                <c:pt idx="578">
                  <c:v>0.57595799999999997</c:v>
                </c:pt>
                <c:pt idx="579">
                  <c:v>0.57668399999999997</c:v>
                </c:pt>
                <c:pt idx="580">
                  <c:v>0.57777299999999998</c:v>
                </c:pt>
                <c:pt idx="581">
                  <c:v>0.57940700000000001</c:v>
                </c:pt>
                <c:pt idx="582">
                  <c:v>0.58104100000000003</c:v>
                </c:pt>
                <c:pt idx="583">
                  <c:v>0.58267400000000003</c:v>
                </c:pt>
                <c:pt idx="584">
                  <c:v>0.58512500000000001</c:v>
                </c:pt>
                <c:pt idx="585">
                  <c:v>0.58604400000000001</c:v>
                </c:pt>
                <c:pt idx="586">
                  <c:v>0.587422</c:v>
                </c:pt>
                <c:pt idx="587">
                  <c:v>0.58948999999999996</c:v>
                </c:pt>
                <c:pt idx="588">
                  <c:v>0.59259200000000001</c:v>
                </c:pt>
                <c:pt idx="589">
                  <c:v>0.59375500000000003</c:v>
                </c:pt>
                <c:pt idx="590">
                  <c:v>0.59550000000000003</c:v>
                </c:pt>
                <c:pt idx="591">
                  <c:v>0.59811700000000001</c:v>
                </c:pt>
                <c:pt idx="592">
                  <c:v>0.59909800000000002</c:v>
                </c:pt>
                <c:pt idx="593">
                  <c:v>0.60057000000000005</c:v>
                </c:pt>
                <c:pt idx="594">
                  <c:v>0.60277800000000004</c:v>
                </c:pt>
                <c:pt idx="595">
                  <c:v>0.60609000000000002</c:v>
                </c:pt>
                <c:pt idx="596">
                  <c:v>0.60616800000000004</c:v>
                </c:pt>
                <c:pt idx="597">
                  <c:v>0.60628400000000005</c:v>
                </c:pt>
                <c:pt idx="598">
                  <c:v>0.60645899999999997</c:v>
                </c:pt>
                <c:pt idx="599">
                  <c:v>0.60672099999999995</c:v>
                </c:pt>
                <c:pt idx="600">
                  <c:v>0.60711400000000004</c:v>
                </c:pt>
                <c:pt idx="601">
                  <c:v>0.60770299999999999</c:v>
                </c:pt>
                <c:pt idx="602">
                  <c:v>0.60858800000000002</c:v>
                </c:pt>
                <c:pt idx="603">
                  <c:v>0.60991399999999996</c:v>
                </c:pt>
                <c:pt idx="604">
                  <c:v>0.61190299999999997</c:v>
                </c:pt>
                <c:pt idx="605">
                  <c:v>0.612649</c:v>
                </c:pt>
                <c:pt idx="606">
                  <c:v>0.61292899999999995</c:v>
                </c:pt>
                <c:pt idx="607">
                  <c:v>0.61334900000000003</c:v>
                </c:pt>
                <c:pt idx="608">
                  <c:v>0.61397800000000002</c:v>
                </c:pt>
                <c:pt idx="609">
                  <c:v>0.614923</c:v>
                </c:pt>
                <c:pt idx="610">
                  <c:v>0.61633899999999997</c:v>
                </c:pt>
                <c:pt idx="611">
                  <c:v>0.61846299999999998</c:v>
                </c:pt>
                <c:pt idx="612">
                  <c:v>0.62165000000000004</c:v>
                </c:pt>
                <c:pt idx="613">
                  <c:v>0.62284499999999998</c:v>
                </c:pt>
                <c:pt idx="614">
                  <c:v>0.62463800000000003</c:v>
                </c:pt>
                <c:pt idx="615">
                  <c:v>0.62732699999999997</c:v>
                </c:pt>
                <c:pt idx="616">
                  <c:v>0.627579</c:v>
                </c:pt>
                <c:pt idx="617">
                  <c:v>0.62795699999999999</c:v>
                </c:pt>
                <c:pt idx="618">
                  <c:v>0.62852399999999997</c:v>
                </c:pt>
                <c:pt idx="619">
                  <c:v>0.62937500000000002</c:v>
                </c:pt>
                <c:pt idx="620">
                  <c:v>0.63065099999999996</c:v>
                </c:pt>
                <c:pt idx="621">
                  <c:v>0.63256500000000004</c:v>
                </c:pt>
                <c:pt idx="622">
                  <c:v>0.63543700000000003</c:v>
                </c:pt>
                <c:pt idx="623">
                  <c:v>0.636513</c:v>
                </c:pt>
                <c:pt idx="624">
                  <c:v>0.63812899999999995</c:v>
                </c:pt>
                <c:pt idx="625">
                  <c:v>0.64055099999999998</c:v>
                </c:pt>
                <c:pt idx="626">
                  <c:v>0.64146000000000003</c:v>
                </c:pt>
                <c:pt idx="627">
                  <c:v>0.64180099999999995</c:v>
                </c:pt>
                <c:pt idx="628">
                  <c:v>0.64231199999999999</c:v>
                </c:pt>
                <c:pt idx="629">
                  <c:v>0.64307800000000004</c:v>
                </c:pt>
                <c:pt idx="630">
                  <c:v>0.64422800000000002</c:v>
                </c:pt>
                <c:pt idx="631">
                  <c:v>0.645953</c:v>
                </c:pt>
                <c:pt idx="632">
                  <c:v>0.64854000000000001</c:v>
                </c:pt>
                <c:pt idx="633">
                  <c:v>0.64878199999999997</c:v>
                </c:pt>
                <c:pt idx="634">
                  <c:v>0.649146</c:v>
                </c:pt>
                <c:pt idx="635">
                  <c:v>0.64969200000000005</c:v>
                </c:pt>
                <c:pt idx="636">
                  <c:v>0.65051099999999995</c:v>
                </c:pt>
                <c:pt idx="637">
                  <c:v>0.65173800000000004</c:v>
                </c:pt>
                <c:pt idx="638">
                  <c:v>0.65358000000000005</c:v>
                </c:pt>
                <c:pt idx="639">
                  <c:v>0.65634300000000001</c:v>
                </c:pt>
                <c:pt idx="640">
                  <c:v>0.65660200000000002</c:v>
                </c:pt>
                <c:pt idx="641">
                  <c:v>0.65698999999999996</c:v>
                </c:pt>
                <c:pt idx="642">
                  <c:v>0.65757299999999996</c:v>
                </c:pt>
                <c:pt idx="643">
                  <c:v>0.658447</c:v>
                </c:pt>
                <c:pt idx="644">
                  <c:v>0.65975899999999998</c:v>
                </c:pt>
                <c:pt idx="645">
                  <c:v>0.66172500000000001</c:v>
                </c:pt>
                <c:pt idx="646">
                  <c:v>0.66246300000000002</c:v>
                </c:pt>
                <c:pt idx="647">
                  <c:v>0.66274</c:v>
                </c:pt>
                <c:pt idx="648">
                  <c:v>0.66315400000000002</c:v>
                </c:pt>
                <c:pt idx="649">
                  <c:v>0.66377699999999995</c:v>
                </c:pt>
                <c:pt idx="650">
                  <c:v>0.66471000000000002</c:v>
                </c:pt>
                <c:pt idx="651">
                  <c:v>0.66610999999999998</c:v>
                </c:pt>
                <c:pt idx="652">
                  <c:v>0.668211</c:v>
                </c:pt>
                <c:pt idx="653">
                  <c:v>0.66899799999999998</c:v>
                </c:pt>
                <c:pt idx="654">
                  <c:v>0.67018</c:v>
                </c:pt>
                <c:pt idx="655">
                  <c:v>0.67062299999999997</c:v>
                </c:pt>
                <c:pt idx="656">
                  <c:v>0.67128699999999997</c:v>
                </c:pt>
                <c:pt idx="657">
                  <c:v>0.67228399999999999</c:v>
                </c:pt>
                <c:pt idx="658">
                  <c:v>0.67378000000000005</c:v>
                </c:pt>
                <c:pt idx="659">
                  <c:v>0.67602200000000001</c:v>
                </c:pt>
                <c:pt idx="660">
                  <c:v>0.67686299999999999</c:v>
                </c:pt>
                <c:pt idx="661">
                  <c:v>0.67717899999999998</c:v>
                </c:pt>
                <c:pt idx="662">
                  <c:v>0.67765200000000003</c:v>
                </c:pt>
                <c:pt idx="663">
                  <c:v>0.67836200000000002</c:v>
                </c:pt>
                <c:pt idx="664">
                  <c:v>0.67942599999999997</c:v>
                </c:pt>
                <c:pt idx="665">
                  <c:v>0.68102300000000004</c:v>
                </c:pt>
                <c:pt idx="666">
                  <c:v>0.68341799999999997</c:v>
                </c:pt>
                <c:pt idx="667">
                  <c:v>0.68431600000000004</c:v>
                </c:pt>
                <c:pt idx="668">
                  <c:v>0.68465299999999996</c:v>
                </c:pt>
                <c:pt idx="669">
                  <c:v>0.68515800000000004</c:v>
                </c:pt>
                <c:pt idx="670">
                  <c:v>0.68591599999999997</c:v>
                </c:pt>
                <c:pt idx="671">
                  <c:v>0.68705300000000002</c:v>
                </c:pt>
                <c:pt idx="672">
                  <c:v>0.68875799999999998</c:v>
                </c:pt>
                <c:pt idx="673">
                  <c:v>0.69131500000000001</c:v>
                </c:pt>
                <c:pt idx="674">
                  <c:v>0.69155500000000003</c:v>
                </c:pt>
                <c:pt idx="675">
                  <c:v>0.69191499999999995</c:v>
                </c:pt>
                <c:pt idx="676">
                  <c:v>0.69245400000000001</c:v>
                </c:pt>
                <c:pt idx="677">
                  <c:v>0.69326399999999999</c:v>
                </c:pt>
                <c:pt idx="678">
                  <c:v>0.69447800000000004</c:v>
                </c:pt>
                <c:pt idx="679">
                  <c:v>0.69629799999999997</c:v>
                </c:pt>
                <c:pt idx="680">
                  <c:v>0.69903000000000004</c:v>
                </c:pt>
                <c:pt idx="681">
                  <c:v>0.69928599999999996</c:v>
                </c:pt>
                <c:pt idx="682">
                  <c:v>0.69967000000000001</c:v>
                </c:pt>
                <c:pt idx="683">
                  <c:v>0.70024600000000004</c:v>
                </c:pt>
                <c:pt idx="684">
                  <c:v>0.70111000000000001</c:v>
                </c:pt>
                <c:pt idx="685">
                  <c:v>0.70240599999999997</c:v>
                </c:pt>
                <c:pt idx="686">
                  <c:v>0.70435099999999995</c:v>
                </c:pt>
                <c:pt idx="687">
                  <c:v>0.70508000000000004</c:v>
                </c:pt>
                <c:pt idx="688">
                  <c:v>0.70617399999999997</c:v>
                </c:pt>
                <c:pt idx="689">
                  <c:v>0.70781400000000005</c:v>
                </c:pt>
                <c:pt idx="690">
                  <c:v>0.71027499999999999</c:v>
                </c:pt>
                <c:pt idx="691">
                  <c:v>0.711198</c:v>
                </c:pt>
                <c:pt idx="692">
                  <c:v>0.71258200000000005</c:v>
                </c:pt>
                <c:pt idx="693">
                  <c:v>0.71310099999999998</c:v>
                </c:pt>
                <c:pt idx="694">
                  <c:v>0.71387999999999996</c:v>
                </c:pt>
                <c:pt idx="695">
                  <c:v>0.71504800000000002</c:v>
                </c:pt>
                <c:pt idx="696">
                  <c:v>0.71679999999999999</c:v>
                </c:pt>
                <c:pt idx="697">
                  <c:v>0.71942799999999996</c:v>
                </c:pt>
                <c:pt idx="698">
                  <c:v>0.72041299999999997</c:v>
                </c:pt>
                <c:pt idx="699">
                  <c:v>0.72189199999999998</c:v>
                </c:pt>
                <c:pt idx="700">
                  <c:v>0.724109</c:v>
                </c:pt>
                <c:pt idx="701">
                  <c:v>0.72743500000000005</c:v>
                </c:pt>
                <c:pt idx="702">
                  <c:v>0.72751299999999997</c:v>
                </c:pt>
                <c:pt idx="703">
                  <c:v>0.72763</c:v>
                </c:pt>
                <c:pt idx="704">
                  <c:v>0.72780500000000004</c:v>
                </c:pt>
                <c:pt idx="705">
                  <c:v>0.72806800000000005</c:v>
                </c:pt>
                <c:pt idx="706">
                  <c:v>0.72846299999999997</c:v>
                </c:pt>
                <c:pt idx="707">
                  <c:v>0.72905500000000001</c:v>
                </c:pt>
                <c:pt idx="708">
                  <c:v>0.72994300000000001</c:v>
                </c:pt>
                <c:pt idx="709">
                  <c:v>0.73127500000000001</c:v>
                </c:pt>
                <c:pt idx="710">
                  <c:v>0.73327200000000003</c:v>
                </c:pt>
                <c:pt idx="711">
                  <c:v>0.73402199999999995</c:v>
                </c:pt>
                <c:pt idx="712">
                  <c:v>0.73430200000000001</c:v>
                </c:pt>
                <c:pt idx="713">
                  <c:v>0.73472400000000004</c:v>
                </c:pt>
                <c:pt idx="714">
                  <c:v>0.73535600000000001</c:v>
                </c:pt>
                <c:pt idx="715">
                  <c:v>0.73630399999999996</c:v>
                </c:pt>
                <c:pt idx="716">
                  <c:v>0.73772700000000002</c:v>
                </c:pt>
                <c:pt idx="717">
                  <c:v>0.73985999999999996</c:v>
                </c:pt>
                <c:pt idx="718">
                  <c:v>0.74306000000000005</c:v>
                </c:pt>
                <c:pt idx="719">
                  <c:v>0.74426000000000003</c:v>
                </c:pt>
                <c:pt idx="720">
                  <c:v>0.74605999999999995</c:v>
                </c:pt>
                <c:pt idx="721">
                  <c:v>0.74875999999999998</c:v>
                </c:pt>
                <c:pt idx="722">
                  <c:v>0.74901300000000004</c:v>
                </c:pt>
                <c:pt idx="723">
                  <c:v>0.74939299999999998</c:v>
                </c:pt>
                <c:pt idx="724">
                  <c:v>0.74996300000000005</c:v>
                </c:pt>
                <c:pt idx="725">
                  <c:v>0.75081699999999996</c:v>
                </c:pt>
                <c:pt idx="726">
                  <c:v>0.75209899999999996</c:v>
                </c:pt>
                <c:pt idx="727">
                  <c:v>0.75402100000000005</c:v>
                </c:pt>
                <c:pt idx="728">
                  <c:v>0.75690400000000002</c:v>
                </c:pt>
                <c:pt idx="729">
                  <c:v>0.75798500000000002</c:v>
                </c:pt>
                <c:pt idx="730">
                  <c:v>0.75960700000000003</c:v>
                </c:pt>
                <c:pt idx="731">
                  <c:v>0.76204000000000005</c:v>
                </c:pt>
                <c:pt idx="732">
                  <c:v>0.76295299999999999</c:v>
                </c:pt>
                <c:pt idx="733">
                  <c:v>0.76329499999999995</c:v>
                </c:pt>
                <c:pt idx="734">
                  <c:v>0.76380800000000004</c:v>
                </c:pt>
                <c:pt idx="735">
                  <c:v>0.76457799999999998</c:v>
                </c:pt>
                <c:pt idx="736">
                  <c:v>0.76573199999999997</c:v>
                </c:pt>
                <c:pt idx="737">
                  <c:v>0.76746400000000004</c:v>
                </c:pt>
                <c:pt idx="738">
                  <c:v>0.77006200000000002</c:v>
                </c:pt>
                <c:pt idx="739">
                  <c:v>0.77030600000000005</c:v>
                </c:pt>
                <c:pt idx="740">
                  <c:v>0.77067099999999999</c:v>
                </c:pt>
                <c:pt idx="741">
                  <c:v>0.77121899999999999</c:v>
                </c:pt>
                <c:pt idx="742">
                  <c:v>0.77204099999999998</c:v>
                </c:pt>
                <c:pt idx="743">
                  <c:v>0.77327400000000002</c:v>
                </c:pt>
                <c:pt idx="744">
                  <c:v>0.77512400000000004</c:v>
                </c:pt>
                <c:pt idx="745">
                  <c:v>0.77789799999999998</c:v>
                </c:pt>
                <c:pt idx="746">
                  <c:v>0.77815800000000002</c:v>
                </c:pt>
                <c:pt idx="747">
                  <c:v>0.77854800000000002</c:v>
                </c:pt>
                <c:pt idx="748">
                  <c:v>0.77913299999999996</c:v>
                </c:pt>
                <c:pt idx="749">
                  <c:v>0.78001100000000001</c:v>
                </c:pt>
                <c:pt idx="750">
                  <c:v>0.78132800000000002</c:v>
                </c:pt>
                <c:pt idx="751">
                  <c:v>0.78330299999999997</c:v>
                </c:pt>
                <c:pt idx="752">
                  <c:v>0.78404399999999996</c:v>
                </c:pt>
                <c:pt idx="753">
                  <c:v>0.78432100000000005</c:v>
                </c:pt>
                <c:pt idx="754">
                  <c:v>0.78473800000000005</c:v>
                </c:pt>
                <c:pt idx="755">
                  <c:v>0.78536300000000003</c:v>
                </c:pt>
                <c:pt idx="756">
                  <c:v>0.7863</c:v>
                </c:pt>
                <c:pt idx="757">
                  <c:v>0.78770600000000002</c:v>
                </c:pt>
                <c:pt idx="758">
                  <c:v>0.78981500000000004</c:v>
                </c:pt>
                <c:pt idx="759">
                  <c:v>0.79297899999999999</c:v>
                </c:pt>
                <c:pt idx="760">
                  <c:v>0.79416500000000001</c:v>
                </c:pt>
                <c:pt idx="761">
                  <c:v>0.79594500000000001</c:v>
                </c:pt>
                <c:pt idx="762">
                  <c:v>0.79861400000000005</c:v>
                </c:pt>
                <c:pt idx="763">
                  <c:v>0.79886500000000005</c:v>
                </c:pt>
                <c:pt idx="764">
                  <c:v>0.79923999999999995</c:v>
                </c:pt>
                <c:pt idx="765">
                  <c:v>0.79980300000000004</c:v>
                </c:pt>
                <c:pt idx="766">
                  <c:v>0.80064800000000003</c:v>
                </c:pt>
                <c:pt idx="767">
                  <c:v>0.80191500000000004</c:v>
                </c:pt>
                <c:pt idx="768">
                  <c:v>0.80381499999999995</c:v>
                </c:pt>
                <c:pt idx="769">
                  <c:v>0.80452800000000002</c:v>
                </c:pt>
                <c:pt idx="770">
                  <c:v>0.80559700000000001</c:v>
                </c:pt>
                <c:pt idx="771">
                  <c:v>0.80599699999999996</c:v>
                </c:pt>
                <c:pt idx="772">
                  <c:v>0.80659899999999995</c:v>
                </c:pt>
                <c:pt idx="773">
                  <c:v>0.80750100000000002</c:v>
                </c:pt>
                <c:pt idx="774">
                  <c:v>0.80885300000000004</c:v>
                </c:pt>
                <c:pt idx="775">
                  <c:v>0.81088300000000002</c:v>
                </c:pt>
                <c:pt idx="776">
                  <c:v>0.81164400000000003</c:v>
                </c:pt>
                <c:pt idx="777">
                  <c:v>0.81278499999999998</c:v>
                </c:pt>
                <c:pt idx="778">
                  <c:v>0.81321299999999996</c:v>
                </c:pt>
                <c:pt idx="779">
                  <c:v>0.813855</c:v>
                </c:pt>
                <c:pt idx="780">
                  <c:v>0.81481899999999996</c:v>
                </c:pt>
                <c:pt idx="781">
                  <c:v>0.81626299999999996</c:v>
                </c:pt>
                <c:pt idx="782">
                  <c:v>0.81842999999999999</c:v>
                </c:pt>
                <c:pt idx="783">
                  <c:v>0.82168099999999999</c:v>
                </c:pt>
                <c:pt idx="784">
                  <c:v>0.82289999999999996</c:v>
                </c:pt>
                <c:pt idx="785">
                  <c:v>0.82411900000000005</c:v>
                </c:pt>
                <c:pt idx="786">
                  <c:v>0.82533800000000002</c:v>
                </c:pt>
                <c:pt idx="787">
                  <c:v>0.82716599999999996</c:v>
                </c:pt>
                <c:pt idx="788">
                  <c:v>0.82733800000000002</c:v>
                </c:pt>
                <c:pt idx="789">
                  <c:v>0.82759499999999997</c:v>
                </c:pt>
                <c:pt idx="790">
                  <c:v>0.82798000000000005</c:v>
                </c:pt>
                <c:pt idx="791">
                  <c:v>0.82855900000000005</c:v>
                </c:pt>
                <c:pt idx="792">
                  <c:v>0.82942700000000003</c:v>
                </c:pt>
                <c:pt idx="793">
                  <c:v>0.83072900000000005</c:v>
                </c:pt>
                <c:pt idx="794">
                  <c:v>0.832681</c:v>
                </c:pt>
                <c:pt idx="795">
                  <c:v>0.83560999999999996</c:v>
                </c:pt>
                <c:pt idx="796">
                  <c:v>0.83670800000000001</c:v>
                </c:pt>
                <c:pt idx="797">
                  <c:v>0.83835599999999999</c:v>
                </c:pt>
                <c:pt idx="798">
                  <c:v>0.84082699999999999</c:v>
                </c:pt>
                <c:pt idx="799">
                  <c:v>0.841754</c:v>
                </c:pt>
                <c:pt idx="800">
                  <c:v>0.843144</c:v>
                </c:pt>
                <c:pt idx="801">
                  <c:v>0.84453400000000001</c:v>
                </c:pt>
                <c:pt idx="802">
                  <c:v>0.84592400000000001</c:v>
                </c:pt>
                <c:pt idx="803">
                  <c:v>0.84800900000000001</c:v>
                </c:pt>
                <c:pt idx="804">
                  <c:v>0.84879099999999996</c:v>
                </c:pt>
                <c:pt idx="805">
                  <c:v>0.84908399999999995</c:v>
                </c:pt>
                <c:pt idx="806">
                  <c:v>0.84952399999999995</c:v>
                </c:pt>
                <c:pt idx="807">
                  <c:v>0.85018300000000002</c:v>
                </c:pt>
                <c:pt idx="808">
                  <c:v>0.85117299999999996</c:v>
                </c:pt>
                <c:pt idx="809">
                  <c:v>0.852657</c:v>
                </c:pt>
                <c:pt idx="810">
                  <c:v>0.85488399999999998</c:v>
                </c:pt>
                <c:pt idx="811">
                  <c:v>0.85571900000000001</c:v>
                </c:pt>
                <c:pt idx="812">
                  <c:v>0.85603200000000002</c:v>
                </c:pt>
                <c:pt idx="813">
                  <c:v>0.85650199999999999</c:v>
                </c:pt>
                <c:pt idx="814">
                  <c:v>0.85720600000000002</c:v>
                </c:pt>
                <c:pt idx="815">
                  <c:v>0.858263</c:v>
                </c:pt>
                <c:pt idx="816">
                  <c:v>0.85984799999999995</c:v>
                </c:pt>
                <c:pt idx="817">
                  <c:v>0.86222600000000005</c:v>
                </c:pt>
                <c:pt idx="818">
                  <c:v>0.86311700000000002</c:v>
                </c:pt>
                <c:pt idx="819">
                  <c:v>0.863452</c:v>
                </c:pt>
                <c:pt idx="820">
                  <c:v>0.86395299999999997</c:v>
                </c:pt>
                <c:pt idx="821">
                  <c:v>0.86470599999999997</c:v>
                </c:pt>
                <c:pt idx="822">
                  <c:v>0.86583399999999999</c:v>
                </c:pt>
                <c:pt idx="823">
                  <c:v>0.86752700000000005</c:v>
                </c:pt>
                <c:pt idx="824">
                  <c:v>0.87006600000000001</c:v>
                </c:pt>
                <c:pt idx="825">
                  <c:v>0.87030399999999997</c:v>
                </c:pt>
                <c:pt idx="826">
                  <c:v>0.87066100000000002</c:v>
                </c:pt>
                <c:pt idx="827">
                  <c:v>0.871197</c:v>
                </c:pt>
                <c:pt idx="828">
                  <c:v>0.872</c:v>
                </c:pt>
                <c:pt idx="829">
                  <c:v>0.87320500000000001</c:v>
                </c:pt>
                <c:pt idx="830">
                  <c:v>0.87501300000000004</c:v>
                </c:pt>
                <c:pt idx="831">
                  <c:v>0.87772399999999995</c:v>
                </c:pt>
                <c:pt idx="832">
                  <c:v>0.87797800000000004</c:v>
                </c:pt>
                <c:pt idx="833">
                  <c:v>0.87836000000000003</c:v>
                </c:pt>
                <c:pt idx="834">
                  <c:v>0.87893200000000005</c:v>
                </c:pt>
                <c:pt idx="835">
                  <c:v>0.87978999999999996</c:v>
                </c:pt>
                <c:pt idx="836">
                  <c:v>0.88107599999999997</c:v>
                </c:pt>
                <c:pt idx="837">
                  <c:v>0.88300699999999999</c:v>
                </c:pt>
                <c:pt idx="838">
                  <c:v>0.88590199999999997</c:v>
                </c:pt>
                <c:pt idx="839">
                  <c:v>0.886988</c:v>
                </c:pt>
                <c:pt idx="840">
                  <c:v>0.88861699999999999</c:v>
                </c:pt>
                <c:pt idx="841">
                  <c:v>0.89105999999999996</c:v>
                </c:pt>
                <c:pt idx="842">
                  <c:v>0.89197599999999999</c:v>
                </c:pt>
                <c:pt idx="843">
                  <c:v>0.89231899999999997</c:v>
                </c:pt>
                <c:pt idx="844">
                  <c:v>0.89283500000000005</c:v>
                </c:pt>
                <c:pt idx="845">
                  <c:v>0.89360799999999996</c:v>
                </c:pt>
                <c:pt idx="846">
                  <c:v>0.89476699999999998</c:v>
                </c:pt>
                <c:pt idx="847">
                  <c:v>0.89650600000000003</c:v>
                </c:pt>
                <c:pt idx="848">
                  <c:v>0.899115</c:v>
                </c:pt>
                <c:pt idx="849">
                  <c:v>0.89936000000000005</c:v>
                </c:pt>
                <c:pt idx="850">
                  <c:v>0.89972700000000005</c:v>
                </c:pt>
                <c:pt idx="851">
                  <c:v>0.90027699999999999</c:v>
                </c:pt>
                <c:pt idx="852">
                  <c:v>0.90110199999999996</c:v>
                </c:pt>
                <c:pt idx="853">
                  <c:v>0.90234099999999995</c:v>
                </c:pt>
                <c:pt idx="854">
                  <c:v>0.90419799999999995</c:v>
                </c:pt>
                <c:pt idx="855">
                  <c:v>0.90698400000000001</c:v>
                </c:pt>
                <c:pt idx="856">
                  <c:v>0.90802899999999998</c:v>
                </c:pt>
                <c:pt idx="857">
                  <c:v>0.90959599999999996</c:v>
                </c:pt>
                <c:pt idx="858">
                  <c:v>0.91194600000000003</c:v>
                </c:pt>
                <c:pt idx="859">
                  <c:v>0.91282799999999997</c:v>
                </c:pt>
                <c:pt idx="860">
                  <c:v>0.91315800000000003</c:v>
                </c:pt>
                <c:pt idx="861">
                  <c:v>0.91365399999999997</c:v>
                </c:pt>
                <c:pt idx="862">
                  <c:v>0.91439800000000004</c:v>
                </c:pt>
                <c:pt idx="863">
                  <c:v>0.91551300000000002</c:v>
                </c:pt>
                <c:pt idx="864">
                  <c:v>0.91718699999999997</c:v>
                </c:pt>
                <c:pt idx="865">
                  <c:v>0.91969699999999999</c:v>
                </c:pt>
                <c:pt idx="866">
                  <c:v>0.92063799999999996</c:v>
                </c:pt>
                <c:pt idx="867">
                  <c:v>0.920991</c:v>
                </c:pt>
                <c:pt idx="868">
                  <c:v>0.92152100000000003</c:v>
                </c:pt>
                <c:pt idx="869">
                  <c:v>0.922315</c:v>
                </c:pt>
                <c:pt idx="870">
                  <c:v>0.92350600000000005</c:v>
                </c:pt>
                <c:pt idx="871">
                  <c:v>0.92529300000000003</c:v>
                </c:pt>
                <c:pt idx="872">
                  <c:v>0.92797399999999997</c:v>
                </c:pt>
                <c:pt idx="873">
                  <c:v>0.92822499999999997</c:v>
                </c:pt>
                <c:pt idx="874">
                  <c:v>0.92860200000000004</c:v>
                </c:pt>
                <c:pt idx="875">
                  <c:v>0.92916799999999999</c:v>
                </c:pt>
                <c:pt idx="876">
                  <c:v>0.93001599999999995</c:v>
                </c:pt>
                <c:pt idx="877">
                  <c:v>0.931288</c:v>
                </c:pt>
                <c:pt idx="878">
                  <c:v>0.93319600000000003</c:v>
                </c:pt>
                <c:pt idx="879">
                  <c:v>0.93605899999999997</c:v>
                </c:pt>
                <c:pt idx="880">
                  <c:v>0.93713199999999997</c:v>
                </c:pt>
                <c:pt idx="881">
                  <c:v>0.93874199999999997</c:v>
                </c:pt>
                <c:pt idx="882">
                  <c:v>0.94115700000000002</c:v>
                </c:pt>
                <c:pt idx="883">
                  <c:v>0.94206299999999998</c:v>
                </c:pt>
                <c:pt idx="884">
                  <c:v>0.94240299999999999</c:v>
                </c:pt>
                <c:pt idx="885">
                  <c:v>0.94291199999999997</c:v>
                </c:pt>
                <c:pt idx="886">
                  <c:v>0.94367599999999996</c:v>
                </c:pt>
                <c:pt idx="887">
                  <c:v>0.94482299999999997</c:v>
                </c:pt>
                <c:pt idx="888">
                  <c:v>0.94654199999999999</c:v>
                </c:pt>
                <c:pt idx="889">
                  <c:v>0.94912099999999999</c:v>
                </c:pt>
                <c:pt idx="890">
                  <c:v>0.94936299999999996</c:v>
                </c:pt>
                <c:pt idx="891">
                  <c:v>0.94972599999999996</c:v>
                </c:pt>
                <c:pt idx="892">
                  <c:v>0.95026999999999995</c:v>
                </c:pt>
                <c:pt idx="893">
                  <c:v>0.95108599999999999</c:v>
                </c:pt>
                <c:pt idx="894">
                  <c:v>0.95230999999999999</c:v>
                </c:pt>
                <c:pt idx="895">
                  <c:v>0.95414600000000005</c:v>
                </c:pt>
                <c:pt idx="896">
                  <c:v>0.95689999999999997</c:v>
                </c:pt>
                <c:pt idx="897">
                  <c:v>0.95715799999999995</c:v>
                </c:pt>
                <c:pt idx="898">
                  <c:v>0.95754600000000001</c:v>
                </c:pt>
                <c:pt idx="899">
                  <c:v>0.95812600000000003</c:v>
                </c:pt>
                <c:pt idx="900">
                  <c:v>0.95899800000000002</c:v>
                </c:pt>
                <c:pt idx="901">
                  <c:v>0.96030499999999996</c:v>
                </c:pt>
                <c:pt idx="902">
                  <c:v>0.96226599999999995</c:v>
                </c:pt>
                <c:pt idx="903">
                  <c:v>0.963001</c:v>
                </c:pt>
                <c:pt idx="904">
                  <c:v>0.96327700000000005</c:v>
                </c:pt>
                <c:pt idx="905">
                  <c:v>0.96369000000000005</c:v>
                </c:pt>
                <c:pt idx="906">
                  <c:v>0.96431100000000003</c:v>
                </c:pt>
                <c:pt idx="907">
                  <c:v>0.96524100000000002</c:v>
                </c:pt>
                <c:pt idx="908">
                  <c:v>0.96663699999999997</c:v>
                </c:pt>
                <c:pt idx="909">
                  <c:v>0.96873100000000001</c:v>
                </c:pt>
                <c:pt idx="910">
                  <c:v>0.97187199999999996</c:v>
                </c:pt>
                <c:pt idx="911">
                  <c:v>0.97304900000000005</c:v>
                </c:pt>
                <c:pt idx="912">
                  <c:v>0.97481600000000002</c:v>
                </c:pt>
                <c:pt idx="913">
                  <c:v>0.97746599999999995</c:v>
                </c:pt>
                <c:pt idx="914">
                  <c:v>0.97771399999999997</c:v>
                </c:pt>
                <c:pt idx="915">
                  <c:v>0.97808700000000004</c:v>
                </c:pt>
                <c:pt idx="916">
                  <c:v>0.97864600000000002</c:v>
                </c:pt>
                <c:pt idx="917">
                  <c:v>0.97948500000000005</c:v>
                </c:pt>
                <c:pt idx="918">
                  <c:v>0.980742</c:v>
                </c:pt>
                <c:pt idx="919">
                  <c:v>0.98262899999999997</c:v>
                </c:pt>
                <c:pt idx="920">
                  <c:v>0.98545899999999997</c:v>
                </c:pt>
                <c:pt idx="921">
                  <c:v>0.98572400000000004</c:v>
                </c:pt>
                <c:pt idx="922">
                  <c:v>0.98612200000000005</c:v>
                </c:pt>
                <c:pt idx="923">
                  <c:v>0.98671900000000001</c:v>
                </c:pt>
                <c:pt idx="924">
                  <c:v>0.98761399999999999</c:v>
                </c:pt>
                <c:pt idx="925">
                  <c:v>0.98895699999999997</c:v>
                </c:pt>
                <c:pt idx="926">
                  <c:v>0.99097199999999996</c:v>
                </c:pt>
                <c:pt idx="927">
                  <c:v>0.99172700000000003</c:v>
                </c:pt>
                <c:pt idx="928">
                  <c:v>0.99201099999999998</c:v>
                </c:pt>
                <c:pt idx="929">
                  <c:v>0.99243499999999996</c:v>
                </c:pt>
                <c:pt idx="930">
                  <c:v>0.99307299999999998</c:v>
                </c:pt>
                <c:pt idx="931">
                  <c:v>0.99402900000000005</c:v>
                </c:pt>
                <c:pt idx="932">
                  <c:v>0.99546299999999999</c:v>
                </c:pt>
                <c:pt idx="933">
                  <c:v>0.99761500000000003</c:v>
                </c:pt>
                <c:pt idx="934" formatCode="General">
                  <c:v>1</c:v>
                </c:pt>
              </c:numCache>
            </c:numRef>
          </c:xVal>
          <c:yVal>
            <c:numRef>
              <c:f>Sheet1!$J$6:$J$964</c:f>
              <c:numCache>
                <c:formatCode>General</c:formatCode>
                <c:ptCount val="959"/>
                <c:pt idx="0">
                  <c:v>0</c:v>
                </c:pt>
                <c:pt idx="1">
                  <c:v>1.3177699999999999E-8</c:v>
                </c:pt>
                <c:pt idx="2">
                  <c:v>1.2076E-8</c:v>
                </c:pt>
                <c:pt idx="3">
                  <c:v>1.12682E-8</c:v>
                </c:pt>
                <c:pt idx="4">
                  <c:v>4.0937399999999999E-23</c:v>
                </c:pt>
                <c:pt idx="5">
                  <c:v>7.0010499999999998E-22</c:v>
                </c:pt>
                <c:pt idx="6">
                  <c:v>0</c:v>
                </c:pt>
                <c:pt idx="7">
                  <c:v>1.8886700000000001E-22</c:v>
                </c:pt>
                <c:pt idx="8">
                  <c:v>1.2113400000000001E-10</c:v>
                </c:pt>
                <c:pt idx="9">
                  <c:v>5.5038900000000003E-11</c:v>
                </c:pt>
                <c:pt idx="10">
                  <c:v>8.47658E-13</c:v>
                </c:pt>
                <c:pt idx="11">
                  <c:v>0</c:v>
                </c:pt>
                <c:pt idx="12">
                  <c:v>0</c:v>
                </c:pt>
                <c:pt idx="13">
                  <c:v>0</c:v>
                </c:pt>
                <c:pt idx="14">
                  <c:v>0</c:v>
                </c:pt>
                <c:pt idx="15">
                  <c:v>0</c:v>
                </c:pt>
                <c:pt idx="16">
                  <c:v>0</c:v>
                </c:pt>
                <c:pt idx="17">
                  <c:v>858.57600000000002</c:v>
                </c:pt>
                <c:pt idx="18">
                  <c:v>1238.1600000000001</c:v>
                </c:pt>
                <c:pt idx="19">
                  <c:v>1462.32</c:v>
                </c:pt>
                <c:pt idx="20">
                  <c:v>1617.33</c:v>
                </c:pt>
                <c:pt idx="21">
                  <c:v>1790.11</c:v>
                </c:pt>
                <c:pt idx="22">
                  <c:v>2004.71</c:v>
                </c:pt>
                <c:pt idx="23">
                  <c:v>2522.7399999999998</c:v>
                </c:pt>
                <c:pt idx="24">
                  <c:v>3101.77</c:v>
                </c:pt>
                <c:pt idx="25">
                  <c:v>3344.8</c:v>
                </c:pt>
                <c:pt idx="26">
                  <c:v>3681.82</c:v>
                </c:pt>
                <c:pt idx="27">
                  <c:v>4319.3599999999997</c:v>
                </c:pt>
                <c:pt idx="28">
                  <c:v>4741.17</c:v>
                </c:pt>
                <c:pt idx="29">
                  <c:v>4913.05</c:v>
                </c:pt>
                <c:pt idx="30">
                  <c:v>5125.76</c:v>
                </c:pt>
                <c:pt idx="31">
                  <c:v>5385.54</c:v>
                </c:pt>
                <c:pt idx="32">
                  <c:v>5684.54</c:v>
                </c:pt>
                <c:pt idx="33">
                  <c:v>6091.9</c:v>
                </c:pt>
                <c:pt idx="34">
                  <c:v>6661.89</c:v>
                </c:pt>
                <c:pt idx="35">
                  <c:v>7418.59</c:v>
                </c:pt>
                <c:pt idx="36">
                  <c:v>7753.36</c:v>
                </c:pt>
                <c:pt idx="37">
                  <c:v>8308.59</c:v>
                </c:pt>
                <c:pt idx="38">
                  <c:v>8583.35</c:v>
                </c:pt>
                <c:pt idx="39">
                  <c:v>8820.06</c:v>
                </c:pt>
                <c:pt idx="40">
                  <c:v>8914.1299999999992</c:v>
                </c:pt>
                <c:pt idx="41">
                  <c:v>9061.2900000000009</c:v>
                </c:pt>
                <c:pt idx="42">
                  <c:v>9480.68</c:v>
                </c:pt>
                <c:pt idx="43">
                  <c:v>10181</c:v>
                </c:pt>
                <c:pt idx="44">
                  <c:v>10709.7</c:v>
                </c:pt>
                <c:pt idx="45">
                  <c:v>11137.5</c:v>
                </c:pt>
                <c:pt idx="46">
                  <c:v>11650.1</c:v>
                </c:pt>
                <c:pt idx="47">
                  <c:v>12337.9</c:v>
                </c:pt>
                <c:pt idx="48">
                  <c:v>13279.9</c:v>
                </c:pt>
                <c:pt idx="49">
                  <c:v>13607.7</c:v>
                </c:pt>
                <c:pt idx="50">
                  <c:v>13834.9</c:v>
                </c:pt>
                <c:pt idx="51">
                  <c:v>14119.9</c:v>
                </c:pt>
                <c:pt idx="52">
                  <c:v>14354.2</c:v>
                </c:pt>
                <c:pt idx="53">
                  <c:v>14562.1</c:v>
                </c:pt>
                <c:pt idx="54">
                  <c:v>14667.6</c:v>
                </c:pt>
                <c:pt idx="55">
                  <c:v>14798.8</c:v>
                </c:pt>
                <c:pt idx="56">
                  <c:v>15001.1</c:v>
                </c:pt>
                <c:pt idx="57">
                  <c:v>15320.3</c:v>
                </c:pt>
                <c:pt idx="58">
                  <c:v>15822.1</c:v>
                </c:pt>
                <c:pt idx="59">
                  <c:v>16599</c:v>
                </c:pt>
                <c:pt idx="60">
                  <c:v>17094.400000000001</c:v>
                </c:pt>
                <c:pt idx="61">
                  <c:v>17808</c:v>
                </c:pt>
                <c:pt idx="62">
                  <c:v>18087.7</c:v>
                </c:pt>
                <c:pt idx="63">
                  <c:v>18866.2</c:v>
                </c:pt>
                <c:pt idx="64">
                  <c:v>19458.400000000001</c:v>
                </c:pt>
                <c:pt idx="65">
                  <c:v>19802.900000000001</c:v>
                </c:pt>
                <c:pt idx="66">
                  <c:v>20240.7</c:v>
                </c:pt>
                <c:pt idx="67">
                  <c:v>20721.400000000001</c:v>
                </c:pt>
                <c:pt idx="68">
                  <c:v>21247.9</c:v>
                </c:pt>
                <c:pt idx="69">
                  <c:v>21949.4</c:v>
                </c:pt>
                <c:pt idx="70">
                  <c:v>22246</c:v>
                </c:pt>
                <c:pt idx="71">
                  <c:v>22507.200000000001</c:v>
                </c:pt>
                <c:pt idx="72">
                  <c:v>22731.8</c:v>
                </c:pt>
                <c:pt idx="73">
                  <c:v>22930.2</c:v>
                </c:pt>
                <c:pt idx="74">
                  <c:v>23145.9</c:v>
                </c:pt>
                <c:pt idx="75">
                  <c:v>23316.6</c:v>
                </c:pt>
                <c:pt idx="76">
                  <c:v>23580.5</c:v>
                </c:pt>
                <c:pt idx="77">
                  <c:v>24007.599999999999</c:v>
                </c:pt>
                <c:pt idx="78">
                  <c:v>24686.7</c:v>
                </c:pt>
                <c:pt idx="79">
                  <c:v>24944.799999999999</c:v>
                </c:pt>
                <c:pt idx="80">
                  <c:v>25040.799999999999</c:v>
                </c:pt>
                <c:pt idx="81">
                  <c:v>25319.9</c:v>
                </c:pt>
                <c:pt idx="82">
                  <c:v>25713.4</c:v>
                </c:pt>
                <c:pt idx="83">
                  <c:v>26030.400000000001</c:v>
                </c:pt>
                <c:pt idx="84">
                  <c:v>26178</c:v>
                </c:pt>
                <c:pt idx="85">
                  <c:v>26364.2</c:v>
                </c:pt>
                <c:pt idx="86">
                  <c:v>26653.9</c:v>
                </c:pt>
                <c:pt idx="87">
                  <c:v>27111.8</c:v>
                </c:pt>
                <c:pt idx="88">
                  <c:v>27808.799999999999</c:v>
                </c:pt>
                <c:pt idx="89">
                  <c:v>27960.9</c:v>
                </c:pt>
                <c:pt idx="90">
                  <c:v>28275.1</c:v>
                </c:pt>
                <c:pt idx="91">
                  <c:v>28646.7</c:v>
                </c:pt>
                <c:pt idx="92">
                  <c:v>28930.7</c:v>
                </c:pt>
                <c:pt idx="93">
                  <c:v>29238.5</c:v>
                </c:pt>
                <c:pt idx="94">
                  <c:v>29731.7</c:v>
                </c:pt>
                <c:pt idx="95">
                  <c:v>30379.9</c:v>
                </c:pt>
                <c:pt idx="96">
                  <c:v>31640.5</c:v>
                </c:pt>
                <c:pt idx="97">
                  <c:v>32319.200000000001</c:v>
                </c:pt>
                <c:pt idx="98">
                  <c:v>33131.599999999999</c:v>
                </c:pt>
                <c:pt idx="99">
                  <c:v>33428.800000000003</c:v>
                </c:pt>
                <c:pt idx="100">
                  <c:v>34002.1</c:v>
                </c:pt>
                <c:pt idx="101">
                  <c:v>34455.300000000003</c:v>
                </c:pt>
                <c:pt idx="102">
                  <c:v>34692.400000000001</c:v>
                </c:pt>
                <c:pt idx="103">
                  <c:v>35004.300000000003</c:v>
                </c:pt>
                <c:pt idx="104">
                  <c:v>35466</c:v>
                </c:pt>
                <c:pt idx="105">
                  <c:v>36145.5</c:v>
                </c:pt>
                <c:pt idx="106">
                  <c:v>36391</c:v>
                </c:pt>
                <c:pt idx="107">
                  <c:v>36866.5</c:v>
                </c:pt>
                <c:pt idx="108">
                  <c:v>37254.699999999997</c:v>
                </c:pt>
                <c:pt idx="109">
                  <c:v>37710.400000000001</c:v>
                </c:pt>
                <c:pt idx="110">
                  <c:v>37999.5</c:v>
                </c:pt>
                <c:pt idx="111">
                  <c:v>38435.5</c:v>
                </c:pt>
                <c:pt idx="112">
                  <c:v>39124.699999999997</c:v>
                </c:pt>
                <c:pt idx="113">
                  <c:v>39384.199999999997</c:v>
                </c:pt>
                <c:pt idx="114">
                  <c:v>39937.9</c:v>
                </c:pt>
                <c:pt idx="115">
                  <c:v>40344.699999999997</c:v>
                </c:pt>
                <c:pt idx="116">
                  <c:v>40674.6</c:v>
                </c:pt>
                <c:pt idx="117">
                  <c:v>40821.300000000003</c:v>
                </c:pt>
                <c:pt idx="118">
                  <c:v>41020.300000000003</c:v>
                </c:pt>
                <c:pt idx="119">
                  <c:v>41320.300000000003</c:v>
                </c:pt>
                <c:pt idx="120">
                  <c:v>41785.1</c:v>
                </c:pt>
                <c:pt idx="121">
                  <c:v>42478.3</c:v>
                </c:pt>
                <c:pt idx="122">
                  <c:v>42635.5</c:v>
                </c:pt>
                <c:pt idx="123">
                  <c:v>42957.9</c:v>
                </c:pt>
                <c:pt idx="124">
                  <c:v>43346.3</c:v>
                </c:pt>
                <c:pt idx="125">
                  <c:v>43647.199999999997</c:v>
                </c:pt>
                <c:pt idx="126">
                  <c:v>43955.7</c:v>
                </c:pt>
                <c:pt idx="127">
                  <c:v>44434.1</c:v>
                </c:pt>
                <c:pt idx="128">
                  <c:v>45168.4</c:v>
                </c:pt>
                <c:pt idx="129">
                  <c:v>45237.5</c:v>
                </c:pt>
                <c:pt idx="130">
                  <c:v>45469.7</c:v>
                </c:pt>
                <c:pt idx="131">
                  <c:v>45956.1</c:v>
                </c:pt>
                <c:pt idx="132">
                  <c:v>47463.3</c:v>
                </c:pt>
                <c:pt idx="133">
                  <c:v>48459</c:v>
                </c:pt>
                <c:pt idx="134">
                  <c:v>49142.9</c:v>
                </c:pt>
                <c:pt idx="135">
                  <c:v>49991.3</c:v>
                </c:pt>
                <c:pt idx="136">
                  <c:v>50781.1</c:v>
                </c:pt>
                <c:pt idx="137">
                  <c:v>51595.6</c:v>
                </c:pt>
                <c:pt idx="138">
                  <c:v>51857.7</c:v>
                </c:pt>
                <c:pt idx="139">
                  <c:v>52219.4</c:v>
                </c:pt>
                <c:pt idx="140">
                  <c:v>52610</c:v>
                </c:pt>
                <c:pt idx="141">
                  <c:v>52968.7</c:v>
                </c:pt>
                <c:pt idx="142">
                  <c:v>53271</c:v>
                </c:pt>
                <c:pt idx="143">
                  <c:v>53464.5</c:v>
                </c:pt>
                <c:pt idx="144">
                  <c:v>53740.3</c:v>
                </c:pt>
                <c:pt idx="145">
                  <c:v>54162.9</c:v>
                </c:pt>
                <c:pt idx="146">
                  <c:v>54818.5</c:v>
                </c:pt>
                <c:pt idx="147">
                  <c:v>55065.9</c:v>
                </c:pt>
                <c:pt idx="148">
                  <c:v>55524.4</c:v>
                </c:pt>
                <c:pt idx="149">
                  <c:v>55963.3</c:v>
                </c:pt>
                <c:pt idx="150">
                  <c:v>56313.1</c:v>
                </c:pt>
                <c:pt idx="151">
                  <c:v>56505.2</c:v>
                </c:pt>
                <c:pt idx="152">
                  <c:v>56696.5</c:v>
                </c:pt>
                <c:pt idx="153">
                  <c:v>56975.7</c:v>
                </c:pt>
                <c:pt idx="154">
                  <c:v>57395.1</c:v>
                </c:pt>
                <c:pt idx="155">
                  <c:v>58009.4</c:v>
                </c:pt>
                <c:pt idx="156">
                  <c:v>58253.2</c:v>
                </c:pt>
                <c:pt idx="157">
                  <c:v>58485.7</c:v>
                </c:pt>
                <c:pt idx="158">
                  <c:v>58936.5</c:v>
                </c:pt>
                <c:pt idx="159">
                  <c:v>59368.1</c:v>
                </c:pt>
                <c:pt idx="160">
                  <c:v>59675.8</c:v>
                </c:pt>
                <c:pt idx="161">
                  <c:v>60145.7</c:v>
                </c:pt>
                <c:pt idx="162">
                  <c:v>60836.7</c:v>
                </c:pt>
                <c:pt idx="163">
                  <c:v>61097.4</c:v>
                </c:pt>
                <c:pt idx="164">
                  <c:v>61195.7</c:v>
                </c:pt>
                <c:pt idx="165">
                  <c:v>61430.1</c:v>
                </c:pt>
                <c:pt idx="166">
                  <c:v>61641.4</c:v>
                </c:pt>
                <c:pt idx="167">
                  <c:v>61908.2</c:v>
                </c:pt>
                <c:pt idx="168">
                  <c:v>62233.2</c:v>
                </c:pt>
                <c:pt idx="169">
                  <c:v>62446.5</c:v>
                </c:pt>
                <c:pt idx="170">
                  <c:v>62711.5</c:v>
                </c:pt>
                <c:pt idx="171">
                  <c:v>63119.8</c:v>
                </c:pt>
                <c:pt idx="172">
                  <c:v>63739.6</c:v>
                </c:pt>
                <c:pt idx="173">
                  <c:v>63981.8</c:v>
                </c:pt>
                <c:pt idx="174">
                  <c:v>64442.5</c:v>
                </c:pt>
                <c:pt idx="175">
                  <c:v>64577</c:v>
                </c:pt>
                <c:pt idx="176">
                  <c:v>64757.3</c:v>
                </c:pt>
                <c:pt idx="177">
                  <c:v>65124.800000000003</c:v>
                </c:pt>
                <c:pt idx="178">
                  <c:v>66595.7</c:v>
                </c:pt>
                <c:pt idx="179">
                  <c:v>67482.100000000006</c:v>
                </c:pt>
                <c:pt idx="180">
                  <c:v>68093.399999999994</c:v>
                </c:pt>
                <c:pt idx="181">
                  <c:v>68848.7</c:v>
                </c:pt>
                <c:pt idx="182">
                  <c:v>69777.7</c:v>
                </c:pt>
                <c:pt idx="183">
                  <c:v>70681.100000000006</c:v>
                </c:pt>
                <c:pt idx="184">
                  <c:v>71613.5</c:v>
                </c:pt>
                <c:pt idx="185">
                  <c:v>71929.899999999994</c:v>
                </c:pt>
                <c:pt idx="186">
                  <c:v>72371.600000000006</c:v>
                </c:pt>
                <c:pt idx="187">
                  <c:v>72467.199999999997</c:v>
                </c:pt>
                <c:pt idx="188">
                  <c:v>72667.100000000006</c:v>
                </c:pt>
                <c:pt idx="189">
                  <c:v>72930.5</c:v>
                </c:pt>
                <c:pt idx="190">
                  <c:v>73258.399999999994</c:v>
                </c:pt>
                <c:pt idx="191">
                  <c:v>73555.3</c:v>
                </c:pt>
                <c:pt idx="192">
                  <c:v>73823.399999999994</c:v>
                </c:pt>
                <c:pt idx="193">
                  <c:v>74207.100000000006</c:v>
                </c:pt>
                <c:pt idx="194">
                  <c:v>74788.5</c:v>
                </c:pt>
                <c:pt idx="195">
                  <c:v>75713.399999999994</c:v>
                </c:pt>
                <c:pt idx="196">
                  <c:v>75806.100000000006</c:v>
                </c:pt>
                <c:pt idx="197">
                  <c:v>76141.399999999994</c:v>
                </c:pt>
                <c:pt idx="198">
                  <c:v>76701.399999999994</c:v>
                </c:pt>
                <c:pt idx="199">
                  <c:v>77116.800000000003</c:v>
                </c:pt>
                <c:pt idx="200">
                  <c:v>77535.5</c:v>
                </c:pt>
                <c:pt idx="201">
                  <c:v>78155.3</c:v>
                </c:pt>
                <c:pt idx="202">
                  <c:v>79077</c:v>
                </c:pt>
                <c:pt idx="203">
                  <c:v>79165.100000000006</c:v>
                </c:pt>
                <c:pt idx="204">
                  <c:v>79454.899999999994</c:v>
                </c:pt>
                <c:pt idx="205">
                  <c:v>80048.899999999994</c:v>
                </c:pt>
                <c:pt idx="206">
                  <c:v>80354.899999999994</c:v>
                </c:pt>
                <c:pt idx="207">
                  <c:v>80532.2</c:v>
                </c:pt>
                <c:pt idx="208">
                  <c:v>80798.5</c:v>
                </c:pt>
                <c:pt idx="209">
                  <c:v>81217.8</c:v>
                </c:pt>
                <c:pt idx="210">
                  <c:v>81875.5</c:v>
                </c:pt>
                <c:pt idx="211">
                  <c:v>82129</c:v>
                </c:pt>
                <c:pt idx="212">
                  <c:v>82511</c:v>
                </c:pt>
                <c:pt idx="213">
                  <c:v>82576.100000000006</c:v>
                </c:pt>
                <c:pt idx="214">
                  <c:v>82783.8</c:v>
                </c:pt>
                <c:pt idx="215">
                  <c:v>83055.5</c:v>
                </c:pt>
                <c:pt idx="216">
                  <c:v>83386</c:v>
                </c:pt>
                <c:pt idx="217">
                  <c:v>83627.600000000006</c:v>
                </c:pt>
                <c:pt idx="218">
                  <c:v>83856.800000000003</c:v>
                </c:pt>
                <c:pt idx="219">
                  <c:v>84213.6</c:v>
                </c:pt>
                <c:pt idx="220">
                  <c:v>84384.7</c:v>
                </c:pt>
                <c:pt idx="221">
                  <c:v>85112.5</c:v>
                </c:pt>
                <c:pt idx="222">
                  <c:v>86011.1</c:v>
                </c:pt>
                <c:pt idx="223">
                  <c:v>86757.5</c:v>
                </c:pt>
                <c:pt idx="224">
                  <c:v>87712.3</c:v>
                </c:pt>
                <c:pt idx="225">
                  <c:v>88692.2</c:v>
                </c:pt>
                <c:pt idx="226">
                  <c:v>89467.3</c:v>
                </c:pt>
                <c:pt idx="227">
                  <c:v>89706.5</c:v>
                </c:pt>
                <c:pt idx="228">
                  <c:v>90056.7</c:v>
                </c:pt>
                <c:pt idx="229">
                  <c:v>90165.2</c:v>
                </c:pt>
                <c:pt idx="230">
                  <c:v>90312.6</c:v>
                </c:pt>
                <c:pt idx="231">
                  <c:v>90518.1</c:v>
                </c:pt>
                <c:pt idx="232">
                  <c:v>90782.3</c:v>
                </c:pt>
                <c:pt idx="233">
                  <c:v>91102.399999999994</c:v>
                </c:pt>
                <c:pt idx="234">
                  <c:v>91302.5</c:v>
                </c:pt>
                <c:pt idx="235">
                  <c:v>91585.5</c:v>
                </c:pt>
                <c:pt idx="236">
                  <c:v>92026.2</c:v>
                </c:pt>
                <c:pt idx="237">
                  <c:v>92715.1</c:v>
                </c:pt>
                <c:pt idx="238">
                  <c:v>93767.7</c:v>
                </c:pt>
                <c:pt idx="239">
                  <c:v>93864.2</c:v>
                </c:pt>
                <c:pt idx="240">
                  <c:v>94103.3</c:v>
                </c:pt>
                <c:pt idx="241">
                  <c:v>94292.3</c:v>
                </c:pt>
                <c:pt idx="242">
                  <c:v>94547.5</c:v>
                </c:pt>
                <c:pt idx="243">
                  <c:v>94855.7</c:v>
                </c:pt>
                <c:pt idx="244">
                  <c:v>95091</c:v>
                </c:pt>
                <c:pt idx="245">
                  <c:v>95319.7</c:v>
                </c:pt>
                <c:pt idx="246">
                  <c:v>95666.8</c:v>
                </c:pt>
                <c:pt idx="247">
                  <c:v>96204.3</c:v>
                </c:pt>
                <c:pt idx="248">
                  <c:v>97040.1</c:v>
                </c:pt>
                <c:pt idx="249">
                  <c:v>97360.4</c:v>
                </c:pt>
                <c:pt idx="250">
                  <c:v>97481.1</c:v>
                </c:pt>
                <c:pt idx="251">
                  <c:v>97853.4</c:v>
                </c:pt>
                <c:pt idx="252">
                  <c:v>98084.800000000003</c:v>
                </c:pt>
                <c:pt idx="253">
                  <c:v>98376.9</c:v>
                </c:pt>
                <c:pt idx="254">
                  <c:v>98635.7</c:v>
                </c:pt>
                <c:pt idx="255">
                  <c:v>98829.7</c:v>
                </c:pt>
                <c:pt idx="256">
                  <c:v>99126.6</c:v>
                </c:pt>
                <c:pt idx="257">
                  <c:v>99596.2</c:v>
                </c:pt>
                <c:pt idx="258">
                  <c:v>99781.7</c:v>
                </c:pt>
                <c:pt idx="259">
                  <c:v>100540</c:v>
                </c:pt>
                <c:pt idx="260">
                  <c:v>101225</c:v>
                </c:pt>
                <c:pt idx="261">
                  <c:v>101608</c:v>
                </c:pt>
                <c:pt idx="262">
                  <c:v>102146</c:v>
                </c:pt>
                <c:pt idx="263">
                  <c:v>102851</c:v>
                </c:pt>
                <c:pt idx="264">
                  <c:v>103781</c:v>
                </c:pt>
                <c:pt idx="265">
                  <c:v>104628</c:v>
                </c:pt>
                <c:pt idx="266">
                  <c:v>104867</c:v>
                </c:pt>
                <c:pt idx="267">
                  <c:v>105416</c:v>
                </c:pt>
                <c:pt idx="268">
                  <c:v>106125</c:v>
                </c:pt>
                <c:pt idx="269">
                  <c:v>106411</c:v>
                </c:pt>
                <c:pt idx="270">
                  <c:v>106607</c:v>
                </c:pt>
                <c:pt idx="271">
                  <c:v>106884</c:v>
                </c:pt>
                <c:pt idx="272">
                  <c:v>107298</c:v>
                </c:pt>
                <c:pt idx="273">
                  <c:v>107923</c:v>
                </c:pt>
                <c:pt idx="274">
                  <c:v>108857</c:v>
                </c:pt>
                <c:pt idx="275">
                  <c:v>109460</c:v>
                </c:pt>
                <c:pt idx="276">
                  <c:v>110364</c:v>
                </c:pt>
                <c:pt idx="277">
                  <c:v>110556</c:v>
                </c:pt>
                <c:pt idx="278">
                  <c:v>110810</c:v>
                </c:pt>
                <c:pt idx="279">
                  <c:v>111199</c:v>
                </c:pt>
                <c:pt idx="280">
                  <c:v>111807</c:v>
                </c:pt>
                <c:pt idx="281">
                  <c:v>112761</c:v>
                </c:pt>
                <c:pt idx="282">
                  <c:v>112831</c:v>
                </c:pt>
                <c:pt idx="283">
                  <c:v>112953</c:v>
                </c:pt>
                <c:pt idx="284">
                  <c:v>113495</c:v>
                </c:pt>
                <c:pt idx="285">
                  <c:v>114454</c:v>
                </c:pt>
                <c:pt idx="286">
                  <c:v>115281</c:v>
                </c:pt>
                <c:pt idx="287">
                  <c:v>116369</c:v>
                </c:pt>
                <c:pt idx="288">
                  <c:v>117490</c:v>
                </c:pt>
                <c:pt idx="289">
                  <c:v>118241</c:v>
                </c:pt>
                <c:pt idx="290">
                  <c:v>119008</c:v>
                </c:pt>
                <c:pt idx="291">
                  <c:v>120037</c:v>
                </c:pt>
                <c:pt idx="292">
                  <c:v>120390</c:v>
                </c:pt>
                <c:pt idx="293">
                  <c:v>120996</c:v>
                </c:pt>
                <c:pt idx="294">
                  <c:v>121252</c:v>
                </c:pt>
                <c:pt idx="295">
                  <c:v>121101</c:v>
                </c:pt>
                <c:pt idx="296">
                  <c:v>120698</c:v>
                </c:pt>
                <c:pt idx="297">
                  <c:v>120002</c:v>
                </c:pt>
                <c:pt idx="298">
                  <c:v>120092</c:v>
                </c:pt>
                <c:pt idx="299">
                  <c:v>120444</c:v>
                </c:pt>
                <c:pt idx="300">
                  <c:v>120933</c:v>
                </c:pt>
                <c:pt idx="301">
                  <c:v>121670</c:v>
                </c:pt>
                <c:pt idx="302">
                  <c:v>122141</c:v>
                </c:pt>
                <c:pt idx="303">
                  <c:v>122312</c:v>
                </c:pt>
                <c:pt idx="304">
                  <c:v>122509</c:v>
                </c:pt>
                <c:pt idx="305">
                  <c:v>122593</c:v>
                </c:pt>
                <c:pt idx="306">
                  <c:v>122671</c:v>
                </c:pt>
                <c:pt idx="307">
                  <c:v>122831</c:v>
                </c:pt>
                <c:pt idx="308">
                  <c:v>123223</c:v>
                </c:pt>
                <c:pt idx="309">
                  <c:v>123578</c:v>
                </c:pt>
                <c:pt idx="310">
                  <c:v>123718</c:v>
                </c:pt>
                <c:pt idx="311">
                  <c:v>123715</c:v>
                </c:pt>
                <c:pt idx="312">
                  <c:v>123835</c:v>
                </c:pt>
                <c:pt idx="313">
                  <c:v>124046</c:v>
                </c:pt>
                <c:pt idx="314">
                  <c:v>124447</c:v>
                </c:pt>
                <c:pt idx="315">
                  <c:v>124536</c:v>
                </c:pt>
                <c:pt idx="316">
                  <c:v>124750</c:v>
                </c:pt>
                <c:pt idx="317">
                  <c:v>124926</c:v>
                </c:pt>
                <c:pt idx="318">
                  <c:v>124942</c:v>
                </c:pt>
                <c:pt idx="319">
                  <c:v>124888</c:v>
                </c:pt>
                <c:pt idx="320">
                  <c:v>124985</c:v>
                </c:pt>
                <c:pt idx="321">
                  <c:v>125393</c:v>
                </c:pt>
                <c:pt idx="322">
                  <c:v>125637</c:v>
                </c:pt>
                <c:pt idx="323">
                  <c:v>125932</c:v>
                </c:pt>
                <c:pt idx="324">
                  <c:v>126074</c:v>
                </c:pt>
                <c:pt idx="325">
                  <c:v>126201</c:v>
                </c:pt>
                <c:pt idx="326">
                  <c:v>126320</c:v>
                </c:pt>
                <c:pt idx="327">
                  <c:v>126218</c:v>
                </c:pt>
                <c:pt idx="328">
                  <c:v>126578</c:v>
                </c:pt>
                <c:pt idx="329">
                  <c:v>126707</c:v>
                </c:pt>
                <c:pt idx="330">
                  <c:v>126636</c:v>
                </c:pt>
                <c:pt idx="331">
                  <c:v>126726</c:v>
                </c:pt>
                <c:pt idx="332">
                  <c:v>126738</c:v>
                </c:pt>
                <c:pt idx="333">
                  <c:v>126986</c:v>
                </c:pt>
                <c:pt idx="334">
                  <c:v>126936</c:v>
                </c:pt>
                <c:pt idx="335">
                  <c:v>127044</c:v>
                </c:pt>
                <c:pt idx="336">
                  <c:v>127289</c:v>
                </c:pt>
                <c:pt idx="337">
                  <c:v>127474</c:v>
                </c:pt>
                <c:pt idx="338">
                  <c:v>127489</c:v>
                </c:pt>
                <c:pt idx="339">
                  <c:v>127454</c:v>
                </c:pt>
                <c:pt idx="340">
                  <c:v>127308</c:v>
                </c:pt>
                <c:pt idx="341">
                  <c:v>127237</c:v>
                </c:pt>
                <c:pt idx="342">
                  <c:v>127767</c:v>
                </c:pt>
                <c:pt idx="343">
                  <c:v>128249</c:v>
                </c:pt>
                <c:pt idx="344">
                  <c:v>128411</c:v>
                </c:pt>
                <c:pt idx="345">
                  <c:v>128717</c:v>
                </c:pt>
                <c:pt idx="346">
                  <c:v>129022</c:v>
                </c:pt>
                <c:pt idx="347">
                  <c:v>129304</c:v>
                </c:pt>
                <c:pt idx="348">
                  <c:v>129534</c:v>
                </c:pt>
                <c:pt idx="349">
                  <c:v>129693</c:v>
                </c:pt>
                <c:pt idx="350">
                  <c:v>129828</c:v>
                </c:pt>
                <c:pt idx="351">
                  <c:v>129955</c:v>
                </c:pt>
                <c:pt idx="352">
                  <c:v>130279</c:v>
                </c:pt>
                <c:pt idx="353">
                  <c:v>130730</c:v>
                </c:pt>
                <c:pt idx="354">
                  <c:v>130925</c:v>
                </c:pt>
                <c:pt idx="355">
                  <c:v>131021</c:v>
                </c:pt>
                <c:pt idx="356">
                  <c:v>131064</c:v>
                </c:pt>
                <c:pt idx="357">
                  <c:v>131383</c:v>
                </c:pt>
                <c:pt idx="358">
                  <c:v>131598</c:v>
                </c:pt>
                <c:pt idx="359">
                  <c:v>131605</c:v>
                </c:pt>
                <c:pt idx="360">
                  <c:v>131511</c:v>
                </c:pt>
                <c:pt idx="361">
                  <c:v>131432</c:v>
                </c:pt>
                <c:pt idx="362">
                  <c:v>131253</c:v>
                </c:pt>
                <c:pt idx="363">
                  <c:v>131774</c:v>
                </c:pt>
                <c:pt idx="364">
                  <c:v>131769</c:v>
                </c:pt>
                <c:pt idx="365">
                  <c:v>131603</c:v>
                </c:pt>
                <c:pt idx="366">
                  <c:v>131852</c:v>
                </c:pt>
                <c:pt idx="367">
                  <c:v>131940</c:v>
                </c:pt>
                <c:pt idx="368">
                  <c:v>132067</c:v>
                </c:pt>
                <c:pt idx="369">
                  <c:v>132241</c:v>
                </c:pt>
                <c:pt idx="370">
                  <c:v>132444</c:v>
                </c:pt>
                <c:pt idx="371">
                  <c:v>132628</c:v>
                </c:pt>
                <c:pt idx="372">
                  <c:v>132757</c:v>
                </c:pt>
                <c:pt idx="373">
                  <c:v>132821</c:v>
                </c:pt>
                <c:pt idx="374">
                  <c:v>132919</c:v>
                </c:pt>
                <c:pt idx="375">
                  <c:v>133078</c:v>
                </c:pt>
                <c:pt idx="376">
                  <c:v>133383</c:v>
                </c:pt>
                <c:pt idx="377">
                  <c:v>133553</c:v>
                </c:pt>
                <c:pt idx="378">
                  <c:v>133766</c:v>
                </c:pt>
                <c:pt idx="379">
                  <c:v>133759</c:v>
                </c:pt>
                <c:pt idx="380">
                  <c:v>133805</c:v>
                </c:pt>
                <c:pt idx="381">
                  <c:v>134055</c:v>
                </c:pt>
                <c:pt idx="382">
                  <c:v>134331</c:v>
                </c:pt>
                <c:pt idx="383">
                  <c:v>134380</c:v>
                </c:pt>
                <c:pt idx="384">
                  <c:v>134385</c:v>
                </c:pt>
                <c:pt idx="385">
                  <c:v>134273</c:v>
                </c:pt>
                <c:pt idx="386">
                  <c:v>134139</c:v>
                </c:pt>
                <c:pt idx="387">
                  <c:v>134479</c:v>
                </c:pt>
                <c:pt idx="388">
                  <c:v>134628</c:v>
                </c:pt>
                <c:pt idx="389">
                  <c:v>134379</c:v>
                </c:pt>
                <c:pt idx="390">
                  <c:v>134169</c:v>
                </c:pt>
                <c:pt idx="391">
                  <c:v>134271</c:v>
                </c:pt>
                <c:pt idx="392">
                  <c:v>134360</c:v>
                </c:pt>
                <c:pt idx="393">
                  <c:v>134483</c:v>
                </c:pt>
                <c:pt idx="394">
                  <c:v>134623</c:v>
                </c:pt>
                <c:pt idx="395">
                  <c:v>134722</c:v>
                </c:pt>
                <c:pt idx="396">
                  <c:v>134719</c:v>
                </c:pt>
                <c:pt idx="397">
                  <c:v>134705</c:v>
                </c:pt>
                <c:pt idx="398">
                  <c:v>134545</c:v>
                </c:pt>
                <c:pt idx="399">
                  <c:v>134411</c:v>
                </c:pt>
                <c:pt idx="400">
                  <c:v>134646</c:v>
                </c:pt>
                <c:pt idx="401">
                  <c:v>134822</c:v>
                </c:pt>
                <c:pt idx="402">
                  <c:v>134750</c:v>
                </c:pt>
                <c:pt idx="403">
                  <c:v>134634</c:v>
                </c:pt>
                <c:pt idx="404">
                  <c:v>134812</c:v>
                </c:pt>
                <c:pt idx="405">
                  <c:v>135062</c:v>
                </c:pt>
                <c:pt idx="406">
                  <c:v>135273</c:v>
                </c:pt>
                <c:pt idx="407">
                  <c:v>135321</c:v>
                </c:pt>
                <c:pt idx="408">
                  <c:v>135334</c:v>
                </c:pt>
                <c:pt idx="409">
                  <c:v>135203</c:v>
                </c:pt>
                <c:pt idx="410">
                  <c:v>135081</c:v>
                </c:pt>
                <c:pt idx="411">
                  <c:v>135361</c:v>
                </c:pt>
                <c:pt idx="412">
                  <c:v>135583</c:v>
                </c:pt>
                <c:pt idx="413">
                  <c:v>135686</c:v>
                </c:pt>
                <c:pt idx="414">
                  <c:v>135740</c:v>
                </c:pt>
                <c:pt idx="415">
                  <c:v>135716</c:v>
                </c:pt>
                <c:pt idx="416">
                  <c:v>135560</c:v>
                </c:pt>
                <c:pt idx="417">
                  <c:v>135514</c:v>
                </c:pt>
                <c:pt idx="418">
                  <c:v>135869</c:v>
                </c:pt>
                <c:pt idx="419">
                  <c:v>135857</c:v>
                </c:pt>
                <c:pt idx="420">
                  <c:v>135649</c:v>
                </c:pt>
                <c:pt idx="421">
                  <c:v>135622</c:v>
                </c:pt>
                <c:pt idx="422">
                  <c:v>135848</c:v>
                </c:pt>
                <c:pt idx="423">
                  <c:v>136061</c:v>
                </c:pt>
                <c:pt idx="424">
                  <c:v>136100</c:v>
                </c:pt>
                <c:pt idx="425">
                  <c:v>136074</c:v>
                </c:pt>
                <c:pt idx="426">
                  <c:v>135931</c:v>
                </c:pt>
                <c:pt idx="427">
                  <c:v>135712</c:v>
                </c:pt>
                <c:pt idx="428">
                  <c:v>135972</c:v>
                </c:pt>
                <c:pt idx="429">
                  <c:v>136233</c:v>
                </c:pt>
                <c:pt idx="430">
                  <c:v>136287</c:v>
                </c:pt>
                <c:pt idx="431">
                  <c:v>136299</c:v>
                </c:pt>
                <c:pt idx="432">
                  <c:v>136289</c:v>
                </c:pt>
                <c:pt idx="433">
                  <c:v>136148</c:v>
                </c:pt>
                <c:pt idx="434">
                  <c:v>136090</c:v>
                </c:pt>
                <c:pt idx="435">
                  <c:v>136297</c:v>
                </c:pt>
                <c:pt idx="436">
                  <c:v>136483</c:v>
                </c:pt>
                <c:pt idx="437">
                  <c:v>136516</c:v>
                </c:pt>
                <c:pt idx="438">
                  <c:v>136523</c:v>
                </c:pt>
                <c:pt idx="439">
                  <c:v>136449</c:v>
                </c:pt>
                <c:pt idx="440">
                  <c:v>136319</c:v>
                </c:pt>
                <c:pt idx="441">
                  <c:v>136488</c:v>
                </c:pt>
                <c:pt idx="442">
                  <c:v>136708</c:v>
                </c:pt>
                <c:pt idx="443">
                  <c:v>136694</c:v>
                </c:pt>
                <c:pt idx="444">
                  <c:v>136629</c:v>
                </c:pt>
                <c:pt idx="445">
                  <c:v>136608</c:v>
                </c:pt>
                <c:pt idx="446">
                  <c:v>136895</c:v>
                </c:pt>
                <c:pt idx="447">
                  <c:v>137070</c:v>
                </c:pt>
                <c:pt idx="448">
                  <c:v>137048</c:v>
                </c:pt>
                <c:pt idx="449">
                  <c:v>136933</c:v>
                </c:pt>
                <c:pt idx="450">
                  <c:v>137139</c:v>
                </c:pt>
                <c:pt idx="451">
                  <c:v>137322</c:v>
                </c:pt>
                <c:pt idx="452">
                  <c:v>137303</c:v>
                </c:pt>
                <c:pt idx="453">
                  <c:v>137208</c:v>
                </c:pt>
                <c:pt idx="454">
                  <c:v>137133</c:v>
                </c:pt>
                <c:pt idx="455">
                  <c:v>137135</c:v>
                </c:pt>
                <c:pt idx="456">
                  <c:v>137592</c:v>
                </c:pt>
                <c:pt idx="457">
                  <c:v>137619</c:v>
                </c:pt>
                <c:pt idx="458">
                  <c:v>137538</c:v>
                </c:pt>
                <c:pt idx="459">
                  <c:v>137415</c:v>
                </c:pt>
                <c:pt idx="460">
                  <c:v>137333</c:v>
                </c:pt>
                <c:pt idx="461">
                  <c:v>137591</c:v>
                </c:pt>
                <c:pt idx="462">
                  <c:v>137849</c:v>
                </c:pt>
                <c:pt idx="463">
                  <c:v>137885</c:v>
                </c:pt>
                <c:pt idx="464">
                  <c:v>137892</c:v>
                </c:pt>
                <c:pt idx="465">
                  <c:v>137848</c:v>
                </c:pt>
                <c:pt idx="466">
                  <c:v>137708</c:v>
                </c:pt>
                <c:pt idx="467">
                  <c:v>137563</c:v>
                </c:pt>
                <c:pt idx="468">
                  <c:v>137739</c:v>
                </c:pt>
                <c:pt idx="469">
                  <c:v>138068</c:v>
                </c:pt>
                <c:pt idx="470">
                  <c:v>138113</c:v>
                </c:pt>
                <c:pt idx="471">
                  <c:v>138123</c:v>
                </c:pt>
                <c:pt idx="472">
                  <c:v>138050</c:v>
                </c:pt>
                <c:pt idx="473">
                  <c:v>137854</c:v>
                </c:pt>
                <c:pt idx="474">
                  <c:v>137792</c:v>
                </c:pt>
                <c:pt idx="475">
                  <c:v>138286</c:v>
                </c:pt>
                <c:pt idx="476">
                  <c:v>138299</c:v>
                </c:pt>
                <c:pt idx="477">
                  <c:v>137993</c:v>
                </c:pt>
                <c:pt idx="478">
                  <c:v>137835</c:v>
                </c:pt>
                <c:pt idx="479">
                  <c:v>138241</c:v>
                </c:pt>
                <c:pt idx="480">
                  <c:v>138488</c:v>
                </c:pt>
                <c:pt idx="481">
                  <c:v>138597</c:v>
                </c:pt>
                <c:pt idx="482">
                  <c:v>138493</c:v>
                </c:pt>
                <c:pt idx="483">
                  <c:v>138243</c:v>
                </c:pt>
                <c:pt idx="484">
                  <c:v>138015</c:v>
                </c:pt>
                <c:pt idx="485">
                  <c:v>138027</c:v>
                </c:pt>
                <c:pt idx="486">
                  <c:v>138134</c:v>
                </c:pt>
                <c:pt idx="487">
                  <c:v>138599</c:v>
                </c:pt>
                <c:pt idx="488">
                  <c:v>138711</c:v>
                </c:pt>
                <c:pt idx="489">
                  <c:v>138616</c:v>
                </c:pt>
                <c:pt idx="490">
                  <c:v>138360</c:v>
                </c:pt>
                <c:pt idx="491">
                  <c:v>137996</c:v>
                </c:pt>
                <c:pt idx="492">
                  <c:v>137974</c:v>
                </c:pt>
                <c:pt idx="493">
                  <c:v>138352</c:v>
                </c:pt>
                <c:pt idx="494">
                  <c:v>138577</c:v>
                </c:pt>
                <c:pt idx="495">
                  <c:v>138623</c:v>
                </c:pt>
                <c:pt idx="496">
                  <c:v>138440</c:v>
                </c:pt>
                <c:pt idx="497">
                  <c:v>138247</c:v>
                </c:pt>
                <c:pt idx="498">
                  <c:v>137819</c:v>
                </c:pt>
                <c:pt idx="499">
                  <c:v>138326</c:v>
                </c:pt>
                <c:pt idx="500">
                  <c:v>138351</c:v>
                </c:pt>
                <c:pt idx="501">
                  <c:v>138118</c:v>
                </c:pt>
                <c:pt idx="502">
                  <c:v>138039</c:v>
                </c:pt>
                <c:pt idx="503">
                  <c:v>137692</c:v>
                </c:pt>
                <c:pt idx="504">
                  <c:v>138175</c:v>
                </c:pt>
                <c:pt idx="505">
                  <c:v>138242</c:v>
                </c:pt>
                <c:pt idx="506">
                  <c:v>137816</c:v>
                </c:pt>
                <c:pt idx="507">
                  <c:v>137729</c:v>
                </c:pt>
                <c:pt idx="508">
                  <c:v>137688</c:v>
                </c:pt>
                <c:pt idx="509">
                  <c:v>137490</c:v>
                </c:pt>
                <c:pt idx="510">
                  <c:v>137649</c:v>
                </c:pt>
                <c:pt idx="511">
                  <c:v>137921</c:v>
                </c:pt>
                <c:pt idx="512">
                  <c:v>137738</c:v>
                </c:pt>
                <c:pt idx="513">
                  <c:v>137214</c:v>
                </c:pt>
                <c:pt idx="514">
                  <c:v>137189</c:v>
                </c:pt>
                <c:pt idx="515">
                  <c:v>137155</c:v>
                </c:pt>
                <c:pt idx="516">
                  <c:v>137635</c:v>
                </c:pt>
                <c:pt idx="517">
                  <c:v>137859</c:v>
                </c:pt>
                <c:pt idx="518">
                  <c:v>137872</c:v>
                </c:pt>
                <c:pt idx="519">
                  <c:v>137181</c:v>
                </c:pt>
                <c:pt idx="520">
                  <c:v>136820</c:v>
                </c:pt>
                <c:pt idx="521">
                  <c:v>137565</c:v>
                </c:pt>
                <c:pt idx="522">
                  <c:v>137750</c:v>
                </c:pt>
                <c:pt idx="523">
                  <c:v>136944</c:v>
                </c:pt>
                <c:pt idx="524">
                  <c:v>136665</c:v>
                </c:pt>
                <c:pt idx="525">
                  <c:v>136620</c:v>
                </c:pt>
                <c:pt idx="526">
                  <c:v>137006</c:v>
                </c:pt>
                <c:pt idx="527">
                  <c:v>137605</c:v>
                </c:pt>
                <c:pt idx="528">
                  <c:v>137782</c:v>
                </c:pt>
                <c:pt idx="529">
                  <c:v>137625</c:v>
                </c:pt>
                <c:pt idx="530">
                  <c:v>136781</c:v>
                </c:pt>
                <c:pt idx="531">
                  <c:v>136488</c:v>
                </c:pt>
                <c:pt idx="532">
                  <c:v>136572</c:v>
                </c:pt>
                <c:pt idx="533">
                  <c:v>137281</c:v>
                </c:pt>
                <c:pt idx="534">
                  <c:v>137591</c:v>
                </c:pt>
                <c:pt idx="535">
                  <c:v>137752</c:v>
                </c:pt>
                <c:pt idx="536">
                  <c:v>137354</c:v>
                </c:pt>
                <c:pt idx="537">
                  <c:v>136464</c:v>
                </c:pt>
                <c:pt idx="538">
                  <c:v>136329</c:v>
                </c:pt>
                <c:pt idx="539">
                  <c:v>136296</c:v>
                </c:pt>
                <c:pt idx="540">
                  <c:v>136841</c:v>
                </c:pt>
                <c:pt idx="541">
                  <c:v>137062</c:v>
                </c:pt>
                <c:pt idx="542">
                  <c:v>137283</c:v>
                </c:pt>
                <c:pt idx="543">
                  <c:v>137051</c:v>
                </c:pt>
                <c:pt idx="544">
                  <c:v>136535</c:v>
                </c:pt>
                <c:pt idx="545">
                  <c:v>136249</c:v>
                </c:pt>
                <c:pt idx="546">
                  <c:v>136432</c:v>
                </c:pt>
                <c:pt idx="547">
                  <c:v>136805</c:v>
                </c:pt>
                <c:pt idx="548">
                  <c:v>137003</c:v>
                </c:pt>
                <c:pt idx="549">
                  <c:v>137133</c:v>
                </c:pt>
                <c:pt idx="550">
                  <c:v>137217</c:v>
                </c:pt>
                <c:pt idx="551">
                  <c:v>137128</c:v>
                </c:pt>
                <c:pt idx="552">
                  <c:v>136961</c:v>
                </c:pt>
                <c:pt idx="553">
                  <c:v>137109</c:v>
                </c:pt>
                <c:pt idx="554">
                  <c:v>137397</c:v>
                </c:pt>
                <c:pt idx="555">
                  <c:v>137393</c:v>
                </c:pt>
                <c:pt idx="556">
                  <c:v>137365</c:v>
                </c:pt>
                <c:pt idx="557">
                  <c:v>137323</c:v>
                </c:pt>
                <c:pt idx="558">
                  <c:v>137929</c:v>
                </c:pt>
                <c:pt idx="559">
                  <c:v>138100</c:v>
                </c:pt>
                <c:pt idx="560">
                  <c:v>138487</c:v>
                </c:pt>
                <c:pt idx="561">
                  <c:v>138584</c:v>
                </c:pt>
                <c:pt idx="562">
                  <c:v>138680</c:v>
                </c:pt>
                <c:pt idx="563">
                  <c:v>138819</c:v>
                </c:pt>
                <c:pt idx="564">
                  <c:v>138957</c:v>
                </c:pt>
                <c:pt idx="565">
                  <c:v>138786</c:v>
                </c:pt>
                <c:pt idx="566">
                  <c:v>139094</c:v>
                </c:pt>
                <c:pt idx="567">
                  <c:v>139270</c:v>
                </c:pt>
                <c:pt idx="568">
                  <c:v>139286</c:v>
                </c:pt>
                <c:pt idx="569">
                  <c:v>139268</c:v>
                </c:pt>
                <c:pt idx="570">
                  <c:v>139205</c:v>
                </c:pt>
                <c:pt idx="571">
                  <c:v>138977</c:v>
                </c:pt>
                <c:pt idx="572">
                  <c:v>138861</c:v>
                </c:pt>
                <c:pt idx="573">
                  <c:v>139029</c:v>
                </c:pt>
                <c:pt idx="574">
                  <c:v>139100</c:v>
                </c:pt>
                <c:pt idx="575">
                  <c:v>139129</c:v>
                </c:pt>
                <c:pt idx="576">
                  <c:v>139122</c:v>
                </c:pt>
                <c:pt idx="577">
                  <c:v>138975</c:v>
                </c:pt>
                <c:pt idx="578">
                  <c:v>138731</c:v>
                </c:pt>
                <c:pt idx="579">
                  <c:v>138666</c:v>
                </c:pt>
                <c:pt idx="580">
                  <c:v>138953</c:v>
                </c:pt>
                <c:pt idx="581">
                  <c:v>138988</c:v>
                </c:pt>
                <c:pt idx="582">
                  <c:v>138880</c:v>
                </c:pt>
                <c:pt idx="583">
                  <c:v>138696</c:v>
                </c:pt>
                <c:pt idx="584">
                  <c:v>138666</c:v>
                </c:pt>
                <c:pt idx="585">
                  <c:v>138913</c:v>
                </c:pt>
                <c:pt idx="586">
                  <c:v>138916</c:v>
                </c:pt>
                <c:pt idx="587">
                  <c:v>138705</c:v>
                </c:pt>
                <c:pt idx="588">
                  <c:v>138689</c:v>
                </c:pt>
                <c:pt idx="589">
                  <c:v>138905</c:v>
                </c:pt>
                <c:pt idx="590">
                  <c:v>138828</c:v>
                </c:pt>
                <c:pt idx="591">
                  <c:v>138543</c:v>
                </c:pt>
                <c:pt idx="592">
                  <c:v>138862</c:v>
                </c:pt>
                <c:pt idx="593">
                  <c:v>138982</c:v>
                </c:pt>
                <c:pt idx="594">
                  <c:v>138854</c:v>
                </c:pt>
                <c:pt idx="595">
                  <c:v>138607</c:v>
                </c:pt>
                <c:pt idx="596">
                  <c:v>138714</c:v>
                </c:pt>
                <c:pt idx="597">
                  <c:v>138796</c:v>
                </c:pt>
                <c:pt idx="598">
                  <c:v>138910</c:v>
                </c:pt>
                <c:pt idx="599">
                  <c:v>138998</c:v>
                </c:pt>
                <c:pt idx="600">
                  <c:v>139024</c:v>
                </c:pt>
                <c:pt idx="601">
                  <c:v>139060</c:v>
                </c:pt>
                <c:pt idx="602">
                  <c:v>139074</c:v>
                </c:pt>
                <c:pt idx="603">
                  <c:v>138979</c:v>
                </c:pt>
                <c:pt idx="604">
                  <c:v>138789</c:v>
                </c:pt>
                <c:pt idx="605">
                  <c:v>138728</c:v>
                </c:pt>
                <c:pt idx="606">
                  <c:v>138941</c:v>
                </c:pt>
                <c:pt idx="607">
                  <c:v>139196</c:v>
                </c:pt>
                <c:pt idx="608">
                  <c:v>139195</c:v>
                </c:pt>
                <c:pt idx="609">
                  <c:v>139190</c:v>
                </c:pt>
                <c:pt idx="610">
                  <c:v>139148</c:v>
                </c:pt>
                <c:pt idx="611">
                  <c:v>138937</c:v>
                </c:pt>
                <c:pt idx="612">
                  <c:v>139123</c:v>
                </c:pt>
                <c:pt idx="613">
                  <c:v>139220</c:v>
                </c:pt>
                <c:pt idx="614">
                  <c:v>139067</c:v>
                </c:pt>
                <c:pt idx="615">
                  <c:v>138847</c:v>
                </c:pt>
                <c:pt idx="616">
                  <c:v>139127</c:v>
                </c:pt>
                <c:pt idx="617">
                  <c:v>139232</c:v>
                </c:pt>
                <c:pt idx="618">
                  <c:v>139240</c:v>
                </c:pt>
                <c:pt idx="619">
                  <c:v>139241</c:v>
                </c:pt>
                <c:pt idx="620">
                  <c:v>139194</c:v>
                </c:pt>
                <c:pt idx="621">
                  <c:v>138992</c:v>
                </c:pt>
                <c:pt idx="622">
                  <c:v>139070</c:v>
                </c:pt>
                <c:pt idx="623">
                  <c:v>139174</c:v>
                </c:pt>
                <c:pt idx="624">
                  <c:v>139136</c:v>
                </c:pt>
                <c:pt idx="625">
                  <c:v>138896</c:v>
                </c:pt>
                <c:pt idx="626">
                  <c:v>138957</c:v>
                </c:pt>
                <c:pt idx="627">
                  <c:v>139284</c:v>
                </c:pt>
                <c:pt idx="628">
                  <c:v>139327</c:v>
                </c:pt>
                <c:pt idx="629">
                  <c:v>139319</c:v>
                </c:pt>
                <c:pt idx="630">
                  <c:v>139347</c:v>
                </c:pt>
                <c:pt idx="631">
                  <c:v>139216</c:v>
                </c:pt>
                <c:pt idx="632">
                  <c:v>139036</c:v>
                </c:pt>
                <c:pt idx="633">
                  <c:v>139316</c:v>
                </c:pt>
                <c:pt idx="634">
                  <c:v>139452</c:v>
                </c:pt>
                <c:pt idx="635">
                  <c:v>139456</c:v>
                </c:pt>
                <c:pt idx="636">
                  <c:v>139459</c:v>
                </c:pt>
                <c:pt idx="637">
                  <c:v>139432</c:v>
                </c:pt>
                <c:pt idx="638">
                  <c:v>139270</c:v>
                </c:pt>
                <c:pt idx="639">
                  <c:v>139294</c:v>
                </c:pt>
                <c:pt idx="640">
                  <c:v>139461</c:v>
                </c:pt>
                <c:pt idx="641">
                  <c:v>139509</c:v>
                </c:pt>
                <c:pt idx="642">
                  <c:v>139558</c:v>
                </c:pt>
                <c:pt idx="643">
                  <c:v>139574</c:v>
                </c:pt>
                <c:pt idx="644">
                  <c:v>139509</c:v>
                </c:pt>
                <c:pt idx="645">
                  <c:v>139331</c:v>
                </c:pt>
                <c:pt idx="646">
                  <c:v>139299</c:v>
                </c:pt>
                <c:pt idx="647">
                  <c:v>139426</c:v>
                </c:pt>
                <c:pt idx="648">
                  <c:v>139765</c:v>
                </c:pt>
                <c:pt idx="649">
                  <c:v>139765</c:v>
                </c:pt>
                <c:pt idx="650">
                  <c:v>139754</c:v>
                </c:pt>
                <c:pt idx="651">
                  <c:v>139726</c:v>
                </c:pt>
                <c:pt idx="652">
                  <c:v>139551</c:v>
                </c:pt>
                <c:pt idx="653">
                  <c:v>139523</c:v>
                </c:pt>
                <c:pt idx="654">
                  <c:v>139715</c:v>
                </c:pt>
                <c:pt idx="655">
                  <c:v>139922</c:v>
                </c:pt>
                <c:pt idx="656">
                  <c:v>139911</c:v>
                </c:pt>
                <c:pt idx="657">
                  <c:v>139889</c:v>
                </c:pt>
                <c:pt idx="658">
                  <c:v>139818</c:v>
                </c:pt>
                <c:pt idx="659">
                  <c:v>139587</c:v>
                </c:pt>
                <c:pt idx="660">
                  <c:v>139533</c:v>
                </c:pt>
                <c:pt idx="661">
                  <c:v>139875</c:v>
                </c:pt>
                <c:pt idx="662">
                  <c:v>140022</c:v>
                </c:pt>
                <c:pt idx="663">
                  <c:v>139981</c:v>
                </c:pt>
                <c:pt idx="664">
                  <c:v>139954</c:v>
                </c:pt>
                <c:pt idx="665">
                  <c:v>139881</c:v>
                </c:pt>
                <c:pt idx="666">
                  <c:v>139636</c:v>
                </c:pt>
                <c:pt idx="667">
                  <c:v>139852</c:v>
                </c:pt>
                <c:pt idx="668">
                  <c:v>140078</c:v>
                </c:pt>
                <c:pt idx="669">
                  <c:v>140064</c:v>
                </c:pt>
                <c:pt idx="670">
                  <c:v>140033</c:v>
                </c:pt>
                <c:pt idx="671">
                  <c:v>140014</c:v>
                </c:pt>
                <c:pt idx="672">
                  <c:v>139904</c:v>
                </c:pt>
                <c:pt idx="673">
                  <c:v>139742</c:v>
                </c:pt>
                <c:pt idx="674">
                  <c:v>139993</c:v>
                </c:pt>
                <c:pt idx="675">
                  <c:v>140137</c:v>
                </c:pt>
                <c:pt idx="676">
                  <c:v>140125</c:v>
                </c:pt>
                <c:pt idx="677">
                  <c:v>140082</c:v>
                </c:pt>
                <c:pt idx="678">
                  <c:v>140049</c:v>
                </c:pt>
                <c:pt idx="679">
                  <c:v>139857</c:v>
                </c:pt>
                <c:pt idx="680">
                  <c:v>139821</c:v>
                </c:pt>
                <c:pt idx="681">
                  <c:v>139965</c:v>
                </c:pt>
                <c:pt idx="682">
                  <c:v>140001</c:v>
                </c:pt>
                <c:pt idx="683">
                  <c:v>140000</c:v>
                </c:pt>
                <c:pt idx="684">
                  <c:v>140003</c:v>
                </c:pt>
                <c:pt idx="685">
                  <c:v>139937</c:v>
                </c:pt>
                <c:pt idx="686">
                  <c:v>139732</c:v>
                </c:pt>
                <c:pt idx="687">
                  <c:v>139684</c:v>
                </c:pt>
                <c:pt idx="688">
                  <c:v>140066</c:v>
                </c:pt>
                <c:pt idx="689">
                  <c:v>139998</c:v>
                </c:pt>
                <c:pt idx="690">
                  <c:v>139814</c:v>
                </c:pt>
                <c:pt idx="691">
                  <c:v>139743</c:v>
                </c:pt>
                <c:pt idx="692">
                  <c:v>139632</c:v>
                </c:pt>
                <c:pt idx="693">
                  <c:v>140002</c:v>
                </c:pt>
                <c:pt idx="694">
                  <c:v>140069</c:v>
                </c:pt>
                <c:pt idx="695">
                  <c:v>140038</c:v>
                </c:pt>
                <c:pt idx="696">
                  <c:v>139951</c:v>
                </c:pt>
                <c:pt idx="697">
                  <c:v>139640</c:v>
                </c:pt>
                <c:pt idx="698">
                  <c:v>140026</c:v>
                </c:pt>
                <c:pt idx="699">
                  <c:v>139914</c:v>
                </c:pt>
                <c:pt idx="700">
                  <c:v>139762</c:v>
                </c:pt>
                <c:pt idx="701">
                  <c:v>139476</c:v>
                </c:pt>
                <c:pt idx="702">
                  <c:v>139584</c:v>
                </c:pt>
                <c:pt idx="703">
                  <c:v>139674</c:v>
                </c:pt>
                <c:pt idx="704">
                  <c:v>139763</c:v>
                </c:pt>
                <c:pt idx="705">
                  <c:v>139806</c:v>
                </c:pt>
                <c:pt idx="706">
                  <c:v>139796</c:v>
                </c:pt>
                <c:pt idx="707">
                  <c:v>139790</c:v>
                </c:pt>
                <c:pt idx="708">
                  <c:v>139778</c:v>
                </c:pt>
                <c:pt idx="709">
                  <c:v>139683</c:v>
                </c:pt>
                <c:pt idx="710">
                  <c:v>139458</c:v>
                </c:pt>
                <c:pt idx="711">
                  <c:v>139405</c:v>
                </c:pt>
                <c:pt idx="712">
                  <c:v>139708</c:v>
                </c:pt>
                <c:pt idx="713">
                  <c:v>139877</c:v>
                </c:pt>
                <c:pt idx="714">
                  <c:v>139817</c:v>
                </c:pt>
                <c:pt idx="715">
                  <c:v>139770</c:v>
                </c:pt>
                <c:pt idx="716">
                  <c:v>139676</c:v>
                </c:pt>
                <c:pt idx="717">
                  <c:v>139462</c:v>
                </c:pt>
                <c:pt idx="718">
                  <c:v>139522</c:v>
                </c:pt>
                <c:pt idx="719">
                  <c:v>139603</c:v>
                </c:pt>
                <c:pt idx="720">
                  <c:v>139469</c:v>
                </c:pt>
                <c:pt idx="721">
                  <c:v>139254</c:v>
                </c:pt>
                <c:pt idx="722">
                  <c:v>139546</c:v>
                </c:pt>
                <c:pt idx="723">
                  <c:v>139644</c:v>
                </c:pt>
                <c:pt idx="724">
                  <c:v>139641</c:v>
                </c:pt>
                <c:pt idx="725">
                  <c:v>139646</c:v>
                </c:pt>
                <c:pt idx="726">
                  <c:v>139590</c:v>
                </c:pt>
                <c:pt idx="727">
                  <c:v>139403</c:v>
                </c:pt>
                <c:pt idx="728">
                  <c:v>139507</c:v>
                </c:pt>
                <c:pt idx="729">
                  <c:v>139602</c:v>
                </c:pt>
                <c:pt idx="730">
                  <c:v>139551</c:v>
                </c:pt>
                <c:pt idx="731">
                  <c:v>139276</c:v>
                </c:pt>
                <c:pt idx="732">
                  <c:v>139343</c:v>
                </c:pt>
                <c:pt idx="733">
                  <c:v>139681</c:v>
                </c:pt>
                <c:pt idx="734">
                  <c:v>139714</c:v>
                </c:pt>
                <c:pt idx="735">
                  <c:v>139700</c:v>
                </c:pt>
                <c:pt idx="736">
                  <c:v>139677</c:v>
                </c:pt>
                <c:pt idx="737">
                  <c:v>139491</c:v>
                </c:pt>
                <c:pt idx="738">
                  <c:v>139217</c:v>
                </c:pt>
                <c:pt idx="739">
                  <c:v>139500</c:v>
                </c:pt>
                <c:pt idx="740">
                  <c:v>139626</c:v>
                </c:pt>
                <c:pt idx="741">
                  <c:v>139597</c:v>
                </c:pt>
                <c:pt idx="742">
                  <c:v>139586</c:v>
                </c:pt>
                <c:pt idx="743">
                  <c:v>139526</c:v>
                </c:pt>
                <c:pt idx="744">
                  <c:v>139310</c:v>
                </c:pt>
                <c:pt idx="745">
                  <c:v>139257</c:v>
                </c:pt>
                <c:pt idx="746">
                  <c:v>139411</c:v>
                </c:pt>
                <c:pt idx="747">
                  <c:v>139448</c:v>
                </c:pt>
                <c:pt idx="748">
                  <c:v>139485</c:v>
                </c:pt>
                <c:pt idx="749">
                  <c:v>139493</c:v>
                </c:pt>
                <c:pt idx="750">
                  <c:v>139391</c:v>
                </c:pt>
                <c:pt idx="751">
                  <c:v>139155</c:v>
                </c:pt>
                <c:pt idx="752">
                  <c:v>139095</c:v>
                </c:pt>
                <c:pt idx="753">
                  <c:v>139277</c:v>
                </c:pt>
                <c:pt idx="754">
                  <c:v>139547</c:v>
                </c:pt>
                <c:pt idx="755">
                  <c:v>139520</c:v>
                </c:pt>
                <c:pt idx="756">
                  <c:v>139495</c:v>
                </c:pt>
                <c:pt idx="757">
                  <c:v>139416</c:v>
                </c:pt>
                <c:pt idx="758">
                  <c:v>139188</c:v>
                </c:pt>
                <c:pt idx="759">
                  <c:v>139261</c:v>
                </c:pt>
                <c:pt idx="760">
                  <c:v>139372</c:v>
                </c:pt>
                <c:pt idx="761">
                  <c:v>139249</c:v>
                </c:pt>
                <c:pt idx="762">
                  <c:v>138944</c:v>
                </c:pt>
                <c:pt idx="763">
                  <c:v>139240</c:v>
                </c:pt>
                <c:pt idx="764">
                  <c:v>139441</c:v>
                </c:pt>
                <c:pt idx="765">
                  <c:v>139447</c:v>
                </c:pt>
                <c:pt idx="766">
                  <c:v>139461</c:v>
                </c:pt>
                <c:pt idx="767">
                  <c:v>139431</c:v>
                </c:pt>
                <c:pt idx="768">
                  <c:v>139240</c:v>
                </c:pt>
                <c:pt idx="769">
                  <c:v>139204</c:v>
                </c:pt>
                <c:pt idx="770">
                  <c:v>139106</c:v>
                </c:pt>
                <c:pt idx="771">
                  <c:v>139399</c:v>
                </c:pt>
                <c:pt idx="772">
                  <c:v>139584</c:v>
                </c:pt>
                <c:pt idx="773">
                  <c:v>139583</c:v>
                </c:pt>
                <c:pt idx="774">
                  <c:v>139572</c:v>
                </c:pt>
                <c:pt idx="775">
                  <c:v>139374</c:v>
                </c:pt>
                <c:pt idx="776">
                  <c:v>139338</c:v>
                </c:pt>
                <c:pt idx="777">
                  <c:v>139235</c:v>
                </c:pt>
                <c:pt idx="778">
                  <c:v>139553</c:v>
                </c:pt>
                <c:pt idx="779">
                  <c:v>139719</c:v>
                </c:pt>
                <c:pt idx="780">
                  <c:v>139732</c:v>
                </c:pt>
                <c:pt idx="781">
                  <c:v>139694</c:v>
                </c:pt>
                <c:pt idx="782">
                  <c:v>139482</c:v>
                </c:pt>
                <c:pt idx="783">
                  <c:v>139621</c:v>
                </c:pt>
                <c:pt idx="784">
                  <c:v>139765</c:v>
                </c:pt>
                <c:pt idx="785">
                  <c:v>139738</c:v>
                </c:pt>
                <c:pt idx="786">
                  <c:v>139614</c:v>
                </c:pt>
                <c:pt idx="787">
                  <c:v>139438</c:v>
                </c:pt>
                <c:pt idx="788">
                  <c:v>139662</c:v>
                </c:pt>
                <c:pt idx="789">
                  <c:v>139889</c:v>
                </c:pt>
                <c:pt idx="790">
                  <c:v>139912</c:v>
                </c:pt>
                <c:pt idx="791">
                  <c:v>139902</c:v>
                </c:pt>
                <c:pt idx="792">
                  <c:v>139903</c:v>
                </c:pt>
                <c:pt idx="793">
                  <c:v>139856</c:v>
                </c:pt>
                <c:pt idx="794">
                  <c:v>139642</c:v>
                </c:pt>
                <c:pt idx="795">
                  <c:v>139733</c:v>
                </c:pt>
                <c:pt idx="796">
                  <c:v>139842</c:v>
                </c:pt>
                <c:pt idx="797">
                  <c:v>139792</c:v>
                </c:pt>
                <c:pt idx="798">
                  <c:v>139516</c:v>
                </c:pt>
                <c:pt idx="799">
                  <c:v>139645</c:v>
                </c:pt>
                <c:pt idx="800">
                  <c:v>139910</c:v>
                </c:pt>
                <c:pt idx="801">
                  <c:v>139928</c:v>
                </c:pt>
                <c:pt idx="802">
                  <c:v>139830</c:v>
                </c:pt>
                <c:pt idx="803">
                  <c:v>139620</c:v>
                </c:pt>
                <c:pt idx="804">
                  <c:v>139699</c:v>
                </c:pt>
                <c:pt idx="805">
                  <c:v>139988</c:v>
                </c:pt>
                <c:pt idx="806">
                  <c:v>140068</c:v>
                </c:pt>
                <c:pt idx="807">
                  <c:v>140056</c:v>
                </c:pt>
                <c:pt idx="808">
                  <c:v>140026</c:v>
                </c:pt>
                <c:pt idx="809">
                  <c:v>139934</c:v>
                </c:pt>
                <c:pt idx="810">
                  <c:v>139660</c:v>
                </c:pt>
                <c:pt idx="811">
                  <c:v>139564</c:v>
                </c:pt>
                <c:pt idx="812">
                  <c:v>139854</c:v>
                </c:pt>
                <c:pt idx="813">
                  <c:v>140028</c:v>
                </c:pt>
                <c:pt idx="814">
                  <c:v>140001</c:v>
                </c:pt>
                <c:pt idx="815">
                  <c:v>139968</c:v>
                </c:pt>
                <c:pt idx="816">
                  <c:v>139870</c:v>
                </c:pt>
                <c:pt idx="817">
                  <c:v>139582</c:v>
                </c:pt>
                <c:pt idx="818">
                  <c:v>139645</c:v>
                </c:pt>
                <c:pt idx="819">
                  <c:v>139961</c:v>
                </c:pt>
                <c:pt idx="820">
                  <c:v>139973</c:v>
                </c:pt>
                <c:pt idx="821">
                  <c:v>139985</c:v>
                </c:pt>
                <c:pt idx="822">
                  <c:v>139960</c:v>
                </c:pt>
                <c:pt idx="823">
                  <c:v>139799</c:v>
                </c:pt>
                <c:pt idx="824">
                  <c:v>139529</c:v>
                </c:pt>
                <c:pt idx="825">
                  <c:v>139812</c:v>
                </c:pt>
                <c:pt idx="826">
                  <c:v>140004</c:v>
                </c:pt>
                <c:pt idx="827">
                  <c:v>140006</c:v>
                </c:pt>
                <c:pt idx="828">
                  <c:v>140017</c:v>
                </c:pt>
                <c:pt idx="829">
                  <c:v>140001</c:v>
                </c:pt>
                <c:pt idx="830">
                  <c:v>139811</c:v>
                </c:pt>
                <c:pt idx="831">
                  <c:v>139728</c:v>
                </c:pt>
                <c:pt idx="832">
                  <c:v>139934</c:v>
                </c:pt>
                <c:pt idx="833">
                  <c:v>139981</c:v>
                </c:pt>
                <c:pt idx="834">
                  <c:v>140008</c:v>
                </c:pt>
                <c:pt idx="835">
                  <c:v>139987</c:v>
                </c:pt>
                <c:pt idx="836">
                  <c:v>139878</c:v>
                </c:pt>
                <c:pt idx="837">
                  <c:v>139595</c:v>
                </c:pt>
                <c:pt idx="838">
                  <c:v>139641</c:v>
                </c:pt>
                <c:pt idx="839">
                  <c:v>139710</c:v>
                </c:pt>
                <c:pt idx="840">
                  <c:v>139589</c:v>
                </c:pt>
                <c:pt idx="841">
                  <c:v>139249</c:v>
                </c:pt>
                <c:pt idx="842">
                  <c:v>139458</c:v>
                </c:pt>
                <c:pt idx="843">
                  <c:v>139622</c:v>
                </c:pt>
                <c:pt idx="844">
                  <c:v>139637</c:v>
                </c:pt>
                <c:pt idx="845">
                  <c:v>139638</c:v>
                </c:pt>
                <c:pt idx="846">
                  <c:v>139599</c:v>
                </c:pt>
                <c:pt idx="847">
                  <c:v>139383</c:v>
                </c:pt>
                <c:pt idx="848">
                  <c:v>139224</c:v>
                </c:pt>
                <c:pt idx="849">
                  <c:v>139461</c:v>
                </c:pt>
                <c:pt idx="850">
                  <c:v>139522</c:v>
                </c:pt>
                <c:pt idx="851">
                  <c:v>139565</c:v>
                </c:pt>
                <c:pt idx="852">
                  <c:v>139542</c:v>
                </c:pt>
                <c:pt idx="853">
                  <c:v>139492</c:v>
                </c:pt>
                <c:pt idx="854">
                  <c:v>139264</c:v>
                </c:pt>
                <c:pt idx="855">
                  <c:v>139289</c:v>
                </c:pt>
                <c:pt idx="856">
                  <c:v>139461</c:v>
                </c:pt>
                <c:pt idx="857">
                  <c:v>139428</c:v>
                </c:pt>
                <c:pt idx="858">
                  <c:v>139150</c:v>
                </c:pt>
                <c:pt idx="859">
                  <c:v>139027</c:v>
                </c:pt>
                <c:pt idx="860">
                  <c:v>139106</c:v>
                </c:pt>
                <c:pt idx="861">
                  <c:v>139509</c:v>
                </c:pt>
                <c:pt idx="862">
                  <c:v>139524</c:v>
                </c:pt>
                <c:pt idx="863">
                  <c:v>139514</c:v>
                </c:pt>
                <c:pt idx="864">
                  <c:v>139372</c:v>
                </c:pt>
                <c:pt idx="865">
                  <c:v>139056</c:v>
                </c:pt>
                <c:pt idx="866">
                  <c:v>139273</c:v>
                </c:pt>
                <c:pt idx="867">
                  <c:v>139473</c:v>
                </c:pt>
                <c:pt idx="868">
                  <c:v>139513</c:v>
                </c:pt>
                <c:pt idx="869">
                  <c:v>139520</c:v>
                </c:pt>
                <c:pt idx="870">
                  <c:v>139504</c:v>
                </c:pt>
                <c:pt idx="871">
                  <c:v>139292</c:v>
                </c:pt>
                <c:pt idx="872">
                  <c:v>139251</c:v>
                </c:pt>
                <c:pt idx="873">
                  <c:v>139421</c:v>
                </c:pt>
                <c:pt idx="874">
                  <c:v>139518</c:v>
                </c:pt>
                <c:pt idx="875">
                  <c:v>139566</c:v>
                </c:pt>
                <c:pt idx="876">
                  <c:v>139590</c:v>
                </c:pt>
                <c:pt idx="877">
                  <c:v>139512</c:v>
                </c:pt>
                <c:pt idx="878">
                  <c:v>139297</c:v>
                </c:pt>
                <c:pt idx="879">
                  <c:v>139506</c:v>
                </c:pt>
                <c:pt idx="880">
                  <c:v>139598</c:v>
                </c:pt>
                <c:pt idx="881">
                  <c:v>139511</c:v>
                </c:pt>
                <c:pt idx="882">
                  <c:v>139235</c:v>
                </c:pt>
                <c:pt idx="883">
                  <c:v>139512</c:v>
                </c:pt>
                <c:pt idx="884">
                  <c:v>139708</c:v>
                </c:pt>
                <c:pt idx="885">
                  <c:v>139752</c:v>
                </c:pt>
                <c:pt idx="886">
                  <c:v>139783</c:v>
                </c:pt>
                <c:pt idx="887">
                  <c:v>139805</c:v>
                </c:pt>
                <c:pt idx="888">
                  <c:v>139622</c:v>
                </c:pt>
                <c:pt idx="889">
                  <c:v>139469</c:v>
                </c:pt>
                <c:pt idx="890">
                  <c:v>139737</c:v>
                </c:pt>
                <c:pt idx="891">
                  <c:v>139809</c:v>
                </c:pt>
                <c:pt idx="892">
                  <c:v>139860</c:v>
                </c:pt>
                <c:pt idx="893">
                  <c:v>139855</c:v>
                </c:pt>
                <c:pt idx="894">
                  <c:v>139820</c:v>
                </c:pt>
                <c:pt idx="895">
                  <c:v>139599</c:v>
                </c:pt>
                <c:pt idx="896">
                  <c:v>139624</c:v>
                </c:pt>
                <c:pt idx="897">
                  <c:v>139780</c:v>
                </c:pt>
                <c:pt idx="898">
                  <c:v>139846</c:v>
                </c:pt>
                <c:pt idx="899">
                  <c:v>139877</c:v>
                </c:pt>
                <c:pt idx="900">
                  <c:v>139892</c:v>
                </c:pt>
                <c:pt idx="901">
                  <c:v>139783</c:v>
                </c:pt>
                <c:pt idx="902">
                  <c:v>139580</c:v>
                </c:pt>
                <c:pt idx="903">
                  <c:v>139518</c:v>
                </c:pt>
                <c:pt idx="904">
                  <c:v>139791</c:v>
                </c:pt>
                <c:pt idx="905">
                  <c:v>140011</c:v>
                </c:pt>
                <c:pt idx="906">
                  <c:v>140023</c:v>
                </c:pt>
                <c:pt idx="907">
                  <c:v>140025</c:v>
                </c:pt>
                <c:pt idx="908">
                  <c:v>139984</c:v>
                </c:pt>
                <c:pt idx="909">
                  <c:v>139751</c:v>
                </c:pt>
                <c:pt idx="910">
                  <c:v>139951</c:v>
                </c:pt>
                <c:pt idx="911">
                  <c:v>140078</c:v>
                </c:pt>
                <c:pt idx="912">
                  <c:v>139972</c:v>
                </c:pt>
                <c:pt idx="913">
                  <c:v>139737</c:v>
                </c:pt>
                <c:pt idx="914">
                  <c:v>140037</c:v>
                </c:pt>
                <c:pt idx="915">
                  <c:v>140231</c:v>
                </c:pt>
                <c:pt idx="916">
                  <c:v>140277</c:v>
                </c:pt>
                <c:pt idx="917">
                  <c:v>140286</c:v>
                </c:pt>
                <c:pt idx="918">
                  <c:v>140277</c:v>
                </c:pt>
                <c:pt idx="919">
                  <c:v>140065</c:v>
                </c:pt>
                <c:pt idx="920">
                  <c:v>140120</c:v>
                </c:pt>
                <c:pt idx="921">
                  <c:v>140290</c:v>
                </c:pt>
                <c:pt idx="922">
                  <c:v>140361</c:v>
                </c:pt>
                <c:pt idx="923">
                  <c:v>140410</c:v>
                </c:pt>
                <c:pt idx="924">
                  <c:v>140427</c:v>
                </c:pt>
                <c:pt idx="925">
                  <c:v>140273</c:v>
                </c:pt>
                <c:pt idx="926">
                  <c:v>140006</c:v>
                </c:pt>
                <c:pt idx="927">
                  <c:v>140004</c:v>
                </c:pt>
                <c:pt idx="928">
                  <c:v>140300</c:v>
                </c:pt>
                <c:pt idx="929">
                  <c:v>140405</c:v>
                </c:pt>
                <c:pt idx="930">
                  <c:v>140419</c:v>
                </c:pt>
                <c:pt idx="931">
                  <c:v>140392</c:v>
                </c:pt>
                <c:pt idx="932">
                  <c:v>140289</c:v>
                </c:pt>
                <c:pt idx="933">
                  <c:v>140017</c:v>
                </c:pt>
                <c:pt idx="934">
                  <c:v>140193</c:v>
                </c:pt>
              </c:numCache>
            </c:numRef>
          </c:yVal>
          <c:smooth val="1"/>
          <c:extLst xmlns:c16r2="http://schemas.microsoft.com/office/drawing/2015/06/chart">
            <c:ext xmlns:c16="http://schemas.microsoft.com/office/drawing/2014/chart" uri="{C3380CC4-5D6E-409C-BE32-E72D297353CC}">
              <c16:uniqueId val="{00000001-2416-4308-A151-D13255ACBBC2}"/>
            </c:ext>
          </c:extLst>
        </c:ser>
        <c:ser>
          <c:idx val="2"/>
          <c:order val="2"/>
          <c:tx>
            <c:v>30 deg</c:v>
          </c:tx>
          <c:spPr>
            <a:ln w="22225" cap="rnd">
              <a:solidFill>
                <a:schemeClr val="accent3"/>
              </a:solidFill>
              <a:round/>
            </a:ln>
            <a:effectLst/>
          </c:spPr>
          <c:marker>
            <c:symbol val="none"/>
          </c:marker>
          <c:xVal>
            <c:numRef>
              <c:f>Sheet1!$N$6:$N$1079</c:f>
              <c:numCache>
                <c:formatCode>0.00E+00</c:formatCode>
                <c:ptCount val="1074"/>
                <c:pt idx="0" formatCode="General">
                  <c:v>0</c:v>
                </c:pt>
                <c:pt idx="1">
                  <c:v>1E-4</c:v>
                </c:pt>
                <c:pt idx="2">
                  <c:v>2.0000000000000001E-4</c:v>
                </c:pt>
                <c:pt idx="3">
                  <c:v>3.5E-4</c:v>
                </c:pt>
                <c:pt idx="4">
                  <c:v>5.7499999999999999E-4</c:v>
                </c:pt>
                <c:pt idx="5">
                  <c:v>9.1250000000000001E-4</c:v>
                </c:pt>
                <c:pt idx="6">
                  <c:v>1.4187500000000001E-3</c:v>
                </c:pt>
                <c:pt idx="7">
                  <c:v>2.1781299999999999E-3</c:v>
                </c:pt>
                <c:pt idx="8">
                  <c:v>3.3171899999999998E-3</c:v>
                </c:pt>
                <c:pt idx="9">
                  <c:v>5.0257799999999997E-3</c:v>
                </c:pt>
                <c:pt idx="10">
                  <c:v>7.5886699999999996E-3</c:v>
                </c:pt>
                <c:pt idx="11">
                  <c:v>1.1433E-2</c:v>
                </c:pt>
                <c:pt idx="12">
                  <c:v>1.71995E-2</c:v>
                </c:pt>
                <c:pt idx="13">
                  <c:v>2.5849299999999999E-2</c:v>
                </c:pt>
                <c:pt idx="14">
                  <c:v>2.9092900000000001E-2</c:v>
                </c:pt>
                <c:pt idx="15">
                  <c:v>2.9397E-2</c:v>
                </c:pt>
                <c:pt idx="16">
                  <c:v>2.9511099999999998E-2</c:v>
                </c:pt>
                <c:pt idx="17">
                  <c:v>2.9682099999999999E-2</c:v>
                </c:pt>
                <c:pt idx="18">
                  <c:v>2.9938699999999999E-2</c:v>
                </c:pt>
                <c:pt idx="19">
                  <c:v>3.0323599999999999E-2</c:v>
                </c:pt>
                <c:pt idx="20">
                  <c:v>3.0467899999999999E-2</c:v>
                </c:pt>
                <c:pt idx="21">
                  <c:v>3.0522000000000001E-2</c:v>
                </c:pt>
                <c:pt idx="22">
                  <c:v>3.0603200000000001E-2</c:v>
                </c:pt>
                <c:pt idx="23">
                  <c:v>3.0684400000000001E-2</c:v>
                </c:pt>
                <c:pt idx="24">
                  <c:v>3.0765500000000001E-2</c:v>
                </c:pt>
                <c:pt idx="25">
                  <c:v>3.0846700000000001E-2</c:v>
                </c:pt>
                <c:pt idx="26">
                  <c:v>3.09685E-2</c:v>
                </c:pt>
                <c:pt idx="27">
                  <c:v>3.11512E-2</c:v>
                </c:pt>
                <c:pt idx="28">
                  <c:v>3.14252E-2</c:v>
                </c:pt>
                <c:pt idx="29">
                  <c:v>3.1836099999999999E-2</c:v>
                </c:pt>
                <c:pt idx="30">
                  <c:v>3.2452599999999998E-2</c:v>
                </c:pt>
                <c:pt idx="31">
                  <c:v>3.3377400000000002E-2</c:v>
                </c:pt>
                <c:pt idx="32">
                  <c:v>3.4764400000000001E-2</c:v>
                </c:pt>
                <c:pt idx="33">
                  <c:v>3.5284599999999999E-2</c:v>
                </c:pt>
                <c:pt idx="34">
                  <c:v>3.6064800000000001E-2</c:v>
                </c:pt>
                <c:pt idx="35">
                  <c:v>3.6357399999999998E-2</c:v>
                </c:pt>
                <c:pt idx="36">
                  <c:v>3.6796299999999997E-2</c:v>
                </c:pt>
                <c:pt idx="37">
                  <c:v>3.7454599999999998E-2</c:v>
                </c:pt>
                <c:pt idx="38">
                  <c:v>3.8113000000000001E-2</c:v>
                </c:pt>
                <c:pt idx="39">
                  <c:v>3.8771300000000002E-2</c:v>
                </c:pt>
                <c:pt idx="40">
                  <c:v>3.9758799999999997E-2</c:v>
                </c:pt>
                <c:pt idx="41">
                  <c:v>4.1239999999999999E-2</c:v>
                </c:pt>
                <c:pt idx="42">
                  <c:v>4.3461899999999998E-2</c:v>
                </c:pt>
                <c:pt idx="43">
                  <c:v>4.4295000000000001E-2</c:v>
                </c:pt>
                <c:pt idx="44">
                  <c:v>4.5544800000000003E-2</c:v>
                </c:pt>
                <c:pt idx="45">
                  <c:v>4.6013499999999999E-2</c:v>
                </c:pt>
                <c:pt idx="46">
                  <c:v>4.6716500000000001E-2</c:v>
                </c:pt>
                <c:pt idx="47">
                  <c:v>4.7771000000000001E-2</c:v>
                </c:pt>
                <c:pt idx="48">
                  <c:v>4.9352800000000002E-2</c:v>
                </c:pt>
                <c:pt idx="49">
                  <c:v>4.9945900000000001E-2</c:v>
                </c:pt>
                <c:pt idx="50">
                  <c:v>5.0835699999999998E-2</c:v>
                </c:pt>
                <c:pt idx="51">
                  <c:v>5.2170300000000003E-2</c:v>
                </c:pt>
                <c:pt idx="52">
                  <c:v>5.4172199999999997E-2</c:v>
                </c:pt>
                <c:pt idx="53">
                  <c:v>5.71751E-2</c:v>
                </c:pt>
                <c:pt idx="54">
                  <c:v>5.7362799999999999E-2</c:v>
                </c:pt>
                <c:pt idx="55">
                  <c:v>5.7550499999999997E-2</c:v>
                </c:pt>
                <c:pt idx="56">
                  <c:v>5.7738100000000001E-2</c:v>
                </c:pt>
                <c:pt idx="57">
                  <c:v>5.80197E-2</c:v>
                </c:pt>
                <c:pt idx="58">
                  <c:v>5.8441899999999998E-2</c:v>
                </c:pt>
                <c:pt idx="59">
                  <c:v>5.90754E-2</c:v>
                </c:pt>
                <c:pt idx="60">
                  <c:v>6.0025500000000002E-2</c:v>
                </c:pt>
                <c:pt idx="61">
                  <c:v>6.1450699999999997E-2</c:v>
                </c:pt>
                <c:pt idx="62">
                  <c:v>6.3588500000000006E-2</c:v>
                </c:pt>
                <c:pt idx="63">
                  <c:v>6.4390199999999995E-2</c:v>
                </c:pt>
                <c:pt idx="64">
                  <c:v>6.4690800000000007E-2</c:v>
                </c:pt>
                <c:pt idx="65">
                  <c:v>6.4991400000000005E-2</c:v>
                </c:pt>
                <c:pt idx="66">
                  <c:v>6.5292000000000003E-2</c:v>
                </c:pt>
                <c:pt idx="67">
                  <c:v>6.5742999999999996E-2</c:v>
                </c:pt>
                <c:pt idx="68">
                  <c:v>6.61939E-2</c:v>
                </c:pt>
                <c:pt idx="69">
                  <c:v>6.6644900000000007E-2</c:v>
                </c:pt>
                <c:pt idx="70">
                  <c:v>6.7095799999999997E-2</c:v>
                </c:pt>
                <c:pt idx="71">
                  <c:v>6.7772200000000005E-2</c:v>
                </c:pt>
                <c:pt idx="72">
                  <c:v>6.8786799999999995E-2</c:v>
                </c:pt>
                <c:pt idx="73">
                  <c:v>7.0308800000000005E-2</c:v>
                </c:pt>
                <c:pt idx="74">
                  <c:v>7.2591600000000006E-2</c:v>
                </c:pt>
                <c:pt idx="75">
                  <c:v>7.3447700000000005E-2</c:v>
                </c:pt>
                <c:pt idx="76">
                  <c:v>7.3768799999999995E-2</c:v>
                </c:pt>
                <c:pt idx="77">
                  <c:v>7.4089799999999997E-2</c:v>
                </c:pt>
                <c:pt idx="78">
                  <c:v>7.4410799999999999E-2</c:v>
                </c:pt>
                <c:pt idx="79">
                  <c:v>7.4731800000000001E-2</c:v>
                </c:pt>
                <c:pt idx="80">
                  <c:v>7.52134E-2</c:v>
                </c:pt>
                <c:pt idx="81">
                  <c:v>7.5935699999999995E-2</c:v>
                </c:pt>
                <c:pt idx="82">
                  <c:v>7.7019199999999996E-2</c:v>
                </c:pt>
                <c:pt idx="83">
                  <c:v>7.8644400000000003E-2</c:v>
                </c:pt>
                <c:pt idx="84">
                  <c:v>8.1082199999999993E-2</c:v>
                </c:pt>
                <c:pt idx="85">
                  <c:v>8.1310800000000003E-2</c:v>
                </c:pt>
                <c:pt idx="86">
                  <c:v>8.1653600000000007E-2</c:v>
                </c:pt>
                <c:pt idx="87">
                  <c:v>8.2167799999999999E-2</c:v>
                </c:pt>
                <c:pt idx="88">
                  <c:v>8.2939200000000005E-2</c:v>
                </c:pt>
                <c:pt idx="89">
                  <c:v>8.3131999999999998E-2</c:v>
                </c:pt>
                <c:pt idx="90">
                  <c:v>8.3324899999999993E-2</c:v>
                </c:pt>
                <c:pt idx="91">
                  <c:v>8.35177E-2</c:v>
                </c:pt>
                <c:pt idx="92">
                  <c:v>8.3806900000000004E-2</c:v>
                </c:pt>
                <c:pt idx="93">
                  <c:v>8.4240800000000005E-2</c:v>
                </c:pt>
                <c:pt idx="94">
                  <c:v>8.4891599999999998E-2</c:v>
                </c:pt>
                <c:pt idx="95">
                  <c:v>8.5867899999999997E-2</c:v>
                </c:pt>
                <c:pt idx="96">
                  <c:v>8.7332199999999999E-2</c:v>
                </c:pt>
                <c:pt idx="97">
                  <c:v>8.7881399999999998E-2</c:v>
                </c:pt>
                <c:pt idx="98">
                  <c:v>8.8705099999999995E-2</c:v>
                </c:pt>
                <c:pt idx="99">
                  <c:v>8.8782299999999995E-2</c:v>
                </c:pt>
                <c:pt idx="100">
                  <c:v>8.8898099999999994E-2</c:v>
                </c:pt>
                <c:pt idx="101">
                  <c:v>8.9071899999999996E-2</c:v>
                </c:pt>
                <c:pt idx="102">
                  <c:v>8.9332499999999995E-2</c:v>
                </c:pt>
                <c:pt idx="103">
                  <c:v>8.9723399999999995E-2</c:v>
                </c:pt>
                <c:pt idx="104">
                  <c:v>9.0309799999999996E-2</c:v>
                </c:pt>
                <c:pt idx="105">
                  <c:v>9.1189400000000004E-2</c:v>
                </c:pt>
                <c:pt idx="106">
                  <c:v>9.2508800000000002E-2</c:v>
                </c:pt>
                <c:pt idx="107">
                  <c:v>9.44879E-2</c:v>
                </c:pt>
                <c:pt idx="108">
                  <c:v>9.5230099999999998E-2</c:v>
                </c:pt>
                <c:pt idx="109">
                  <c:v>9.5508399999999993E-2</c:v>
                </c:pt>
                <c:pt idx="110">
                  <c:v>9.5612799999999998E-2</c:v>
                </c:pt>
                <c:pt idx="111">
                  <c:v>9.5717099999999999E-2</c:v>
                </c:pt>
                <c:pt idx="112">
                  <c:v>9.5821500000000004E-2</c:v>
                </c:pt>
                <c:pt idx="113">
                  <c:v>9.5977999999999994E-2</c:v>
                </c:pt>
                <c:pt idx="114">
                  <c:v>9.6212900000000004E-2</c:v>
                </c:pt>
                <c:pt idx="115">
                  <c:v>9.6565100000000001E-2</c:v>
                </c:pt>
                <c:pt idx="116">
                  <c:v>9.7093499999999999E-2</c:v>
                </c:pt>
                <c:pt idx="117">
                  <c:v>9.7886000000000001E-2</c:v>
                </c:pt>
                <c:pt idx="118">
                  <c:v>9.9074800000000005E-2</c:v>
                </c:pt>
                <c:pt idx="119">
                  <c:v>0.100858</c:v>
                </c:pt>
                <c:pt idx="120">
                  <c:v>0.102641</c:v>
                </c:pt>
                <c:pt idx="121">
                  <c:v>0.102753</c:v>
                </c:pt>
                <c:pt idx="122">
                  <c:v>0.10292</c:v>
                </c:pt>
                <c:pt idx="123">
                  <c:v>0.103171</c:v>
                </c:pt>
                <c:pt idx="124">
                  <c:v>0.103547</c:v>
                </c:pt>
                <c:pt idx="125">
                  <c:v>0.104111</c:v>
                </c:pt>
                <c:pt idx="126">
                  <c:v>0.10495699999999999</c:v>
                </c:pt>
                <c:pt idx="127">
                  <c:v>0.106227</c:v>
                </c:pt>
                <c:pt idx="128">
                  <c:v>0.108131</c:v>
                </c:pt>
                <c:pt idx="129">
                  <c:v>0.108845</c:v>
                </c:pt>
                <c:pt idx="130">
                  <c:v>0.109113</c:v>
                </c:pt>
                <c:pt idx="131">
                  <c:v>0.109213</c:v>
                </c:pt>
                <c:pt idx="132">
                  <c:v>0.10931399999999999</c:v>
                </c:pt>
                <c:pt idx="133">
                  <c:v>0.109414</c:v>
                </c:pt>
                <c:pt idx="134">
                  <c:v>0.109565</c:v>
                </c:pt>
                <c:pt idx="135">
                  <c:v>0.109791</c:v>
                </c:pt>
                <c:pt idx="136">
                  <c:v>0.11013000000000001</c:v>
                </c:pt>
                <c:pt idx="137">
                  <c:v>0.110638</c:v>
                </c:pt>
                <c:pt idx="138">
                  <c:v>0.111401</c:v>
                </c:pt>
                <c:pt idx="139">
                  <c:v>0.11254400000000001</c:v>
                </c:pt>
                <c:pt idx="140">
                  <c:v>0.11426</c:v>
                </c:pt>
                <c:pt idx="141">
                  <c:v>0.11490400000000001</c:v>
                </c:pt>
                <c:pt idx="142">
                  <c:v>0.115145</c:v>
                </c:pt>
                <c:pt idx="143">
                  <c:v>0.115386</c:v>
                </c:pt>
                <c:pt idx="144">
                  <c:v>0.11562699999999999</c:v>
                </c:pt>
                <c:pt idx="145">
                  <c:v>0.11598899999999999</c:v>
                </c:pt>
                <c:pt idx="146">
                  <c:v>0.11612500000000001</c:v>
                </c:pt>
                <c:pt idx="147">
                  <c:v>0.116261</c:v>
                </c:pt>
                <c:pt idx="148">
                  <c:v>0.116396</c:v>
                </c:pt>
                <c:pt idx="149">
                  <c:v>0.1166</c:v>
                </c:pt>
                <c:pt idx="150">
                  <c:v>0.116905</c:v>
                </c:pt>
                <c:pt idx="151">
                  <c:v>0.117363</c:v>
                </c:pt>
                <c:pt idx="152">
                  <c:v>0.11805</c:v>
                </c:pt>
                <c:pt idx="153">
                  <c:v>0.11908100000000001</c:v>
                </c:pt>
                <c:pt idx="154">
                  <c:v>0.120627</c:v>
                </c:pt>
                <c:pt idx="155">
                  <c:v>0.122946</c:v>
                </c:pt>
                <c:pt idx="156">
                  <c:v>0.12309100000000001</c:v>
                </c:pt>
                <c:pt idx="157">
                  <c:v>0.123236</c:v>
                </c:pt>
                <c:pt idx="158">
                  <c:v>0.12345299999999999</c:v>
                </c:pt>
                <c:pt idx="159">
                  <c:v>0.123779</c:v>
                </c:pt>
                <c:pt idx="160">
                  <c:v>0.124268</c:v>
                </c:pt>
                <c:pt idx="161">
                  <c:v>0.125002</c:v>
                </c:pt>
                <c:pt idx="162">
                  <c:v>0.12610299999999999</c:v>
                </c:pt>
                <c:pt idx="163">
                  <c:v>0.12775300000000001</c:v>
                </c:pt>
                <c:pt idx="164">
                  <c:v>0.128166</c:v>
                </c:pt>
                <c:pt idx="165">
                  <c:v>0.128579</c:v>
                </c:pt>
                <c:pt idx="166">
                  <c:v>0.12919800000000001</c:v>
                </c:pt>
                <c:pt idx="167">
                  <c:v>0.12942999999999999</c:v>
                </c:pt>
                <c:pt idx="168">
                  <c:v>0.12951699999999999</c:v>
                </c:pt>
                <c:pt idx="169">
                  <c:v>0.129604</c:v>
                </c:pt>
                <c:pt idx="170">
                  <c:v>0.129691</c:v>
                </c:pt>
                <c:pt idx="171">
                  <c:v>0.12982199999999999</c:v>
                </c:pt>
                <c:pt idx="172">
                  <c:v>0.13001799999999999</c:v>
                </c:pt>
                <c:pt idx="173">
                  <c:v>0.13031200000000001</c:v>
                </c:pt>
                <c:pt idx="174">
                  <c:v>0.13075200000000001</c:v>
                </c:pt>
                <c:pt idx="175">
                  <c:v>0.131413</c:v>
                </c:pt>
                <c:pt idx="176">
                  <c:v>0.13240499999999999</c:v>
                </c:pt>
                <c:pt idx="177">
                  <c:v>0.13389200000000001</c:v>
                </c:pt>
                <c:pt idx="178">
                  <c:v>0.136124</c:v>
                </c:pt>
                <c:pt idx="179">
                  <c:v>0.13633300000000001</c:v>
                </c:pt>
                <c:pt idx="180">
                  <c:v>0.13664599999999999</c:v>
                </c:pt>
                <c:pt idx="181">
                  <c:v>0.13711699999999999</c:v>
                </c:pt>
                <c:pt idx="182">
                  <c:v>0.137823</c:v>
                </c:pt>
                <c:pt idx="183">
                  <c:v>0.13808799999999999</c:v>
                </c:pt>
                <c:pt idx="184">
                  <c:v>0.138485</c:v>
                </c:pt>
                <c:pt idx="185">
                  <c:v>0.13908000000000001</c:v>
                </c:pt>
                <c:pt idx="186">
                  <c:v>0.13997399999999999</c:v>
                </c:pt>
                <c:pt idx="187">
                  <c:v>0.141314</c:v>
                </c:pt>
                <c:pt idx="188">
                  <c:v>0.14332400000000001</c:v>
                </c:pt>
                <c:pt idx="189">
                  <c:v>0.143513</c:v>
                </c:pt>
                <c:pt idx="190">
                  <c:v>0.14379600000000001</c:v>
                </c:pt>
                <c:pt idx="191">
                  <c:v>0.14421999999999999</c:v>
                </c:pt>
                <c:pt idx="192">
                  <c:v>0.14485600000000001</c:v>
                </c:pt>
                <c:pt idx="193">
                  <c:v>0.14581</c:v>
                </c:pt>
                <c:pt idx="194">
                  <c:v>0.14724100000000001</c:v>
                </c:pt>
                <c:pt idx="195">
                  <c:v>0.14737500000000001</c:v>
                </c:pt>
                <c:pt idx="196">
                  <c:v>0.14757600000000001</c:v>
                </c:pt>
                <c:pt idx="197">
                  <c:v>0.14787800000000001</c:v>
                </c:pt>
                <c:pt idx="198">
                  <c:v>0.14833099999999999</c:v>
                </c:pt>
                <c:pt idx="199">
                  <c:v>0.14901</c:v>
                </c:pt>
                <c:pt idx="200">
                  <c:v>0.14926500000000001</c:v>
                </c:pt>
                <c:pt idx="201">
                  <c:v>0.149647</c:v>
                </c:pt>
                <c:pt idx="202">
                  <c:v>0.15021999999999999</c:v>
                </c:pt>
                <c:pt idx="203">
                  <c:v>0.15043500000000001</c:v>
                </c:pt>
                <c:pt idx="204">
                  <c:v>0.150758</c:v>
                </c:pt>
                <c:pt idx="205">
                  <c:v>0.15124099999999999</c:v>
                </c:pt>
                <c:pt idx="206">
                  <c:v>0.15196599999999999</c:v>
                </c:pt>
                <c:pt idx="207">
                  <c:v>0.153054</c:v>
                </c:pt>
                <c:pt idx="208">
                  <c:v>0.15468699999999999</c:v>
                </c:pt>
                <c:pt idx="209">
                  <c:v>0.15529899999999999</c:v>
                </c:pt>
                <c:pt idx="210">
                  <c:v>0.15621699999999999</c:v>
                </c:pt>
                <c:pt idx="211">
                  <c:v>0.15656100000000001</c:v>
                </c:pt>
                <c:pt idx="212">
                  <c:v>0.15707699999999999</c:v>
                </c:pt>
                <c:pt idx="213">
                  <c:v>0.15785199999999999</c:v>
                </c:pt>
                <c:pt idx="214">
                  <c:v>0.15901399999999999</c:v>
                </c:pt>
                <c:pt idx="215">
                  <c:v>0.15944900000000001</c:v>
                </c:pt>
                <c:pt idx="216">
                  <c:v>0.160103</c:v>
                </c:pt>
                <c:pt idx="217">
                  <c:v>0.161083</c:v>
                </c:pt>
                <c:pt idx="218">
                  <c:v>0.162554</c:v>
                </c:pt>
                <c:pt idx="219">
                  <c:v>0.16475899999999999</c:v>
                </c:pt>
                <c:pt idx="220">
                  <c:v>0.16558700000000001</c:v>
                </c:pt>
                <c:pt idx="221">
                  <c:v>0.166827</c:v>
                </c:pt>
                <c:pt idx="222">
                  <c:v>0.168688</c:v>
                </c:pt>
                <c:pt idx="223">
                  <c:v>0.17147999999999999</c:v>
                </c:pt>
                <c:pt idx="224">
                  <c:v>0.171545</c:v>
                </c:pt>
                <c:pt idx="225">
                  <c:v>0.17164299999999999</c:v>
                </c:pt>
                <c:pt idx="226">
                  <c:v>0.171791</c:v>
                </c:pt>
                <c:pt idx="227">
                  <c:v>0.172011</c:v>
                </c:pt>
                <c:pt idx="228">
                  <c:v>0.172343</c:v>
                </c:pt>
                <c:pt idx="229">
                  <c:v>0.17283999999999999</c:v>
                </c:pt>
                <c:pt idx="230">
                  <c:v>0.17358499999999999</c:v>
                </c:pt>
                <c:pt idx="231">
                  <c:v>0.174703</c:v>
                </c:pt>
                <c:pt idx="232">
                  <c:v>0.17638000000000001</c:v>
                </c:pt>
                <c:pt idx="233">
                  <c:v>0.178895</c:v>
                </c:pt>
                <c:pt idx="234">
                  <c:v>0.178954</c:v>
                </c:pt>
                <c:pt idx="235">
                  <c:v>0.17904200000000001</c:v>
                </c:pt>
                <c:pt idx="236">
                  <c:v>0.179175</c:v>
                </c:pt>
                <c:pt idx="237">
                  <c:v>0.17937400000000001</c:v>
                </c:pt>
                <c:pt idx="238">
                  <c:v>0.179672</c:v>
                </c:pt>
                <c:pt idx="239">
                  <c:v>0.18012</c:v>
                </c:pt>
                <c:pt idx="240">
                  <c:v>0.18079200000000001</c:v>
                </c:pt>
                <c:pt idx="241">
                  <c:v>0.18179899999999999</c:v>
                </c:pt>
                <c:pt idx="242">
                  <c:v>0.18331</c:v>
                </c:pt>
                <c:pt idx="243">
                  <c:v>0.18557599999999999</c:v>
                </c:pt>
                <c:pt idx="244">
                  <c:v>0.18562899999999999</c:v>
                </c:pt>
                <c:pt idx="245">
                  <c:v>0.18570900000000001</c:v>
                </c:pt>
                <c:pt idx="246">
                  <c:v>0.18582799999999999</c:v>
                </c:pt>
                <c:pt idx="247">
                  <c:v>0.18600800000000001</c:v>
                </c:pt>
                <c:pt idx="248">
                  <c:v>0.186276</c:v>
                </c:pt>
                <c:pt idx="249">
                  <c:v>0.18668000000000001</c:v>
                </c:pt>
                <c:pt idx="250">
                  <c:v>0.18728500000000001</c:v>
                </c:pt>
                <c:pt idx="251">
                  <c:v>0.188192</c:v>
                </c:pt>
                <c:pt idx="252">
                  <c:v>0.189554</c:v>
                </c:pt>
                <c:pt idx="253">
                  <c:v>0.19159599999999999</c:v>
                </c:pt>
                <c:pt idx="254">
                  <c:v>0.192361</c:v>
                </c:pt>
                <c:pt idx="255">
                  <c:v>0.19350999999999999</c:v>
                </c:pt>
                <c:pt idx="256">
                  <c:v>0.193941</c:v>
                </c:pt>
                <c:pt idx="257">
                  <c:v>0.19458700000000001</c:v>
                </c:pt>
                <c:pt idx="258">
                  <c:v>0.19555600000000001</c:v>
                </c:pt>
                <c:pt idx="259">
                  <c:v>0.19700999999999999</c:v>
                </c:pt>
                <c:pt idx="260">
                  <c:v>0.19755500000000001</c:v>
                </c:pt>
                <c:pt idx="261">
                  <c:v>0.19837299999999999</c:v>
                </c:pt>
                <c:pt idx="262">
                  <c:v>0.199599</c:v>
                </c:pt>
                <c:pt idx="263">
                  <c:v>0.20143900000000001</c:v>
                </c:pt>
                <c:pt idx="264">
                  <c:v>0.202129</c:v>
                </c:pt>
                <c:pt idx="265">
                  <c:v>0.20316400000000001</c:v>
                </c:pt>
                <c:pt idx="266">
                  <c:v>0.20471600000000001</c:v>
                </c:pt>
                <c:pt idx="267">
                  <c:v>0.20529800000000001</c:v>
                </c:pt>
                <c:pt idx="268">
                  <c:v>0.20617199999999999</c:v>
                </c:pt>
                <c:pt idx="269">
                  <c:v>0.207481</c:v>
                </c:pt>
                <c:pt idx="270">
                  <c:v>0.20797299999999999</c:v>
                </c:pt>
                <c:pt idx="271">
                  <c:v>0.20870900000000001</c:v>
                </c:pt>
                <c:pt idx="272">
                  <c:v>0.20944599999999999</c:v>
                </c:pt>
                <c:pt idx="273">
                  <c:v>0.21018300000000001</c:v>
                </c:pt>
                <c:pt idx="274">
                  <c:v>0.211288</c:v>
                </c:pt>
                <c:pt idx="275">
                  <c:v>0.212946</c:v>
                </c:pt>
                <c:pt idx="276">
                  <c:v>0.21356800000000001</c:v>
                </c:pt>
                <c:pt idx="277">
                  <c:v>0.2145</c:v>
                </c:pt>
                <c:pt idx="278">
                  <c:v>0.21589900000000001</c:v>
                </c:pt>
                <c:pt idx="279">
                  <c:v>0.216423</c:v>
                </c:pt>
                <c:pt idx="280">
                  <c:v>0.21720999999999999</c:v>
                </c:pt>
                <c:pt idx="281">
                  <c:v>0.21839</c:v>
                </c:pt>
                <c:pt idx="282">
                  <c:v>0.22015999999999999</c:v>
                </c:pt>
                <c:pt idx="283">
                  <c:v>0.22082399999999999</c:v>
                </c:pt>
                <c:pt idx="284">
                  <c:v>0.22181999999999999</c:v>
                </c:pt>
                <c:pt idx="285">
                  <c:v>0.22331400000000001</c:v>
                </c:pt>
                <c:pt idx="286">
                  <c:v>0.22387399999999999</c:v>
                </c:pt>
                <c:pt idx="287">
                  <c:v>0.224714</c:v>
                </c:pt>
                <c:pt idx="288">
                  <c:v>0.22597400000000001</c:v>
                </c:pt>
                <c:pt idx="289">
                  <c:v>0.22786500000000001</c:v>
                </c:pt>
                <c:pt idx="290">
                  <c:v>0.228574</c:v>
                </c:pt>
                <c:pt idx="291">
                  <c:v>0.22963700000000001</c:v>
                </c:pt>
                <c:pt idx="292">
                  <c:v>0.23003599999999999</c:v>
                </c:pt>
                <c:pt idx="293">
                  <c:v>0.230185</c:v>
                </c:pt>
                <c:pt idx="294">
                  <c:v>0.23033500000000001</c:v>
                </c:pt>
                <c:pt idx="295">
                  <c:v>0.23048399999999999</c:v>
                </c:pt>
                <c:pt idx="296">
                  <c:v>0.230709</c:v>
                </c:pt>
                <c:pt idx="297">
                  <c:v>0.231045</c:v>
                </c:pt>
                <c:pt idx="298">
                  <c:v>0.23155000000000001</c:v>
                </c:pt>
                <c:pt idx="299">
                  <c:v>0.23230700000000001</c:v>
                </c:pt>
                <c:pt idx="300">
                  <c:v>0.23344200000000001</c:v>
                </c:pt>
                <c:pt idx="301">
                  <c:v>0.23514599999999999</c:v>
                </c:pt>
                <c:pt idx="302">
                  <c:v>0.237701</c:v>
                </c:pt>
                <c:pt idx="303">
                  <c:v>0.23794000000000001</c:v>
                </c:pt>
                <c:pt idx="304">
                  <c:v>0.23829900000000001</c:v>
                </c:pt>
                <c:pt idx="305">
                  <c:v>0.23883799999999999</c:v>
                </c:pt>
                <c:pt idx="306">
                  <c:v>0.239647</c:v>
                </c:pt>
                <c:pt idx="307">
                  <c:v>0.24085899999999999</c:v>
                </c:pt>
                <c:pt idx="308">
                  <c:v>0.242678</c:v>
                </c:pt>
                <c:pt idx="309">
                  <c:v>0.24540600000000001</c:v>
                </c:pt>
                <c:pt idx="310">
                  <c:v>0.24566199999999999</c:v>
                </c:pt>
                <c:pt idx="311">
                  <c:v>0.24604599999999999</c:v>
                </c:pt>
                <c:pt idx="312">
                  <c:v>0.24662100000000001</c:v>
                </c:pt>
                <c:pt idx="313">
                  <c:v>0.24748500000000001</c:v>
                </c:pt>
                <c:pt idx="314">
                  <c:v>0.24878</c:v>
                </c:pt>
                <c:pt idx="315">
                  <c:v>0.24926499999999999</c:v>
                </c:pt>
                <c:pt idx="316">
                  <c:v>0.24999399999999999</c:v>
                </c:pt>
                <c:pt idx="317">
                  <c:v>0.25108599999999998</c:v>
                </c:pt>
                <c:pt idx="318">
                  <c:v>0.25272499999999998</c:v>
                </c:pt>
                <c:pt idx="319">
                  <c:v>0.25334000000000001</c:v>
                </c:pt>
                <c:pt idx="320">
                  <c:v>0.25426100000000001</c:v>
                </c:pt>
                <c:pt idx="321">
                  <c:v>0.25564399999999998</c:v>
                </c:pt>
                <c:pt idx="322">
                  <c:v>0.257718</c:v>
                </c:pt>
                <c:pt idx="323">
                  <c:v>0.26083000000000001</c:v>
                </c:pt>
                <c:pt idx="324">
                  <c:v>0.26199600000000001</c:v>
                </c:pt>
                <c:pt idx="325">
                  <c:v>0.26374599999999998</c:v>
                </c:pt>
                <c:pt idx="326">
                  <c:v>0.264403</c:v>
                </c:pt>
                <c:pt idx="327">
                  <c:v>0.26538699999999998</c:v>
                </c:pt>
                <c:pt idx="328">
                  <c:v>0.26686399999999999</c:v>
                </c:pt>
                <c:pt idx="329">
                  <c:v>0.26741700000000002</c:v>
                </c:pt>
                <c:pt idx="330">
                  <c:v>0.26824799999999999</c:v>
                </c:pt>
                <c:pt idx="331">
                  <c:v>0.26949400000000001</c:v>
                </c:pt>
                <c:pt idx="332">
                  <c:v>0.27136300000000002</c:v>
                </c:pt>
                <c:pt idx="333">
                  <c:v>0.27206399999999997</c:v>
                </c:pt>
                <c:pt idx="334">
                  <c:v>0.273115</c:v>
                </c:pt>
                <c:pt idx="335">
                  <c:v>0.27469199999999999</c:v>
                </c:pt>
                <c:pt idx="336">
                  <c:v>0.275283</c:v>
                </c:pt>
                <c:pt idx="337">
                  <c:v>0.27617000000000003</c:v>
                </c:pt>
                <c:pt idx="338">
                  <c:v>0.277501</c:v>
                </c:pt>
                <c:pt idx="339">
                  <c:v>0.27949600000000002</c:v>
                </c:pt>
                <c:pt idx="340">
                  <c:v>0.28024500000000002</c:v>
                </c:pt>
                <c:pt idx="341">
                  <c:v>0.28136699999999998</c:v>
                </c:pt>
                <c:pt idx="342">
                  <c:v>0.283051</c:v>
                </c:pt>
                <c:pt idx="343">
                  <c:v>0.28368300000000002</c:v>
                </c:pt>
                <c:pt idx="344">
                  <c:v>0.28462999999999999</c:v>
                </c:pt>
                <c:pt idx="345">
                  <c:v>0.28605000000000003</c:v>
                </c:pt>
                <c:pt idx="346">
                  <c:v>0.28818199999999999</c:v>
                </c:pt>
                <c:pt idx="347">
                  <c:v>0.28898099999999999</c:v>
                </c:pt>
                <c:pt idx="348">
                  <c:v>0.28928100000000001</c:v>
                </c:pt>
                <c:pt idx="349">
                  <c:v>0.28972999999999999</c:v>
                </c:pt>
                <c:pt idx="350">
                  <c:v>0.290404</c:v>
                </c:pt>
                <c:pt idx="351">
                  <c:v>0.29141600000000001</c:v>
                </c:pt>
                <c:pt idx="352">
                  <c:v>0.292933</c:v>
                </c:pt>
                <c:pt idx="353">
                  <c:v>0.295209</c:v>
                </c:pt>
                <c:pt idx="354">
                  <c:v>0.29606199999999999</c:v>
                </c:pt>
                <c:pt idx="355">
                  <c:v>0.297342</c:v>
                </c:pt>
                <c:pt idx="356">
                  <c:v>0.29782199999999998</c:v>
                </c:pt>
                <c:pt idx="357">
                  <c:v>0.298543</c:v>
                </c:pt>
                <c:pt idx="358">
                  <c:v>0.29962299999999997</c:v>
                </c:pt>
                <c:pt idx="359">
                  <c:v>0.30124299999999998</c:v>
                </c:pt>
                <c:pt idx="360">
                  <c:v>0.30367300000000003</c:v>
                </c:pt>
                <c:pt idx="361">
                  <c:v>0.30390099999999998</c:v>
                </c:pt>
                <c:pt idx="362">
                  <c:v>0.30424299999999999</c:v>
                </c:pt>
                <c:pt idx="363">
                  <c:v>0.304755</c:v>
                </c:pt>
                <c:pt idx="364">
                  <c:v>0.30552400000000002</c:v>
                </c:pt>
                <c:pt idx="365">
                  <c:v>0.30667800000000001</c:v>
                </c:pt>
                <c:pt idx="366">
                  <c:v>0.30840800000000002</c:v>
                </c:pt>
                <c:pt idx="367">
                  <c:v>0.31100299999999997</c:v>
                </c:pt>
                <c:pt idx="368">
                  <c:v>0.31124600000000002</c:v>
                </c:pt>
                <c:pt idx="369">
                  <c:v>0.31161100000000003</c:v>
                </c:pt>
                <c:pt idx="370">
                  <c:v>0.31215900000000002</c:v>
                </c:pt>
                <c:pt idx="371">
                  <c:v>0.31297999999999998</c:v>
                </c:pt>
                <c:pt idx="372">
                  <c:v>0.31421100000000002</c:v>
                </c:pt>
                <c:pt idx="373">
                  <c:v>0.31605899999999998</c:v>
                </c:pt>
                <c:pt idx="374">
                  <c:v>0.31883</c:v>
                </c:pt>
                <c:pt idx="375">
                  <c:v>0.31908999999999998</c:v>
                </c:pt>
                <c:pt idx="376">
                  <c:v>0.31947999999999999</c:v>
                </c:pt>
                <c:pt idx="377">
                  <c:v>0.32006499999999999</c:v>
                </c:pt>
                <c:pt idx="378">
                  <c:v>0.32094099999999998</c:v>
                </c:pt>
                <c:pt idx="379">
                  <c:v>0.32225700000000002</c:v>
                </c:pt>
                <c:pt idx="380">
                  <c:v>0.32423000000000002</c:v>
                </c:pt>
                <c:pt idx="381">
                  <c:v>0.32718900000000001</c:v>
                </c:pt>
                <c:pt idx="382">
                  <c:v>0.32829900000000001</c:v>
                </c:pt>
                <c:pt idx="383">
                  <c:v>0.32996399999999998</c:v>
                </c:pt>
                <c:pt idx="384">
                  <c:v>0.33246100000000001</c:v>
                </c:pt>
                <c:pt idx="385">
                  <c:v>0.33269500000000002</c:v>
                </c:pt>
                <c:pt idx="386">
                  <c:v>0.33304600000000001</c:v>
                </c:pt>
                <c:pt idx="387">
                  <c:v>0.33357300000000001</c:v>
                </c:pt>
                <c:pt idx="388">
                  <c:v>0.33436300000000002</c:v>
                </c:pt>
                <c:pt idx="389">
                  <c:v>0.33554800000000001</c:v>
                </c:pt>
                <c:pt idx="390">
                  <c:v>0.33732499999999999</c:v>
                </c:pt>
                <c:pt idx="391">
                  <c:v>0.33999200000000002</c:v>
                </c:pt>
                <c:pt idx="392">
                  <c:v>0.34024199999999999</c:v>
                </c:pt>
                <c:pt idx="393">
                  <c:v>0.340617</c:v>
                </c:pt>
                <c:pt idx="394">
                  <c:v>0.34117900000000001</c:v>
                </c:pt>
                <c:pt idx="395">
                  <c:v>0.34202300000000002</c:v>
                </c:pt>
                <c:pt idx="396">
                  <c:v>0.34328900000000001</c:v>
                </c:pt>
                <c:pt idx="397">
                  <c:v>0.34518700000000002</c:v>
                </c:pt>
                <c:pt idx="398">
                  <c:v>0.34803400000000001</c:v>
                </c:pt>
                <c:pt idx="399">
                  <c:v>0.34830100000000003</c:v>
                </c:pt>
                <c:pt idx="400">
                  <c:v>0.34870200000000001</c:v>
                </c:pt>
                <c:pt idx="401">
                  <c:v>0.349302</c:v>
                </c:pt>
                <c:pt idx="402">
                  <c:v>0.35020299999999999</c:v>
                </c:pt>
                <c:pt idx="403">
                  <c:v>0.35155500000000001</c:v>
                </c:pt>
                <c:pt idx="404">
                  <c:v>0.35358200000000001</c:v>
                </c:pt>
                <c:pt idx="405">
                  <c:v>0.35434199999999999</c:v>
                </c:pt>
                <c:pt idx="406">
                  <c:v>0.35548200000000002</c:v>
                </c:pt>
                <c:pt idx="407">
                  <c:v>0.35719299999999998</c:v>
                </c:pt>
                <c:pt idx="408">
                  <c:v>0.35975800000000002</c:v>
                </c:pt>
                <c:pt idx="409">
                  <c:v>0.36360700000000001</c:v>
                </c:pt>
                <c:pt idx="410">
                  <c:v>0.36369699999999999</c:v>
                </c:pt>
                <c:pt idx="411">
                  <c:v>0.36383199999999999</c:v>
                </c:pt>
                <c:pt idx="412">
                  <c:v>0.364035</c:v>
                </c:pt>
                <c:pt idx="413">
                  <c:v>0.36434</c:v>
                </c:pt>
                <c:pt idx="414">
                  <c:v>0.36479600000000001</c:v>
                </c:pt>
                <c:pt idx="415">
                  <c:v>0.365481</c:v>
                </c:pt>
                <c:pt idx="416">
                  <c:v>0.36650899999999997</c:v>
                </c:pt>
                <c:pt idx="417">
                  <c:v>0.36804999999999999</c:v>
                </c:pt>
                <c:pt idx="418">
                  <c:v>0.36862800000000001</c:v>
                </c:pt>
                <c:pt idx="419">
                  <c:v>0.36920599999999998</c:v>
                </c:pt>
                <c:pt idx="420">
                  <c:v>0.369784</c:v>
                </c:pt>
                <c:pt idx="421">
                  <c:v>0.37064999999999998</c:v>
                </c:pt>
                <c:pt idx="422">
                  <c:v>0.37195099999999998</c:v>
                </c:pt>
                <c:pt idx="423">
                  <c:v>0.37390099999999998</c:v>
                </c:pt>
                <c:pt idx="424">
                  <c:v>0.37682700000000002</c:v>
                </c:pt>
                <c:pt idx="425">
                  <c:v>0.37792399999999998</c:v>
                </c:pt>
                <c:pt idx="426">
                  <c:v>0.37957000000000002</c:v>
                </c:pt>
                <c:pt idx="427">
                  <c:v>0.38203799999999999</c:v>
                </c:pt>
                <c:pt idx="428">
                  <c:v>0.38296400000000003</c:v>
                </c:pt>
                <c:pt idx="429">
                  <c:v>0.38331100000000001</c:v>
                </c:pt>
                <c:pt idx="430">
                  <c:v>0.38383200000000001</c:v>
                </c:pt>
                <c:pt idx="431">
                  <c:v>0.38461299999999998</c:v>
                </c:pt>
                <c:pt idx="432">
                  <c:v>0.38578499999999999</c:v>
                </c:pt>
                <c:pt idx="433">
                  <c:v>0.387542</c:v>
                </c:pt>
                <c:pt idx="434">
                  <c:v>0.39017800000000002</c:v>
                </c:pt>
                <c:pt idx="435">
                  <c:v>0.39042500000000002</c:v>
                </c:pt>
                <c:pt idx="436">
                  <c:v>0.39079599999999998</c:v>
                </c:pt>
                <c:pt idx="437">
                  <c:v>0.39135199999999998</c:v>
                </c:pt>
                <c:pt idx="438">
                  <c:v>0.39218599999999998</c:v>
                </c:pt>
                <c:pt idx="439">
                  <c:v>0.39343699999999998</c:v>
                </c:pt>
                <c:pt idx="440">
                  <c:v>0.395314</c:v>
                </c:pt>
                <c:pt idx="441">
                  <c:v>0.39601799999999998</c:v>
                </c:pt>
                <c:pt idx="442">
                  <c:v>0.39707300000000001</c:v>
                </c:pt>
                <c:pt idx="443">
                  <c:v>0.39746900000000002</c:v>
                </c:pt>
                <c:pt idx="444">
                  <c:v>0.398063</c:v>
                </c:pt>
                <c:pt idx="445">
                  <c:v>0.39895399999999998</c:v>
                </c:pt>
                <c:pt idx="446">
                  <c:v>0.40028999999999998</c:v>
                </c:pt>
                <c:pt idx="447">
                  <c:v>0.40229399999999998</c:v>
                </c:pt>
                <c:pt idx="448">
                  <c:v>0.40304499999999999</c:v>
                </c:pt>
                <c:pt idx="449">
                  <c:v>0.404173</c:v>
                </c:pt>
                <c:pt idx="450">
                  <c:v>0.40459499999999998</c:v>
                </c:pt>
                <c:pt idx="451">
                  <c:v>0.40522900000000001</c:v>
                </c:pt>
                <c:pt idx="452">
                  <c:v>0.40617999999999999</c:v>
                </c:pt>
                <c:pt idx="453">
                  <c:v>0.407607</c:v>
                </c:pt>
                <c:pt idx="454">
                  <c:v>0.40974699999999997</c:v>
                </c:pt>
                <c:pt idx="455">
                  <c:v>0.41055000000000003</c:v>
                </c:pt>
                <c:pt idx="456">
                  <c:v>0.41175400000000001</c:v>
                </c:pt>
                <c:pt idx="457">
                  <c:v>0.41220499999999999</c:v>
                </c:pt>
                <c:pt idx="458">
                  <c:v>0.41288200000000003</c:v>
                </c:pt>
                <c:pt idx="459">
                  <c:v>0.41389799999999999</c:v>
                </c:pt>
                <c:pt idx="460">
                  <c:v>0.41542099999999998</c:v>
                </c:pt>
                <c:pt idx="461">
                  <c:v>0.41770699999999999</c:v>
                </c:pt>
                <c:pt idx="462">
                  <c:v>0.41856399999999999</c:v>
                </c:pt>
                <c:pt idx="463">
                  <c:v>0.41888500000000001</c:v>
                </c:pt>
                <c:pt idx="464">
                  <c:v>0.41936699999999999</c:v>
                </c:pt>
                <c:pt idx="465">
                  <c:v>0.42009000000000002</c:v>
                </c:pt>
                <c:pt idx="466">
                  <c:v>0.42117500000000002</c:v>
                </c:pt>
                <c:pt idx="467">
                  <c:v>0.42280200000000001</c:v>
                </c:pt>
                <c:pt idx="468">
                  <c:v>0.42524200000000001</c:v>
                </c:pt>
                <c:pt idx="469">
                  <c:v>0.42585200000000001</c:v>
                </c:pt>
                <c:pt idx="470">
                  <c:v>0.42646200000000001</c:v>
                </c:pt>
                <c:pt idx="471">
                  <c:v>0.42737799999999998</c:v>
                </c:pt>
                <c:pt idx="472">
                  <c:v>0.42875000000000002</c:v>
                </c:pt>
                <c:pt idx="473">
                  <c:v>0.42926500000000001</c:v>
                </c:pt>
                <c:pt idx="474">
                  <c:v>0.430037</c:v>
                </c:pt>
                <c:pt idx="475">
                  <c:v>0.43119600000000002</c:v>
                </c:pt>
                <c:pt idx="476">
                  <c:v>0.43293300000000001</c:v>
                </c:pt>
                <c:pt idx="477">
                  <c:v>0.43358400000000002</c:v>
                </c:pt>
                <c:pt idx="478">
                  <c:v>0.434562</c:v>
                </c:pt>
                <c:pt idx="479">
                  <c:v>0.43602800000000003</c:v>
                </c:pt>
                <c:pt idx="480">
                  <c:v>0.43749399999999999</c:v>
                </c:pt>
                <c:pt idx="481">
                  <c:v>0.43895899999999999</c:v>
                </c:pt>
                <c:pt idx="482">
                  <c:v>0.43950899999999998</c:v>
                </c:pt>
                <c:pt idx="483">
                  <c:v>0.43971500000000002</c:v>
                </c:pt>
                <c:pt idx="484">
                  <c:v>0.440025</c:v>
                </c:pt>
                <c:pt idx="485">
                  <c:v>0.44048799999999999</c:v>
                </c:pt>
                <c:pt idx="486">
                  <c:v>0.44118400000000002</c:v>
                </c:pt>
                <c:pt idx="487">
                  <c:v>0.44222800000000001</c:v>
                </c:pt>
                <c:pt idx="488">
                  <c:v>0.44379299999999999</c:v>
                </c:pt>
                <c:pt idx="489">
                  <c:v>0.44438</c:v>
                </c:pt>
                <c:pt idx="490">
                  <c:v>0.44526100000000002</c:v>
                </c:pt>
                <c:pt idx="491">
                  <c:v>0.44658100000000001</c:v>
                </c:pt>
                <c:pt idx="492">
                  <c:v>0.447077</c:v>
                </c:pt>
                <c:pt idx="493">
                  <c:v>0.44782</c:v>
                </c:pt>
                <c:pt idx="494">
                  <c:v>0.448934</c:v>
                </c:pt>
                <c:pt idx="495">
                  <c:v>0.45060600000000001</c:v>
                </c:pt>
                <c:pt idx="496">
                  <c:v>0.45227699999999998</c:v>
                </c:pt>
                <c:pt idx="497">
                  <c:v>0.45394899999999999</c:v>
                </c:pt>
                <c:pt idx="498">
                  <c:v>0.45457599999999998</c:v>
                </c:pt>
                <c:pt idx="499">
                  <c:v>0.45551599999999998</c:v>
                </c:pt>
                <c:pt idx="500">
                  <c:v>0.45692700000000003</c:v>
                </c:pt>
                <c:pt idx="501">
                  <c:v>0.45833699999999999</c:v>
                </c:pt>
                <c:pt idx="502">
                  <c:v>0.45974799999999999</c:v>
                </c:pt>
                <c:pt idx="503">
                  <c:v>0.46186300000000002</c:v>
                </c:pt>
                <c:pt idx="504">
                  <c:v>0.46265699999999998</c:v>
                </c:pt>
                <c:pt idx="505">
                  <c:v>0.46384700000000001</c:v>
                </c:pt>
                <c:pt idx="506">
                  <c:v>0.46429300000000001</c:v>
                </c:pt>
                <c:pt idx="507">
                  <c:v>0.46496199999999999</c:v>
                </c:pt>
                <c:pt idx="508">
                  <c:v>0.46596700000000002</c:v>
                </c:pt>
                <c:pt idx="509">
                  <c:v>0.46747300000000003</c:v>
                </c:pt>
                <c:pt idx="510">
                  <c:v>0.46803800000000001</c:v>
                </c:pt>
                <c:pt idx="511">
                  <c:v>0.468885</c:v>
                </c:pt>
                <c:pt idx="512">
                  <c:v>0.47015600000000002</c:v>
                </c:pt>
                <c:pt idx="513">
                  <c:v>0.47206199999999998</c:v>
                </c:pt>
                <c:pt idx="514">
                  <c:v>0.473968</c:v>
                </c:pt>
                <c:pt idx="515">
                  <c:v>0.47587400000000002</c:v>
                </c:pt>
                <c:pt idx="516">
                  <c:v>0.47658899999999998</c:v>
                </c:pt>
                <c:pt idx="517">
                  <c:v>0.47766199999999998</c:v>
                </c:pt>
                <c:pt idx="518">
                  <c:v>0.47926999999999997</c:v>
                </c:pt>
                <c:pt idx="519">
                  <c:v>0.48168299999999997</c:v>
                </c:pt>
                <c:pt idx="520">
                  <c:v>0.48228599999999999</c:v>
                </c:pt>
                <c:pt idx="521">
                  <c:v>0.48288900000000001</c:v>
                </c:pt>
                <c:pt idx="522">
                  <c:v>0.483794</c:v>
                </c:pt>
                <c:pt idx="523">
                  <c:v>0.485151</c:v>
                </c:pt>
                <c:pt idx="524">
                  <c:v>0.48718600000000001</c:v>
                </c:pt>
                <c:pt idx="525">
                  <c:v>0.48794999999999999</c:v>
                </c:pt>
                <c:pt idx="526">
                  <c:v>0.489095</c:v>
                </c:pt>
                <c:pt idx="527">
                  <c:v>0.48952400000000001</c:v>
                </c:pt>
                <c:pt idx="528">
                  <c:v>0.49016799999999999</c:v>
                </c:pt>
                <c:pt idx="529">
                  <c:v>0.49113400000000001</c:v>
                </c:pt>
                <c:pt idx="530">
                  <c:v>0.49258400000000002</c:v>
                </c:pt>
                <c:pt idx="531">
                  <c:v>0.494757</c:v>
                </c:pt>
                <c:pt idx="532">
                  <c:v>0.49801800000000002</c:v>
                </c:pt>
                <c:pt idx="533">
                  <c:v>0.49832399999999999</c:v>
                </c:pt>
                <c:pt idx="534">
                  <c:v>0.498782</c:v>
                </c:pt>
                <c:pt idx="535">
                  <c:v>0.49947000000000003</c:v>
                </c:pt>
                <c:pt idx="536">
                  <c:v>0.500502</c:v>
                </c:pt>
                <c:pt idx="537">
                  <c:v>0.50204899999999997</c:v>
                </c:pt>
                <c:pt idx="538">
                  <c:v>0.50437100000000001</c:v>
                </c:pt>
                <c:pt idx="539">
                  <c:v>0.50524100000000005</c:v>
                </c:pt>
                <c:pt idx="540">
                  <c:v>0.50654699999999997</c:v>
                </c:pt>
                <c:pt idx="541">
                  <c:v>0.50850600000000001</c:v>
                </c:pt>
                <c:pt idx="542">
                  <c:v>0.51144400000000001</c:v>
                </c:pt>
                <c:pt idx="543">
                  <c:v>0.51151199999999997</c:v>
                </c:pt>
                <c:pt idx="544">
                  <c:v>0.51161599999999996</c:v>
                </c:pt>
                <c:pt idx="545">
                  <c:v>0.51177099999999998</c:v>
                </c:pt>
                <c:pt idx="546">
                  <c:v>0.51200299999999999</c:v>
                </c:pt>
                <c:pt idx="547">
                  <c:v>0.51235200000000003</c:v>
                </c:pt>
                <c:pt idx="548">
                  <c:v>0.51287499999999997</c:v>
                </c:pt>
                <c:pt idx="549">
                  <c:v>0.51365899999999998</c:v>
                </c:pt>
                <c:pt idx="550">
                  <c:v>0.51483500000000004</c:v>
                </c:pt>
                <c:pt idx="551">
                  <c:v>0.51659999999999995</c:v>
                </c:pt>
                <c:pt idx="552">
                  <c:v>0.51924700000000001</c:v>
                </c:pt>
                <c:pt idx="553">
                  <c:v>0.52024000000000004</c:v>
                </c:pt>
                <c:pt idx="554">
                  <c:v>0.521729</c:v>
                </c:pt>
                <c:pt idx="555">
                  <c:v>0.52396299999999996</c:v>
                </c:pt>
                <c:pt idx="556">
                  <c:v>0.52480000000000004</c:v>
                </c:pt>
                <c:pt idx="557">
                  <c:v>0.52511399999999997</c:v>
                </c:pt>
                <c:pt idx="558">
                  <c:v>0.52558499999999997</c:v>
                </c:pt>
                <c:pt idx="559">
                  <c:v>0.52629199999999998</c:v>
                </c:pt>
                <c:pt idx="560">
                  <c:v>0.52735200000000004</c:v>
                </c:pt>
                <c:pt idx="561">
                  <c:v>0.52894200000000002</c:v>
                </c:pt>
                <c:pt idx="562">
                  <c:v>0.53132699999999999</c:v>
                </c:pt>
                <c:pt idx="563">
                  <c:v>0.53222199999999997</c:v>
                </c:pt>
                <c:pt idx="564">
                  <c:v>0.53255699999999995</c:v>
                </c:pt>
                <c:pt idx="565">
                  <c:v>0.53305999999999998</c:v>
                </c:pt>
                <c:pt idx="566">
                  <c:v>0.53381500000000004</c:v>
                </c:pt>
                <c:pt idx="567">
                  <c:v>0.53494699999999995</c:v>
                </c:pt>
                <c:pt idx="568">
                  <c:v>0.53664500000000004</c:v>
                </c:pt>
                <c:pt idx="569">
                  <c:v>0.539192</c:v>
                </c:pt>
                <c:pt idx="570">
                  <c:v>0.53943099999999999</c:v>
                </c:pt>
                <c:pt idx="571">
                  <c:v>0.53978899999999996</c:v>
                </c:pt>
                <c:pt idx="572">
                  <c:v>0.54032599999999997</c:v>
                </c:pt>
                <c:pt idx="573">
                  <c:v>0.54113199999999995</c:v>
                </c:pt>
                <c:pt idx="574">
                  <c:v>0.54234099999999996</c:v>
                </c:pt>
                <c:pt idx="575">
                  <c:v>0.54415400000000003</c:v>
                </c:pt>
                <c:pt idx="576">
                  <c:v>0.54687399999999997</c:v>
                </c:pt>
                <c:pt idx="577">
                  <c:v>0.54693800000000004</c:v>
                </c:pt>
                <c:pt idx="578">
                  <c:v>0.54703299999999999</c:v>
                </c:pt>
                <c:pt idx="579">
                  <c:v>0.54717700000000002</c:v>
                </c:pt>
                <c:pt idx="580">
                  <c:v>0.54739199999999999</c:v>
                </c:pt>
                <c:pt idx="581">
                  <c:v>0.54771499999999995</c:v>
                </c:pt>
                <c:pt idx="582">
                  <c:v>0.54819899999999999</c:v>
                </c:pt>
                <c:pt idx="583">
                  <c:v>0.548925</c:v>
                </c:pt>
                <c:pt idx="584">
                  <c:v>0.550014</c:v>
                </c:pt>
                <c:pt idx="585">
                  <c:v>0.55164800000000003</c:v>
                </c:pt>
                <c:pt idx="586">
                  <c:v>0.55409799999999998</c:v>
                </c:pt>
                <c:pt idx="587">
                  <c:v>0.55415599999999998</c:v>
                </c:pt>
                <c:pt idx="588">
                  <c:v>0.55424200000000001</c:v>
                </c:pt>
                <c:pt idx="589">
                  <c:v>0.55437099999999995</c:v>
                </c:pt>
                <c:pt idx="590">
                  <c:v>0.55456499999999997</c:v>
                </c:pt>
                <c:pt idx="591">
                  <c:v>0.55485600000000002</c:v>
                </c:pt>
                <c:pt idx="592">
                  <c:v>0.55529200000000001</c:v>
                </c:pt>
                <c:pt idx="593">
                  <c:v>0.55594600000000005</c:v>
                </c:pt>
                <c:pt idx="594">
                  <c:v>0.55692799999999998</c:v>
                </c:pt>
                <c:pt idx="595">
                  <c:v>0.55840000000000001</c:v>
                </c:pt>
                <c:pt idx="596">
                  <c:v>0.560608</c:v>
                </c:pt>
                <c:pt idx="597">
                  <c:v>0.56081499999999995</c:v>
                </c:pt>
                <c:pt idx="598">
                  <c:v>0.56112499999999998</c:v>
                </c:pt>
                <c:pt idx="599">
                  <c:v>0.56159099999999995</c:v>
                </c:pt>
                <c:pt idx="600">
                  <c:v>0.56228999999999996</c:v>
                </c:pt>
                <c:pt idx="601">
                  <c:v>0.56333800000000001</c:v>
                </c:pt>
                <c:pt idx="602">
                  <c:v>0.56491000000000002</c:v>
                </c:pt>
                <c:pt idx="603">
                  <c:v>0.56726699999999997</c:v>
                </c:pt>
                <c:pt idx="604">
                  <c:v>0.56815199999999999</c:v>
                </c:pt>
                <c:pt idx="605">
                  <c:v>0.56848299999999996</c:v>
                </c:pt>
                <c:pt idx="606">
                  <c:v>0.56898099999999996</c:v>
                </c:pt>
                <c:pt idx="607">
                  <c:v>0.56972699999999998</c:v>
                </c:pt>
                <c:pt idx="608">
                  <c:v>0.57084599999999996</c:v>
                </c:pt>
                <c:pt idx="609">
                  <c:v>0.57252400000000003</c:v>
                </c:pt>
                <c:pt idx="610">
                  <c:v>0.57504200000000005</c:v>
                </c:pt>
                <c:pt idx="611">
                  <c:v>0.57510099999999997</c:v>
                </c:pt>
                <c:pt idx="612">
                  <c:v>0.57518999999999998</c:v>
                </c:pt>
                <c:pt idx="613">
                  <c:v>0.57532300000000003</c:v>
                </c:pt>
                <c:pt idx="614">
                  <c:v>0.57552199999999998</c:v>
                </c:pt>
                <c:pt idx="615">
                  <c:v>0.57582100000000003</c:v>
                </c:pt>
                <c:pt idx="616">
                  <c:v>0.57626900000000003</c:v>
                </c:pt>
                <c:pt idx="617">
                  <c:v>0.57694100000000004</c:v>
                </c:pt>
                <c:pt idx="618">
                  <c:v>0.57794900000000005</c:v>
                </c:pt>
                <c:pt idx="619">
                  <c:v>0.57946200000000003</c:v>
                </c:pt>
                <c:pt idx="620">
                  <c:v>0.581731</c:v>
                </c:pt>
                <c:pt idx="621">
                  <c:v>0.58258100000000002</c:v>
                </c:pt>
                <c:pt idx="622">
                  <c:v>0.58385699999999996</c:v>
                </c:pt>
                <c:pt idx="623">
                  <c:v>0.58577199999999996</c:v>
                </c:pt>
                <c:pt idx="624">
                  <c:v>0.58864300000000003</c:v>
                </c:pt>
                <c:pt idx="625">
                  <c:v>0.58972000000000002</c:v>
                </c:pt>
                <c:pt idx="626">
                  <c:v>0.59012399999999998</c:v>
                </c:pt>
                <c:pt idx="627">
                  <c:v>0.59072899999999995</c:v>
                </c:pt>
                <c:pt idx="628">
                  <c:v>0.591638</c:v>
                </c:pt>
                <c:pt idx="629">
                  <c:v>0.593001</c:v>
                </c:pt>
                <c:pt idx="630">
                  <c:v>0.59351200000000004</c:v>
                </c:pt>
                <c:pt idx="631">
                  <c:v>0.59427799999999997</c:v>
                </c:pt>
                <c:pt idx="632">
                  <c:v>0.59542799999999996</c:v>
                </c:pt>
                <c:pt idx="633">
                  <c:v>0.59715300000000004</c:v>
                </c:pt>
                <c:pt idx="634">
                  <c:v>0.5978</c:v>
                </c:pt>
                <c:pt idx="635">
                  <c:v>0.59877000000000002</c:v>
                </c:pt>
                <c:pt idx="636">
                  <c:v>0.60022500000000001</c:v>
                </c:pt>
                <c:pt idx="637">
                  <c:v>0.60240800000000005</c:v>
                </c:pt>
                <c:pt idx="638">
                  <c:v>0.60322699999999996</c:v>
                </c:pt>
                <c:pt idx="639">
                  <c:v>0.60353400000000001</c:v>
                </c:pt>
                <c:pt idx="640">
                  <c:v>0.60399400000000003</c:v>
                </c:pt>
                <c:pt idx="641">
                  <c:v>0.60468500000000003</c:v>
                </c:pt>
                <c:pt idx="642">
                  <c:v>0.60572099999999995</c:v>
                </c:pt>
                <c:pt idx="643">
                  <c:v>0.60727500000000001</c:v>
                </c:pt>
                <c:pt idx="644">
                  <c:v>0.60960599999999998</c:v>
                </c:pt>
                <c:pt idx="645">
                  <c:v>0.61048000000000002</c:v>
                </c:pt>
                <c:pt idx="646">
                  <c:v>0.61080800000000002</c:v>
                </c:pt>
                <c:pt idx="647">
                  <c:v>0.61129900000000004</c:v>
                </c:pt>
                <c:pt idx="648">
                  <c:v>0.61203700000000005</c:v>
                </c:pt>
                <c:pt idx="649">
                  <c:v>0.61314299999999999</c:v>
                </c:pt>
                <c:pt idx="650">
                  <c:v>0.61480299999999999</c:v>
                </c:pt>
                <c:pt idx="651">
                  <c:v>0.615425</c:v>
                </c:pt>
                <c:pt idx="652">
                  <c:v>0.61635899999999999</c:v>
                </c:pt>
                <c:pt idx="653">
                  <c:v>0.61775899999999995</c:v>
                </c:pt>
                <c:pt idx="654">
                  <c:v>0.61828399999999994</c:v>
                </c:pt>
                <c:pt idx="655">
                  <c:v>0.61907199999999996</c:v>
                </c:pt>
                <c:pt idx="656">
                  <c:v>0.62025300000000005</c:v>
                </c:pt>
                <c:pt idx="657">
                  <c:v>0.62202500000000005</c:v>
                </c:pt>
                <c:pt idx="658">
                  <c:v>0.62268999999999997</c:v>
                </c:pt>
                <c:pt idx="659">
                  <c:v>0.62368599999999996</c:v>
                </c:pt>
                <c:pt idx="660">
                  <c:v>0.62518200000000002</c:v>
                </c:pt>
                <c:pt idx="661">
                  <c:v>0.62574200000000002</c:v>
                </c:pt>
                <c:pt idx="662">
                  <c:v>0.62658400000000003</c:v>
                </c:pt>
                <c:pt idx="663">
                  <c:v>0.62784499999999999</c:v>
                </c:pt>
                <c:pt idx="664">
                  <c:v>0.62973800000000002</c:v>
                </c:pt>
                <c:pt idx="665">
                  <c:v>0.63257600000000003</c:v>
                </c:pt>
                <c:pt idx="666">
                  <c:v>0.63264299999999996</c:v>
                </c:pt>
                <c:pt idx="667">
                  <c:v>0.63274300000000006</c:v>
                </c:pt>
                <c:pt idx="668">
                  <c:v>0.63289200000000001</c:v>
                </c:pt>
                <c:pt idx="669">
                  <c:v>0.63311700000000004</c:v>
                </c:pt>
                <c:pt idx="670">
                  <c:v>0.63345399999999996</c:v>
                </c:pt>
                <c:pt idx="671">
                  <c:v>0.63395900000000005</c:v>
                </c:pt>
                <c:pt idx="672">
                  <c:v>0.63471699999999998</c:v>
                </c:pt>
                <c:pt idx="673">
                  <c:v>0.635853</c:v>
                </c:pt>
                <c:pt idx="674">
                  <c:v>0.63755799999999996</c:v>
                </c:pt>
                <c:pt idx="675">
                  <c:v>0.64011600000000002</c:v>
                </c:pt>
                <c:pt idx="676">
                  <c:v>0.64107499999999995</c:v>
                </c:pt>
                <c:pt idx="677">
                  <c:v>0.64251400000000003</c:v>
                </c:pt>
                <c:pt idx="678">
                  <c:v>0.64467200000000002</c:v>
                </c:pt>
                <c:pt idx="679">
                  <c:v>0.64548099999999997</c:v>
                </c:pt>
                <c:pt idx="680">
                  <c:v>0.64669500000000002</c:v>
                </c:pt>
                <c:pt idx="681">
                  <c:v>0.64715</c:v>
                </c:pt>
                <c:pt idx="682">
                  <c:v>0.64783299999999999</c:v>
                </c:pt>
                <c:pt idx="683">
                  <c:v>0.64885700000000002</c:v>
                </c:pt>
                <c:pt idx="684">
                  <c:v>0.65039400000000003</c:v>
                </c:pt>
                <c:pt idx="685">
                  <c:v>0.652698</c:v>
                </c:pt>
                <c:pt idx="686">
                  <c:v>0.65356199999999998</c:v>
                </c:pt>
                <c:pt idx="687">
                  <c:v>0.65388599999999997</c:v>
                </c:pt>
                <c:pt idx="688">
                  <c:v>0.65437199999999995</c:v>
                </c:pt>
                <c:pt idx="689">
                  <c:v>0.65510199999999996</c:v>
                </c:pt>
                <c:pt idx="690">
                  <c:v>0.65619499999999997</c:v>
                </c:pt>
                <c:pt idx="691">
                  <c:v>0.65783599999999998</c:v>
                </c:pt>
                <c:pt idx="692">
                  <c:v>0.66029700000000002</c:v>
                </c:pt>
                <c:pt idx="693">
                  <c:v>0.66035500000000003</c:v>
                </c:pt>
                <c:pt idx="694">
                  <c:v>0.66044099999999994</c:v>
                </c:pt>
                <c:pt idx="695">
                  <c:v>0.66057100000000002</c:v>
                </c:pt>
                <c:pt idx="696">
                  <c:v>0.66076599999999996</c:v>
                </c:pt>
                <c:pt idx="697">
                  <c:v>0.66105800000000003</c:v>
                </c:pt>
                <c:pt idx="698">
                  <c:v>0.66149500000000006</c:v>
                </c:pt>
                <c:pt idx="699">
                  <c:v>0.66215199999999996</c:v>
                </c:pt>
                <c:pt idx="700">
                  <c:v>0.66313800000000001</c:v>
                </c:pt>
                <c:pt idx="701">
                  <c:v>0.66461599999999998</c:v>
                </c:pt>
                <c:pt idx="702">
                  <c:v>0.66517000000000004</c:v>
                </c:pt>
                <c:pt idx="703">
                  <c:v>0.66600199999999998</c:v>
                </c:pt>
                <c:pt idx="704">
                  <c:v>0.66724899999999998</c:v>
                </c:pt>
                <c:pt idx="705">
                  <c:v>0.667717</c:v>
                </c:pt>
                <c:pt idx="706">
                  <c:v>0.66841899999999999</c:v>
                </c:pt>
                <c:pt idx="707">
                  <c:v>0.66947100000000004</c:v>
                </c:pt>
                <c:pt idx="708">
                  <c:v>0.67104900000000001</c:v>
                </c:pt>
                <c:pt idx="709">
                  <c:v>0.67341700000000004</c:v>
                </c:pt>
                <c:pt idx="710">
                  <c:v>0.67430500000000004</c:v>
                </c:pt>
                <c:pt idx="711">
                  <c:v>0.67463799999999996</c:v>
                </c:pt>
                <c:pt idx="712">
                  <c:v>0.67513800000000002</c:v>
                </c:pt>
                <c:pt idx="713">
                  <c:v>0.67588700000000002</c:v>
                </c:pt>
                <c:pt idx="714">
                  <c:v>0.67701100000000003</c:v>
                </c:pt>
                <c:pt idx="715">
                  <c:v>0.67869599999999997</c:v>
                </c:pt>
                <c:pt idx="716">
                  <c:v>0.68122499999999997</c:v>
                </c:pt>
                <c:pt idx="717">
                  <c:v>0.68217300000000003</c:v>
                </c:pt>
                <c:pt idx="718">
                  <c:v>0.68252800000000002</c:v>
                </c:pt>
                <c:pt idx="719">
                  <c:v>0.68306199999999995</c:v>
                </c:pt>
                <c:pt idx="720">
                  <c:v>0.68386199999999997</c:v>
                </c:pt>
                <c:pt idx="721">
                  <c:v>0.68506199999999995</c:v>
                </c:pt>
                <c:pt idx="722">
                  <c:v>0.68686199999999997</c:v>
                </c:pt>
                <c:pt idx="723">
                  <c:v>0.68956200000000001</c:v>
                </c:pt>
                <c:pt idx="724">
                  <c:v>0.68962500000000004</c:v>
                </c:pt>
                <c:pt idx="725">
                  <c:v>0.68972</c:v>
                </c:pt>
                <c:pt idx="726">
                  <c:v>0.689863</c:v>
                </c:pt>
                <c:pt idx="727">
                  <c:v>0.69007600000000002</c:v>
                </c:pt>
                <c:pt idx="728">
                  <c:v>0.69039700000000004</c:v>
                </c:pt>
                <c:pt idx="729">
                  <c:v>0.69087699999999996</c:v>
                </c:pt>
                <c:pt idx="730">
                  <c:v>0.69159800000000005</c:v>
                </c:pt>
                <c:pt idx="731">
                  <c:v>0.69267900000000004</c:v>
                </c:pt>
                <c:pt idx="732">
                  <c:v>0.69430099999999995</c:v>
                </c:pt>
                <c:pt idx="733">
                  <c:v>0.69673399999999996</c:v>
                </c:pt>
                <c:pt idx="734">
                  <c:v>0.69679100000000005</c:v>
                </c:pt>
                <c:pt idx="735">
                  <c:v>0.69687699999999997</c:v>
                </c:pt>
                <c:pt idx="736">
                  <c:v>0.69700499999999999</c:v>
                </c:pt>
                <c:pt idx="737">
                  <c:v>0.69719699999999996</c:v>
                </c:pt>
                <c:pt idx="738">
                  <c:v>0.69748600000000005</c:v>
                </c:pt>
                <c:pt idx="739">
                  <c:v>0.69791899999999996</c:v>
                </c:pt>
                <c:pt idx="740">
                  <c:v>0.698569</c:v>
                </c:pt>
                <c:pt idx="741">
                  <c:v>0.69954300000000003</c:v>
                </c:pt>
                <c:pt idx="742">
                  <c:v>0.70100399999999996</c:v>
                </c:pt>
                <c:pt idx="743">
                  <c:v>0.70319600000000004</c:v>
                </c:pt>
                <c:pt idx="744">
                  <c:v>0.70324799999999998</c:v>
                </c:pt>
                <c:pt idx="745">
                  <c:v>0.70332499999999998</c:v>
                </c:pt>
                <c:pt idx="746">
                  <c:v>0.70343999999999995</c:v>
                </c:pt>
                <c:pt idx="747">
                  <c:v>0.70361399999999996</c:v>
                </c:pt>
                <c:pt idx="748">
                  <c:v>0.703874</c:v>
                </c:pt>
                <c:pt idx="749">
                  <c:v>0.704264</c:v>
                </c:pt>
                <c:pt idx="750">
                  <c:v>0.70484899999999995</c:v>
                </c:pt>
                <c:pt idx="751">
                  <c:v>0.70572699999999999</c:v>
                </c:pt>
                <c:pt idx="752">
                  <c:v>0.70704400000000001</c:v>
                </c:pt>
                <c:pt idx="753">
                  <c:v>0.70901899999999995</c:v>
                </c:pt>
                <c:pt idx="754">
                  <c:v>0.71198099999999998</c:v>
                </c:pt>
                <c:pt idx="755">
                  <c:v>0.71309199999999995</c:v>
                </c:pt>
                <c:pt idx="756">
                  <c:v>0.71475900000000003</c:v>
                </c:pt>
                <c:pt idx="757">
                  <c:v>0.71538400000000002</c:v>
                </c:pt>
                <c:pt idx="758">
                  <c:v>0.71632099999999999</c:v>
                </c:pt>
                <c:pt idx="759">
                  <c:v>0.717727</c:v>
                </c:pt>
                <c:pt idx="760">
                  <c:v>0.71825399999999995</c:v>
                </c:pt>
                <c:pt idx="761">
                  <c:v>0.71904500000000005</c:v>
                </c:pt>
                <c:pt idx="762">
                  <c:v>0.72023199999999998</c:v>
                </c:pt>
                <c:pt idx="763">
                  <c:v>0.72201099999999996</c:v>
                </c:pt>
                <c:pt idx="764">
                  <c:v>0.72267800000000004</c:v>
                </c:pt>
                <c:pt idx="765">
                  <c:v>0.72367999999999999</c:v>
                </c:pt>
                <c:pt idx="766">
                  <c:v>0.72518099999999996</c:v>
                </c:pt>
                <c:pt idx="767">
                  <c:v>0.72574399999999994</c:v>
                </c:pt>
                <c:pt idx="768">
                  <c:v>0.72658900000000004</c:v>
                </c:pt>
                <c:pt idx="769">
                  <c:v>0.72785599999999995</c:v>
                </c:pt>
                <c:pt idx="770">
                  <c:v>0.72975599999999996</c:v>
                </c:pt>
                <c:pt idx="771">
                  <c:v>0.73260599999999998</c:v>
                </c:pt>
                <c:pt idx="772">
                  <c:v>0.73267300000000002</c:v>
                </c:pt>
                <c:pt idx="773">
                  <c:v>0.73277300000000001</c:v>
                </c:pt>
                <c:pt idx="774">
                  <c:v>0.73292400000000002</c:v>
                </c:pt>
                <c:pt idx="775">
                  <c:v>0.73314900000000005</c:v>
                </c:pt>
                <c:pt idx="776">
                  <c:v>0.733487</c:v>
                </c:pt>
                <c:pt idx="777">
                  <c:v>0.73399499999999995</c:v>
                </c:pt>
                <c:pt idx="778">
                  <c:v>0.73475599999999996</c:v>
                </c:pt>
                <c:pt idx="779">
                  <c:v>0.73589700000000002</c:v>
                </c:pt>
                <c:pt idx="780">
                  <c:v>0.73760899999999996</c:v>
                </c:pt>
                <c:pt idx="781">
                  <c:v>0.740178</c:v>
                </c:pt>
                <c:pt idx="782">
                  <c:v>0.74114100000000005</c:v>
                </c:pt>
                <c:pt idx="783">
                  <c:v>0.74258599999999997</c:v>
                </c:pt>
                <c:pt idx="784">
                  <c:v>0.744753</c:v>
                </c:pt>
                <c:pt idx="785">
                  <c:v>0.74800299999999997</c:v>
                </c:pt>
                <c:pt idx="786">
                  <c:v>0.74807900000000005</c:v>
                </c:pt>
                <c:pt idx="787">
                  <c:v>0.74819400000000003</c:v>
                </c:pt>
                <c:pt idx="788">
                  <c:v>0.74836499999999995</c:v>
                </c:pt>
                <c:pt idx="789">
                  <c:v>0.74862200000000001</c:v>
                </c:pt>
                <c:pt idx="790">
                  <c:v>0.74900800000000001</c:v>
                </c:pt>
                <c:pt idx="791">
                  <c:v>0.749587</c:v>
                </c:pt>
                <c:pt idx="792">
                  <c:v>0.75045399999999995</c:v>
                </c:pt>
                <c:pt idx="793">
                  <c:v>0.75175599999999998</c:v>
                </c:pt>
                <c:pt idx="794">
                  <c:v>0.75370899999999996</c:v>
                </c:pt>
                <c:pt idx="795">
                  <c:v>0.75389200000000001</c:v>
                </c:pt>
                <c:pt idx="796">
                  <c:v>0.754166</c:v>
                </c:pt>
                <c:pt idx="797">
                  <c:v>0.75457799999999997</c:v>
                </c:pt>
                <c:pt idx="798">
                  <c:v>0.75519599999999998</c:v>
                </c:pt>
                <c:pt idx="799">
                  <c:v>0.75612299999999999</c:v>
                </c:pt>
                <c:pt idx="800">
                  <c:v>0.75751299999999999</c:v>
                </c:pt>
                <c:pt idx="801">
                  <c:v>0.75803399999999999</c:v>
                </c:pt>
                <c:pt idx="802">
                  <c:v>0.75881600000000005</c:v>
                </c:pt>
                <c:pt idx="803">
                  <c:v>0.75998900000000003</c:v>
                </c:pt>
                <c:pt idx="804">
                  <c:v>0.76042799999999999</c:v>
                </c:pt>
                <c:pt idx="805">
                  <c:v>0.76059299999999996</c:v>
                </c:pt>
                <c:pt idx="806">
                  <c:v>0.76084099999999999</c:v>
                </c:pt>
                <c:pt idx="807">
                  <c:v>0.761212</c:v>
                </c:pt>
                <c:pt idx="808">
                  <c:v>0.761768</c:v>
                </c:pt>
                <c:pt idx="809">
                  <c:v>0.76260399999999995</c:v>
                </c:pt>
                <c:pt idx="810">
                  <c:v>0.76385599999999998</c:v>
                </c:pt>
                <c:pt idx="811">
                  <c:v>0.76573500000000005</c:v>
                </c:pt>
                <c:pt idx="812">
                  <c:v>0.76855300000000004</c:v>
                </c:pt>
                <c:pt idx="813">
                  <c:v>0.76861900000000005</c:v>
                </c:pt>
                <c:pt idx="814">
                  <c:v>0.76871800000000001</c:v>
                </c:pt>
                <c:pt idx="815">
                  <c:v>0.76886600000000005</c:v>
                </c:pt>
                <c:pt idx="816">
                  <c:v>0.76908900000000002</c:v>
                </c:pt>
                <c:pt idx="817">
                  <c:v>0.769424</c:v>
                </c:pt>
                <c:pt idx="818">
                  <c:v>0.76992499999999997</c:v>
                </c:pt>
                <c:pt idx="819">
                  <c:v>0.77067799999999997</c:v>
                </c:pt>
                <c:pt idx="820">
                  <c:v>0.77180599999999999</c:v>
                </c:pt>
                <c:pt idx="821">
                  <c:v>0.77349900000000005</c:v>
                </c:pt>
                <c:pt idx="822">
                  <c:v>0.77603800000000001</c:v>
                </c:pt>
                <c:pt idx="823">
                  <c:v>0.77698999999999996</c:v>
                </c:pt>
                <c:pt idx="824">
                  <c:v>0.77841800000000005</c:v>
                </c:pt>
                <c:pt idx="825">
                  <c:v>0.78056099999999995</c:v>
                </c:pt>
                <c:pt idx="826">
                  <c:v>0.78136399999999995</c:v>
                </c:pt>
                <c:pt idx="827">
                  <c:v>0.78256899999999996</c:v>
                </c:pt>
                <c:pt idx="828">
                  <c:v>0.78302099999999997</c:v>
                </c:pt>
                <c:pt idx="829">
                  <c:v>0.78369900000000003</c:v>
                </c:pt>
                <c:pt idx="830">
                  <c:v>0.78471599999999997</c:v>
                </c:pt>
                <c:pt idx="831">
                  <c:v>0.78624099999999997</c:v>
                </c:pt>
                <c:pt idx="832">
                  <c:v>0.78852900000000004</c:v>
                </c:pt>
                <c:pt idx="833">
                  <c:v>0.78938600000000003</c:v>
                </c:pt>
                <c:pt idx="834">
                  <c:v>0.78970799999999997</c:v>
                </c:pt>
                <c:pt idx="835">
                  <c:v>0.79019099999999998</c:v>
                </c:pt>
                <c:pt idx="836">
                  <c:v>0.79091500000000003</c:v>
                </c:pt>
                <c:pt idx="837">
                  <c:v>0.79200000000000004</c:v>
                </c:pt>
                <c:pt idx="838">
                  <c:v>0.79362900000000003</c:v>
                </c:pt>
                <c:pt idx="839">
                  <c:v>0.796072</c:v>
                </c:pt>
                <c:pt idx="840">
                  <c:v>0.79612899999999998</c:v>
                </c:pt>
                <c:pt idx="841">
                  <c:v>0.79621500000000001</c:v>
                </c:pt>
                <c:pt idx="842">
                  <c:v>0.79634400000000005</c:v>
                </c:pt>
                <c:pt idx="843">
                  <c:v>0.79653700000000005</c:v>
                </c:pt>
                <c:pt idx="844">
                  <c:v>0.79682699999999995</c:v>
                </c:pt>
                <c:pt idx="845">
                  <c:v>0.79726200000000003</c:v>
                </c:pt>
                <c:pt idx="846">
                  <c:v>0.79791400000000001</c:v>
                </c:pt>
                <c:pt idx="847">
                  <c:v>0.79889299999999996</c:v>
                </c:pt>
                <c:pt idx="848">
                  <c:v>0.80035999999999996</c:v>
                </c:pt>
                <c:pt idx="849">
                  <c:v>0.80091000000000001</c:v>
                </c:pt>
                <c:pt idx="850">
                  <c:v>0.801736</c:v>
                </c:pt>
                <c:pt idx="851">
                  <c:v>0.80297399999999997</c:v>
                </c:pt>
                <c:pt idx="852">
                  <c:v>0.80343799999999999</c:v>
                </c:pt>
                <c:pt idx="853">
                  <c:v>0.80413500000000004</c:v>
                </c:pt>
                <c:pt idx="854">
                  <c:v>0.80518000000000001</c:v>
                </c:pt>
                <c:pt idx="855">
                  <c:v>0.80674699999999999</c:v>
                </c:pt>
                <c:pt idx="856">
                  <c:v>0.80909699999999996</c:v>
                </c:pt>
                <c:pt idx="857">
                  <c:v>0.809979</c:v>
                </c:pt>
                <c:pt idx="858">
                  <c:v>0.81130100000000005</c:v>
                </c:pt>
                <c:pt idx="859">
                  <c:v>0.81262299999999998</c:v>
                </c:pt>
                <c:pt idx="860">
                  <c:v>0.81394500000000003</c:v>
                </c:pt>
                <c:pt idx="861">
                  <c:v>0.81592900000000002</c:v>
                </c:pt>
                <c:pt idx="862">
                  <c:v>0.81890399999999997</c:v>
                </c:pt>
                <c:pt idx="863">
                  <c:v>0.82001900000000005</c:v>
                </c:pt>
                <c:pt idx="864">
                  <c:v>0.82169300000000001</c:v>
                </c:pt>
                <c:pt idx="865">
                  <c:v>0.82420300000000002</c:v>
                </c:pt>
                <c:pt idx="866">
                  <c:v>0.82514399999999999</c:v>
                </c:pt>
                <c:pt idx="867">
                  <c:v>0.82549700000000004</c:v>
                </c:pt>
                <c:pt idx="868">
                  <c:v>0.82602699999999996</c:v>
                </c:pt>
                <c:pt idx="869">
                  <c:v>0.82682100000000003</c:v>
                </c:pt>
                <c:pt idx="870">
                  <c:v>0.82801199999999997</c:v>
                </c:pt>
                <c:pt idx="871">
                  <c:v>0.82979899999999995</c:v>
                </c:pt>
                <c:pt idx="872">
                  <c:v>0.83248</c:v>
                </c:pt>
                <c:pt idx="873">
                  <c:v>0.832542</c:v>
                </c:pt>
                <c:pt idx="874">
                  <c:v>0.83263699999999996</c:v>
                </c:pt>
                <c:pt idx="875">
                  <c:v>0.83277800000000002</c:v>
                </c:pt>
                <c:pt idx="876">
                  <c:v>0.83299000000000001</c:v>
                </c:pt>
                <c:pt idx="877">
                  <c:v>0.83330800000000005</c:v>
                </c:pt>
                <c:pt idx="878">
                  <c:v>0.833785</c:v>
                </c:pt>
                <c:pt idx="879">
                  <c:v>0.83450100000000005</c:v>
                </c:pt>
                <c:pt idx="880">
                  <c:v>0.83557400000000004</c:v>
                </c:pt>
                <c:pt idx="881">
                  <c:v>0.83718400000000004</c:v>
                </c:pt>
                <c:pt idx="882">
                  <c:v>0.83960000000000001</c:v>
                </c:pt>
                <c:pt idx="883">
                  <c:v>0.83965599999999996</c:v>
                </c:pt>
                <c:pt idx="884">
                  <c:v>0.83974099999999996</c:v>
                </c:pt>
                <c:pt idx="885">
                  <c:v>0.83986799999999995</c:v>
                </c:pt>
                <c:pt idx="886">
                  <c:v>0.84006000000000003</c:v>
                </c:pt>
                <c:pt idx="887">
                  <c:v>0.84034600000000004</c:v>
                </c:pt>
                <c:pt idx="888">
                  <c:v>0.84077599999999997</c:v>
                </c:pt>
                <c:pt idx="889">
                  <c:v>0.84142099999999997</c:v>
                </c:pt>
                <c:pt idx="890">
                  <c:v>0.84238800000000003</c:v>
                </c:pt>
                <c:pt idx="891">
                  <c:v>0.84383900000000001</c:v>
                </c:pt>
                <c:pt idx="892">
                  <c:v>0.84601499999999996</c:v>
                </c:pt>
                <c:pt idx="893">
                  <c:v>0.846831</c:v>
                </c:pt>
                <c:pt idx="894">
                  <c:v>0.848055</c:v>
                </c:pt>
                <c:pt idx="895">
                  <c:v>0.84989099999999995</c:v>
                </c:pt>
                <c:pt idx="896">
                  <c:v>0.85058</c:v>
                </c:pt>
                <c:pt idx="897">
                  <c:v>0.85161200000000004</c:v>
                </c:pt>
                <c:pt idx="898">
                  <c:v>0.85316099999999995</c:v>
                </c:pt>
                <c:pt idx="899">
                  <c:v>0.853742</c:v>
                </c:pt>
                <c:pt idx="900">
                  <c:v>0.85461399999999998</c:v>
                </c:pt>
                <c:pt idx="901">
                  <c:v>0.85592100000000004</c:v>
                </c:pt>
                <c:pt idx="902">
                  <c:v>0.85788200000000003</c:v>
                </c:pt>
                <c:pt idx="903">
                  <c:v>0.85861699999999996</c:v>
                </c:pt>
                <c:pt idx="904">
                  <c:v>0.85972000000000004</c:v>
                </c:pt>
                <c:pt idx="905">
                  <c:v>0.86137399999999997</c:v>
                </c:pt>
                <c:pt idx="906">
                  <c:v>0.86199499999999996</c:v>
                </c:pt>
                <c:pt idx="907">
                  <c:v>0.86292500000000005</c:v>
                </c:pt>
                <c:pt idx="908">
                  <c:v>0.86432100000000001</c:v>
                </c:pt>
                <c:pt idx="909">
                  <c:v>0.86641500000000005</c:v>
                </c:pt>
                <c:pt idx="910">
                  <c:v>0.86719999999999997</c:v>
                </c:pt>
                <c:pt idx="911">
                  <c:v>0.86837799999999998</c:v>
                </c:pt>
                <c:pt idx="912">
                  <c:v>0.86882000000000004</c:v>
                </c:pt>
                <c:pt idx="913">
                  <c:v>0.86948199999999998</c:v>
                </c:pt>
                <c:pt idx="914">
                  <c:v>0.87047600000000003</c:v>
                </c:pt>
                <c:pt idx="915">
                  <c:v>0.87196600000000002</c:v>
                </c:pt>
                <c:pt idx="916">
                  <c:v>0.87420200000000003</c:v>
                </c:pt>
                <c:pt idx="917">
                  <c:v>0.87504099999999996</c:v>
                </c:pt>
                <c:pt idx="918">
                  <c:v>0.87535499999999999</c:v>
                </c:pt>
                <c:pt idx="919">
                  <c:v>0.87582700000000002</c:v>
                </c:pt>
                <c:pt idx="920">
                  <c:v>0.87653400000000004</c:v>
                </c:pt>
                <c:pt idx="921">
                  <c:v>0.87759500000000001</c:v>
                </c:pt>
                <c:pt idx="922">
                  <c:v>0.87918700000000005</c:v>
                </c:pt>
                <c:pt idx="923">
                  <c:v>0.881575</c:v>
                </c:pt>
                <c:pt idx="924">
                  <c:v>0.88246999999999998</c:v>
                </c:pt>
                <c:pt idx="925">
                  <c:v>0.88280599999999998</c:v>
                </c:pt>
                <c:pt idx="926">
                  <c:v>0.88331000000000004</c:v>
                </c:pt>
                <c:pt idx="927">
                  <c:v>0.88406499999999999</c:v>
                </c:pt>
                <c:pt idx="928">
                  <c:v>0.88519800000000004</c:v>
                </c:pt>
                <c:pt idx="929">
                  <c:v>0.88689799999999996</c:v>
                </c:pt>
                <c:pt idx="930">
                  <c:v>0.88944800000000002</c:v>
                </c:pt>
                <c:pt idx="931">
                  <c:v>0.88950799999999997</c:v>
                </c:pt>
                <c:pt idx="932">
                  <c:v>0.88959699999999997</c:v>
                </c:pt>
                <c:pt idx="933">
                  <c:v>0.88973199999999997</c:v>
                </c:pt>
                <c:pt idx="934">
                  <c:v>0.88993299999999997</c:v>
                </c:pt>
                <c:pt idx="935">
                  <c:v>0.89023600000000003</c:v>
                </c:pt>
                <c:pt idx="936">
                  <c:v>0.89068999999999998</c:v>
                </c:pt>
                <c:pt idx="937">
                  <c:v>0.89137</c:v>
                </c:pt>
                <c:pt idx="938">
                  <c:v>0.89239100000000005</c:v>
                </c:pt>
                <c:pt idx="939">
                  <c:v>0.89392300000000002</c:v>
                </c:pt>
                <c:pt idx="940">
                  <c:v>0.89622000000000002</c:v>
                </c:pt>
                <c:pt idx="941">
                  <c:v>0.89627400000000002</c:v>
                </c:pt>
                <c:pt idx="942">
                  <c:v>0.89635500000000001</c:v>
                </c:pt>
                <c:pt idx="943">
                  <c:v>0.89647600000000005</c:v>
                </c:pt>
                <c:pt idx="944">
                  <c:v>0.89665799999999996</c:v>
                </c:pt>
                <c:pt idx="945">
                  <c:v>0.89693000000000001</c:v>
                </c:pt>
                <c:pt idx="946">
                  <c:v>0.897339</c:v>
                </c:pt>
                <c:pt idx="947">
                  <c:v>0.897953</c:v>
                </c:pt>
                <c:pt idx="948">
                  <c:v>0.89887300000000003</c:v>
                </c:pt>
                <c:pt idx="949">
                  <c:v>0.90025299999999997</c:v>
                </c:pt>
                <c:pt idx="950">
                  <c:v>0.90232199999999996</c:v>
                </c:pt>
                <c:pt idx="951">
                  <c:v>0.90542699999999998</c:v>
                </c:pt>
                <c:pt idx="952">
                  <c:v>0.90659199999999995</c:v>
                </c:pt>
                <c:pt idx="953">
                  <c:v>0.90833799999999998</c:v>
                </c:pt>
                <c:pt idx="954">
                  <c:v>0.91095800000000005</c:v>
                </c:pt>
                <c:pt idx="955">
                  <c:v>0.91101900000000002</c:v>
                </c:pt>
                <c:pt idx="956">
                  <c:v>0.911111</c:v>
                </c:pt>
                <c:pt idx="957">
                  <c:v>0.91125</c:v>
                </c:pt>
                <c:pt idx="958">
                  <c:v>0.91145699999999996</c:v>
                </c:pt>
                <c:pt idx="959">
                  <c:v>0.91176800000000002</c:v>
                </c:pt>
                <c:pt idx="960">
                  <c:v>0.91223399999999999</c:v>
                </c:pt>
                <c:pt idx="961">
                  <c:v>0.91293299999999999</c:v>
                </c:pt>
                <c:pt idx="962">
                  <c:v>0.91398199999999996</c:v>
                </c:pt>
                <c:pt idx="963">
                  <c:v>0.91555600000000004</c:v>
                </c:pt>
                <c:pt idx="964">
                  <c:v>0.91791699999999998</c:v>
                </c:pt>
                <c:pt idx="965">
                  <c:v>0.91797200000000001</c:v>
                </c:pt>
                <c:pt idx="966">
                  <c:v>0.91805499999999995</c:v>
                </c:pt>
                <c:pt idx="967">
                  <c:v>0.91817899999999997</c:v>
                </c:pt>
                <c:pt idx="968">
                  <c:v>0.91836600000000002</c:v>
                </c:pt>
                <c:pt idx="969">
                  <c:v>0.91864599999999996</c:v>
                </c:pt>
                <c:pt idx="970">
                  <c:v>0.91906600000000005</c:v>
                </c:pt>
                <c:pt idx="971">
                  <c:v>0.91969599999999996</c:v>
                </c:pt>
                <c:pt idx="972">
                  <c:v>0.92064199999999996</c:v>
                </c:pt>
                <c:pt idx="973">
                  <c:v>0.92205899999999996</c:v>
                </c:pt>
                <c:pt idx="974">
                  <c:v>0.92418599999999995</c:v>
                </c:pt>
                <c:pt idx="975">
                  <c:v>0.92737599999999998</c:v>
                </c:pt>
                <c:pt idx="976">
                  <c:v>0.92857299999999998</c:v>
                </c:pt>
                <c:pt idx="977">
                  <c:v>0.93036700000000006</c:v>
                </c:pt>
                <c:pt idx="978">
                  <c:v>0.93305899999999997</c:v>
                </c:pt>
                <c:pt idx="979">
                  <c:v>0.93406800000000001</c:v>
                </c:pt>
                <c:pt idx="980">
                  <c:v>0.93558300000000005</c:v>
                </c:pt>
                <c:pt idx="981">
                  <c:v>0.93785399999999997</c:v>
                </c:pt>
                <c:pt idx="982">
                  <c:v>0.93870500000000001</c:v>
                </c:pt>
                <c:pt idx="983">
                  <c:v>0.93998300000000001</c:v>
                </c:pt>
                <c:pt idx="984">
                  <c:v>0.94046200000000002</c:v>
                </c:pt>
                <c:pt idx="985">
                  <c:v>0.94118100000000005</c:v>
                </c:pt>
                <c:pt idx="986">
                  <c:v>0.94225800000000004</c:v>
                </c:pt>
                <c:pt idx="987">
                  <c:v>0.94387500000000002</c:v>
                </c:pt>
                <c:pt idx="988">
                  <c:v>0.94630099999999995</c:v>
                </c:pt>
                <c:pt idx="989">
                  <c:v>0.946357</c:v>
                </c:pt>
                <c:pt idx="990">
                  <c:v>0.94644300000000003</c:v>
                </c:pt>
                <c:pt idx="991">
                  <c:v>0.94657100000000005</c:v>
                </c:pt>
                <c:pt idx="992">
                  <c:v>0.94676199999999999</c:v>
                </c:pt>
                <c:pt idx="993">
                  <c:v>0.94704999999999995</c:v>
                </c:pt>
                <c:pt idx="994">
                  <c:v>0.94748200000000005</c:v>
                </c:pt>
                <c:pt idx="995">
                  <c:v>0.948129</c:v>
                </c:pt>
                <c:pt idx="996">
                  <c:v>0.94910099999999997</c:v>
                </c:pt>
                <c:pt idx="997">
                  <c:v>0.95055699999999999</c:v>
                </c:pt>
                <c:pt idx="998">
                  <c:v>0.95274300000000001</c:v>
                </c:pt>
                <c:pt idx="999">
                  <c:v>0.95601999999999998</c:v>
                </c:pt>
                <c:pt idx="1000">
                  <c:v>0.95725000000000005</c:v>
                </c:pt>
                <c:pt idx="1001">
                  <c:v>0.95909299999999997</c:v>
                </c:pt>
                <c:pt idx="1002">
                  <c:v>0.959785</c:v>
                </c:pt>
                <c:pt idx="1003">
                  <c:v>0.96082199999999995</c:v>
                </c:pt>
                <c:pt idx="1004">
                  <c:v>0.96121100000000004</c:v>
                </c:pt>
                <c:pt idx="1005">
                  <c:v>0.96179400000000004</c:v>
                </c:pt>
                <c:pt idx="1006">
                  <c:v>0.962669</c:v>
                </c:pt>
                <c:pt idx="1007">
                  <c:v>0.96398200000000001</c:v>
                </c:pt>
                <c:pt idx="1008">
                  <c:v>0.96447400000000005</c:v>
                </c:pt>
                <c:pt idx="1009">
                  <c:v>0.96521299999999999</c:v>
                </c:pt>
                <c:pt idx="1010">
                  <c:v>0.96631999999999996</c:v>
                </c:pt>
                <c:pt idx="1011">
                  <c:v>0.96798099999999998</c:v>
                </c:pt>
                <c:pt idx="1012">
                  <c:v>0.96813700000000003</c:v>
                </c:pt>
                <c:pt idx="1013">
                  <c:v>0.96837099999999998</c:v>
                </c:pt>
                <c:pt idx="1014">
                  <c:v>0.96872100000000005</c:v>
                </c:pt>
                <c:pt idx="1015">
                  <c:v>0.96924699999999997</c:v>
                </c:pt>
                <c:pt idx="1016">
                  <c:v>0.97003499999999998</c:v>
                </c:pt>
                <c:pt idx="1017">
                  <c:v>0.97121800000000003</c:v>
                </c:pt>
                <c:pt idx="1018">
                  <c:v>0.97299199999999997</c:v>
                </c:pt>
                <c:pt idx="1019">
                  <c:v>0.97565299999999999</c:v>
                </c:pt>
                <c:pt idx="1020">
                  <c:v>0.975715</c:v>
                </c:pt>
                <c:pt idx="1021">
                  <c:v>0.97580900000000004</c:v>
                </c:pt>
                <c:pt idx="1022">
                  <c:v>0.97594899999999996</c:v>
                </c:pt>
                <c:pt idx="1023">
                  <c:v>0.97616000000000003</c:v>
                </c:pt>
                <c:pt idx="1024">
                  <c:v>0.97647600000000001</c:v>
                </c:pt>
                <c:pt idx="1025">
                  <c:v>0.97694899999999996</c:v>
                </c:pt>
                <c:pt idx="1026">
                  <c:v>0.97765999999999997</c:v>
                </c:pt>
                <c:pt idx="1027">
                  <c:v>0.97872499999999996</c:v>
                </c:pt>
                <c:pt idx="1028">
                  <c:v>0.98032399999999997</c:v>
                </c:pt>
                <c:pt idx="1029">
                  <c:v>0.98272099999999996</c:v>
                </c:pt>
                <c:pt idx="1030">
                  <c:v>0.98277700000000001</c:v>
                </c:pt>
                <c:pt idx="1031">
                  <c:v>0.98286200000000001</c:v>
                </c:pt>
                <c:pt idx="1032">
                  <c:v>0.98298799999999997</c:v>
                </c:pt>
                <c:pt idx="1033">
                  <c:v>0.983178</c:v>
                </c:pt>
                <c:pt idx="1034">
                  <c:v>0.98346199999999995</c:v>
                </c:pt>
                <c:pt idx="1035">
                  <c:v>0.98388900000000001</c:v>
                </c:pt>
                <c:pt idx="1036">
                  <c:v>0.98452899999999999</c:v>
                </c:pt>
                <c:pt idx="1037">
                  <c:v>0.98548899999999995</c:v>
                </c:pt>
                <c:pt idx="1038">
                  <c:v>0.98692999999999997</c:v>
                </c:pt>
                <c:pt idx="1039">
                  <c:v>0.98909000000000002</c:v>
                </c:pt>
                <c:pt idx="1040">
                  <c:v>0.9899</c:v>
                </c:pt>
                <c:pt idx="1041">
                  <c:v>0.99111499999999997</c:v>
                </c:pt>
                <c:pt idx="1042">
                  <c:v>0.99293799999999999</c:v>
                </c:pt>
                <c:pt idx="1043">
                  <c:v>0.99362099999999998</c:v>
                </c:pt>
                <c:pt idx="1044">
                  <c:v>0.99464699999999995</c:v>
                </c:pt>
                <c:pt idx="1045">
                  <c:v>0.99618499999999999</c:v>
                </c:pt>
                <c:pt idx="1046">
                  <c:v>0.99676100000000001</c:v>
                </c:pt>
                <c:pt idx="1047">
                  <c:v>0.99762700000000004</c:v>
                </c:pt>
                <c:pt idx="1048">
                  <c:v>0.99892400000000003</c:v>
                </c:pt>
                <c:pt idx="1049" formatCode="General">
                  <c:v>1</c:v>
                </c:pt>
              </c:numCache>
            </c:numRef>
          </c:xVal>
          <c:yVal>
            <c:numRef>
              <c:f>Sheet1!$P$6:$P$1079</c:f>
              <c:numCache>
                <c:formatCode>General</c:formatCode>
                <c:ptCount val="1074"/>
                <c:pt idx="0">
                  <c:v>0</c:v>
                </c:pt>
                <c:pt idx="1">
                  <c:v>1.3210499999999999E-8</c:v>
                </c:pt>
                <c:pt idx="2">
                  <c:v>1.23967E-8</c:v>
                </c:pt>
                <c:pt idx="3">
                  <c:v>8.3936899999999994E-9</c:v>
                </c:pt>
                <c:pt idx="4">
                  <c:v>5.4095900000000003E-23</c:v>
                </c:pt>
                <c:pt idx="5">
                  <c:v>0</c:v>
                </c:pt>
                <c:pt idx="6">
                  <c:v>0</c:v>
                </c:pt>
                <c:pt idx="7">
                  <c:v>0</c:v>
                </c:pt>
                <c:pt idx="8">
                  <c:v>0</c:v>
                </c:pt>
                <c:pt idx="9">
                  <c:v>0</c:v>
                </c:pt>
                <c:pt idx="10">
                  <c:v>0</c:v>
                </c:pt>
                <c:pt idx="11">
                  <c:v>0</c:v>
                </c:pt>
                <c:pt idx="12">
                  <c:v>0</c:v>
                </c:pt>
                <c:pt idx="13">
                  <c:v>0</c:v>
                </c:pt>
                <c:pt idx="14">
                  <c:v>0</c:v>
                </c:pt>
                <c:pt idx="15">
                  <c:v>1966</c:v>
                </c:pt>
                <c:pt idx="16">
                  <c:v>2164.6999999999998</c:v>
                </c:pt>
                <c:pt idx="17">
                  <c:v>2428.85</c:v>
                </c:pt>
                <c:pt idx="18">
                  <c:v>2772.75</c:v>
                </c:pt>
                <c:pt idx="19">
                  <c:v>3191.79</c:v>
                </c:pt>
                <c:pt idx="20">
                  <c:v>3333.12</c:v>
                </c:pt>
                <c:pt idx="21">
                  <c:v>3384.87</c:v>
                </c:pt>
                <c:pt idx="22">
                  <c:v>3817.46</c:v>
                </c:pt>
                <c:pt idx="23">
                  <c:v>4165.2700000000004</c:v>
                </c:pt>
                <c:pt idx="24">
                  <c:v>4430.45</c:v>
                </c:pt>
                <c:pt idx="25">
                  <c:v>4642.2299999999996</c:v>
                </c:pt>
                <c:pt idx="26">
                  <c:v>5467</c:v>
                </c:pt>
                <c:pt idx="27">
                  <c:v>6140.1</c:v>
                </c:pt>
                <c:pt idx="28">
                  <c:v>6667.87</c:v>
                </c:pt>
                <c:pt idx="29">
                  <c:v>7206.66</c:v>
                </c:pt>
                <c:pt idx="30">
                  <c:v>7887.08</c:v>
                </c:pt>
                <c:pt idx="31">
                  <c:v>8798.7999999999993</c:v>
                </c:pt>
                <c:pt idx="32">
                  <c:v>9992.91</c:v>
                </c:pt>
                <c:pt idx="33">
                  <c:v>10399.5</c:v>
                </c:pt>
                <c:pt idx="34">
                  <c:v>11140.6</c:v>
                </c:pt>
                <c:pt idx="35">
                  <c:v>11429.3</c:v>
                </c:pt>
                <c:pt idx="36">
                  <c:v>11864.4</c:v>
                </c:pt>
                <c:pt idx="37">
                  <c:v>13266.5</c:v>
                </c:pt>
                <c:pt idx="38">
                  <c:v>14534.3</c:v>
                </c:pt>
                <c:pt idx="39">
                  <c:v>15128.1</c:v>
                </c:pt>
                <c:pt idx="40">
                  <c:v>15927.9</c:v>
                </c:pt>
                <c:pt idx="41">
                  <c:v>17060.099999999999</c:v>
                </c:pt>
                <c:pt idx="42">
                  <c:v>18520.2</c:v>
                </c:pt>
                <c:pt idx="43">
                  <c:v>19019.900000000001</c:v>
                </c:pt>
                <c:pt idx="44">
                  <c:v>19742.400000000001</c:v>
                </c:pt>
                <c:pt idx="45">
                  <c:v>20223.7</c:v>
                </c:pt>
                <c:pt idx="46">
                  <c:v>20864.7</c:v>
                </c:pt>
                <c:pt idx="47">
                  <c:v>21271.9</c:v>
                </c:pt>
                <c:pt idx="48">
                  <c:v>22778.400000000001</c:v>
                </c:pt>
                <c:pt idx="49">
                  <c:v>24082.6</c:v>
                </c:pt>
                <c:pt idx="50">
                  <c:v>25165.9</c:v>
                </c:pt>
                <c:pt idx="51">
                  <c:v>26135</c:v>
                </c:pt>
                <c:pt idx="52">
                  <c:v>27433.1</c:v>
                </c:pt>
                <c:pt idx="53">
                  <c:v>29425.200000000001</c:v>
                </c:pt>
                <c:pt idx="54">
                  <c:v>29680.1</c:v>
                </c:pt>
                <c:pt idx="55">
                  <c:v>29906.6</c:v>
                </c:pt>
                <c:pt idx="56">
                  <c:v>30019.3</c:v>
                </c:pt>
                <c:pt idx="57">
                  <c:v>30137.599999999999</c:v>
                </c:pt>
                <c:pt idx="58">
                  <c:v>30318.1</c:v>
                </c:pt>
                <c:pt idx="59">
                  <c:v>30605.200000000001</c:v>
                </c:pt>
                <c:pt idx="60">
                  <c:v>31071.7</c:v>
                </c:pt>
                <c:pt idx="61">
                  <c:v>31810.7</c:v>
                </c:pt>
                <c:pt idx="62">
                  <c:v>32935.5</c:v>
                </c:pt>
                <c:pt idx="63">
                  <c:v>33357.4</c:v>
                </c:pt>
                <c:pt idx="64">
                  <c:v>34707.699999999997</c:v>
                </c:pt>
                <c:pt idx="65">
                  <c:v>35592.400000000001</c:v>
                </c:pt>
                <c:pt idx="66">
                  <c:v>36184.5</c:v>
                </c:pt>
                <c:pt idx="67">
                  <c:v>37041.1</c:v>
                </c:pt>
                <c:pt idx="68">
                  <c:v>37849.4</c:v>
                </c:pt>
                <c:pt idx="69">
                  <c:v>38298.300000000003</c:v>
                </c:pt>
                <c:pt idx="70">
                  <c:v>38613.199999999997</c:v>
                </c:pt>
                <c:pt idx="71">
                  <c:v>39072.9</c:v>
                </c:pt>
                <c:pt idx="72">
                  <c:v>39749.599999999999</c:v>
                </c:pt>
                <c:pt idx="73">
                  <c:v>40766.9</c:v>
                </c:pt>
                <c:pt idx="74">
                  <c:v>42195.6</c:v>
                </c:pt>
                <c:pt idx="75">
                  <c:v>42709.4</c:v>
                </c:pt>
                <c:pt idx="76">
                  <c:v>43153.4</c:v>
                </c:pt>
                <c:pt idx="77">
                  <c:v>43623.7</c:v>
                </c:pt>
                <c:pt idx="78">
                  <c:v>43890.1</c:v>
                </c:pt>
                <c:pt idx="79">
                  <c:v>44048</c:v>
                </c:pt>
                <c:pt idx="80">
                  <c:v>44282.8</c:v>
                </c:pt>
                <c:pt idx="81">
                  <c:v>44647.8</c:v>
                </c:pt>
                <c:pt idx="82">
                  <c:v>45229.599999999999</c:v>
                </c:pt>
                <c:pt idx="83">
                  <c:v>46136.4</c:v>
                </c:pt>
                <c:pt idx="84">
                  <c:v>47562.2</c:v>
                </c:pt>
                <c:pt idx="85">
                  <c:v>47966.9</c:v>
                </c:pt>
                <c:pt idx="86">
                  <c:v>48458.7</c:v>
                </c:pt>
                <c:pt idx="87">
                  <c:v>48721.9</c:v>
                </c:pt>
                <c:pt idx="88">
                  <c:v>49821.1</c:v>
                </c:pt>
                <c:pt idx="89">
                  <c:v>50867.5</c:v>
                </c:pt>
                <c:pt idx="90">
                  <c:v>51436.9</c:v>
                </c:pt>
                <c:pt idx="91">
                  <c:v>51921.3</c:v>
                </c:pt>
                <c:pt idx="92">
                  <c:v>52527.7</c:v>
                </c:pt>
                <c:pt idx="93">
                  <c:v>53254.1</c:v>
                </c:pt>
                <c:pt idx="94">
                  <c:v>53958.6</c:v>
                </c:pt>
                <c:pt idx="95">
                  <c:v>54797.8</c:v>
                </c:pt>
                <c:pt idx="96">
                  <c:v>55899.9</c:v>
                </c:pt>
                <c:pt idx="97">
                  <c:v>56295.3</c:v>
                </c:pt>
                <c:pt idx="98">
                  <c:v>56922.2</c:v>
                </c:pt>
                <c:pt idx="99">
                  <c:v>57084.6</c:v>
                </c:pt>
                <c:pt idx="100">
                  <c:v>57303.5</c:v>
                </c:pt>
                <c:pt idx="101">
                  <c:v>57601.9</c:v>
                </c:pt>
                <c:pt idx="102">
                  <c:v>57960.7</c:v>
                </c:pt>
                <c:pt idx="103">
                  <c:v>58210.400000000001</c:v>
                </c:pt>
                <c:pt idx="104">
                  <c:v>58563.5</c:v>
                </c:pt>
                <c:pt idx="105">
                  <c:v>59095.6</c:v>
                </c:pt>
                <c:pt idx="106">
                  <c:v>59910.400000000001</c:v>
                </c:pt>
                <c:pt idx="107">
                  <c:v>61106.6</c:v>
                </c:pt>
                <c:pt idx="108">
                  <c:v>61542.9</c:v>
                </c:pt>
                <c:pt idx="109">
                  <c:v>61798.8</c:v>
                </c:pt>
                <c:pt idx="110">
                  <c:v>62021.4</c:v>
                </c:pt>
                <c:pt idx="111">
                  <c:v>62213.2</c:v>
                </c:pt>
                <c:pt idx="112">
                  <c:v>62396.7</c:v>
                </c:pt>
                <c:pt idx="113">
                  <c:v>62637.599999999999</c:v>
                </c:pt>
                <c:pt idx="114">
                  <c:v>62829.2</c:v>
                </c:pt>
                <c:pt idx="115">
                  <c:v>63022.9</c:v>
                </c:pt>
                <c:pt idx="116">
                  <c:v>63302.2</c:v>
                </c:pt>
                <c:pt idx="117">
                  <c:v>63731.199999999997</c:v>
                </c:pt>
                <c:pt idx="118">
                  <c:v>64403.1</c:v>
                </c:pt>
                <c:pt idx="119">
                  <c:v>66858.8</c:v>
                </c:pt>
                <c:pt idx="120">
                  <c:v>69982.5</c:v>
                </c:pt>
                <c:pt idx="121">
                  <c:v>70262.2</c:v>
                </c:pt>
                <c:pt idx="122">
                  <c:v>70626.8</c:v>
                </c:pt>
                <c:pt idx="123">
                  <c:v>71072.3</c:v>
                </c:pt>
                <c:pt idx="124">
                  <c:v>71396.2</c:v>
                </c:pt>
                <c:pt idx="125">
                  <c:v>71818.8</c:v>
                </c:pt>
                <c:pt idx="126">
                  <c:v>72416.5</c:v>
                </c:pt>
                <c:pt idx="127">
                  <c:v>73289</c:v>
                </c:pt>
                <c:pt idx="128">
                  <c:v>74556.600000000006</c:v>
                </c:pt>
                <c:pt idx="129">
                  <c:v>75024.5</c:v>
                </c:pt>
                <c:pt idx="130">
                  <c:v>75287.600000000006</c:v>
                </c:pt>
                <c:pt idx="131">
                  <c:v>75529.3</c:v>
                </c:pt>
                <c:pt idx="132">
                  <c:v>75735.100000000006</c:v>
                </c:pt>
                <c:pt idx="133">
                  <c:v>75923.7</c:v>
                </c:pt>
                <c:pt idx="134">
                  <c:v>76175.100000000006</c:v>
                </c:pt>
                <c:pt idx="135">
                  <c:v>76367.7</c:v>
                </c:pt>
                <c:pt idx="136">
                  <c:v>76574.100000000006</c:v>
                </c:pt>
                <c:pt idx="137">
                  <c:v>76867.8</c:v>
                </c:pt>
                <c:pt idx="138">
                  <c:v>77315.100000000006</c:v>
                </c:pt>
                <c:pt idx="139">
                  <c:v>78013.7</c:v>
                </c:pt>
                <c:pt idx="140">
                  <c:v>79076.5</c:v>
                </c:pt>
                <c:pt idx="141">
                  <c:v>79484.600000000006</c:v>
                </c:pt>
                <c:pt idx="142">
                  <c:v>80603.899999999994</c:v>
                </c:pt>
                <c:pt idx="143">
                  <c:v>81563.5</c:v>
                </c:pt>
                <c:pt idx="144">
                  <c:v>82265.5</c:v>
                </c:pt>
                <c:pt idx="145">
                  <c:v>83204.7</c:v>
                </c:pt>
                <c:pt idx="146">
                  <c:v>83626.100000000006</c:v>
                </c:pt>
                <c:pt idx="147">
                  <c:v>83978.2</c:v>
                </c:pt>
                <c:pt idx="148">
                  <c:v>84286.2</c:v>
                </c:pt>
                <c:pt idx="149">
                  <c:v>84619.7</c:v>
                </c:pt>
                <c:pt idx="150">
                  <c:v>84911.3</c:v>
                </c:pt>
                <c:pt idx="151">
                  <c:v>85291.199999999997</c:v>
                </c:pt>
                <c:pt idx="152">
                  <c:v>85816.3</c:v>
                </c:pt>
                <c:pt idx="153">
                  <c:v>86570.1</c:v>
                </c:pt>
                <c:pt idx="154">
                  <c:v>87686</c:v>
                </c:pt>
                <c:pt idx="155">
                  <c:v>89557.7</c:v>
                </c:pt>
                <c:pt idx="156">
                  <c:v>89892.2</c:v>
                </c:pt>
                <c:pt idx="157">
                  <c:v>90164.1</c:v>
                </c:pt>
                <c:pt idx="158">
                  <c:v>90396.1</c:v>
                </c:pt>
                <c:pt idx="159">
                  <c:v>90616.6</c:v>
                </c:pt>
                <c:pt idx="160">
                  <c:v>90924.800000000003</c:v>
                </c:pt>
                <c:pt idx="161">
                  <c:v>91385.9</c:v>
                </c:pt>
                <c:pt idx="162">
                  <c:v>92102.7</c:v>
                </c:pt>
                <c:pt idx="163">
                  <c:v>94420.800000000003</c:v>
                </c:pt>
                <c:pt idx="164">
                  <c:v>95631.1</c:v>
                </c:pt>
                <c:pt idx="165">
                  <c:v>96556.6</c:v>
                </c:pt>
                <c:pt idx="166">
                  <c:v>97481</c:v>
                </c:pt>
                <c:pt idx="167">
                  <c:v>97823.7</c:v>
                </c:pt>
                <c:pt idx="168">
                  <c:v>98089.9</c:v>
                </c:pt>
                <c:pt idx="169">
                  <c:v>98323</c:v>
                </c:pt>
                <c:pt idx="170">
                  <c:v>98538.9</c:v>
                </c:pt>
                <c:pt idx="171">
                  <c:v>98821.1</c:v>
                </c:pt>
                <c:pt idx="172">
                  <c:v>99090.8</c:v>
                </c:pt>
                <c:pt idx="173">
                  <c:v>99344</c:v>
                </c:pt>
                <c:pt idx="174">
                  <c:v>99688.4</c:v>
                </c:pt>
                <c:pt idx="175">
                  <c:v>100181</c:v>
                </c:pt>
                <c:pt idx="176">
                  <c:v>100916</c:v>
                </c:pt>
                <c:pt idx="177">
                  <c:v>102018</c:v>
                </c:pt>
                <c:pt idx="178">
                  <c:v>103695</c:v>
                </c:pt>
                <c:pt idx="179">
                  <c:v>104246</c:v>
                </c:pt>
                <c:pt idx="180">
                  <c:v>104750</c:v>
                </c:pt>
                <c:pt idx="181">
                  <c:v>105054</c:v>
                </c:pt>
                <c:pt idx="182">
                  <c:v>105953</c:v>
                </c:pt>
                <c:pt idx="183">
                  <c:v>107334</c:v>
                </c:pt>
                <c:pt idx="184">
                  <c:v>108550</c:v>
                </c:pt>
                <c:pt idx="185">
                  <c:v>109586</c:v>
                </c:pt>
                <c:pt idx="186">
                  <c:v>110530</c:v>
                </c:pt>
                <c:pt idx="187">
                  <c:v>111716</c:v>
                </c:pt>
                <c:pt idx="188">
                  <c:v>113615</c:v>
                </c:pt>
                <c:pt idx="189">
                  <c:v>114088</c:v>
                </c:pt>
                <c:pt idx="190">
                  <c:v>114432</c:v>
                </c:pt>
                <c:pt idx="191">
                  <c:v>114718</c:v>
                </c:pt>
                <c:pt idx="192">
                  <c:v>115132</c:v>
                </c:pt>
                <c:pt idx="193">
                  <c:v>115780</c:v>
                </c:pt>
                <c:pt idx="194">
                  <c:v>117634</c:v>
                </c:pt>
                <c:pt idx="195">
                  <c:v>118342</c:v>
                </c:pt>
                <c:pt idx="196">
                  <c:v>119025</c:v>
                </c:pt>
                <c:pt idx="197">
                  <c:v>119863</c:v>
                </c:pt>
                <c:pt idx="198">
                  <c:v>120735</c:v>
                </c:pt>
                <c:pt idx="199">
                  <c:v>121574</c:v>
                </c:pt>
                <c:pt idx="200">
                  <c:v>121744</c:v>
                </c:pt>
                <c:pt idx="201">
                  <c:v>122246</c:v>
                </c:pt>
                <c:pt idx="202">
                  <c:v>122885</c:v>
                </c:pt>
                <c:pt idx="203">
                  <c:v>123092</c:v>
                </c:pt>
                <c:pt idx="204">
                  <c:v>123101</c:v>
                </c:pt>
                <c:pt idx="205">
                  <c:v>123043</c:v>
                </c:pt>
                <c:pt idx="206">
                  <c:v>122714</c:v>
                </c:pt>
                <c:pt idx="207">
                  <c:v>122380</c:v>
                </c:pt>
                <c:pt idx="208">
                  <c:v>123528</c:v>
                </c:pt>
                <c:pt idx="209">
                  <c:v>124044</c:v>
                </c:pt>
                <c:pt idx="210">
                  <c:v>124795</c:v>
                </c:pt>
                <c:pt idx="211">
                  <c:v>125225</c:v>
                </c:pt>
                <c:pt idx="212">
                  <c:v>125754</c:v>
                </c:pt>
                <c:pt idx="213">
                  <c:v>126043</c:v>
                </c:pt>
                <c:pt idx="214">
                  <c:v>126363</c:v>
                </c:pt>
                <c:pt idx="215">
                  <c:v>126622</c:v>
                </c:pt>
                <c:pt idx="216">
                  <c:v>126993</c:v>
                </c:pt>
                <c:pt idx="217">
                  <c:v>127428</c:v>
                </c:pt>
                <c:pt idx="218">
                  <c:v>127894</c:v>
                </c:pt>
                <c:pt idx="219">
                  <c:v>128790</c:v>
                </c:pt>
                <c:pt idx="220">
                  <c:v>129528</c:v>
                </c:pt>
                <c:pt idx="221">
                  <c:v>129911</c:v>
                </c:pt>
                <c:pt idx="222">
                  <c:v>130391</c:v>
                </c:pt>
                <c:pt idx="223">
                  <c:v>131129</c:v>
                </c:pt>
                <c:pt idx="224">
                  <c:v>131239</c:v>
                </c:pt>
                <c:pt idx="225">
                  <c:v>131346</c:v>
                </c:pt>
                <c:pt idx="226">
                  <c:v>131492</c:v>
                </c:pt>
                <c:pt idx="227">
                  <c:v>131690</c:v>
                </c:pt>
                <c:pt idx="228">
                  <c:v>131921</c:v>
                </c:pt>
                <c:pt idx="229">
                  <c:v>132063</c:v>
                </c:pt>
                <c:pt idx="230">
                  <c:v>132188</c:v>
                </c:pt>
                <c:pt idx="231">
                  <c:v>132343</c:v>
                </c:pt>
                <c:pt idx="232">
                  <c:v>132747</c:v>
                </c:pt>
                <c:pt idx="233">
                  <c:v>133367</c:v>
                </c:pt>
                <c:pt idx="234">
                  <c:v>133463</c:v>
                </c:pt>
                <c:pt idx="235">
                  <c:v>133613</c:v>
                </c:pt>
                <c:pt idx="236">
                  <c:v>133820</c:v>
                </c:pt>
                <c:pt idx="237">
                  <c:v>133946</c:v>
                </c:pt>
                <c:pt idx="238">
                  <c:v>134087</c:v>
                </c:pt>
                <c:pt idx="239">
                  <c:v>134240</c:v>
                </c:pt>
                <c:pt idx="240">
                  <c:v>134437</c:v>
                </c:pt>
                <c:pt idx="241">
                  <c:v>134664</c:v>
                </c:pt>
                <c:pt idx="242">
                  <c:v>135071</c:v>
                </c:pt>
                <c:pt idx="243">
                  <c:v>135208</c:v>
                </c:pt>
                <c:pt idx="244">
                  <c:v>135237</c:v>
                </c:pt>
                <c:pt idx="245">
                  <c:v>135348</c:v>
                </c:pt>
                <c:pt idx="246">
                  <c:v>135529</c:v>
                </c:pt>
                <c:pt idx="247">
                  <c:v>135748</c:v>
                </c:pt>
                <c:pt idx="248">
                  <c:v>135975</c:v>
                </c:pt>
                <c:pt idx="249">
                  <c:v>136117</c:v>
                </c:pt>
                <c:pt idx="250">
                  <c:v>136225</c:v>
                </c:pt>
                <c:pt idx="251">
                  <c:v>136352</c:v>
                </c:pt>
                <c:pt idx="252">
                  <c:v>136442</c:v>
                </c:pt>
                <c:pt idx="253">
                  <c:v>136517</c:v>
                </c:pt>
                <c:pt idx="254">
                  <c:v>136504</c:v>
                </c:pt>
                <c:pt idx="255">
                  <c:v>136985</c:v>
                </c:pt>
                <c:pt idx="256">
                  <c:v>137341</c:v>
                </c:pt>
                <c:pt idx="257">
                  <c:v>137508</c:v>
                </c:pt>
                <c:pt idx="258">
                  <c:v>137613</c:v>
                </c:pt>
                <c:pt idx="259">
                  <c:v>137651</c:v>
                </c:pt>
                <c:pt idx="260">
                  <c:v>137712</c:v>
                </c:pt>
                <c:pt idx="261">
                  <c:v>137864</c:v>
                </c:pt>
                <c:pt idx="262">
                  <c:v>137686</c:v>
                </c:pt>
                <c:pt idx="263">
                  <c:v>137946</c:v>
                </c:pt>
                <c:pt idx="264">
                  <c:v>138227</c:v>
                </c:pt>
                <c:pt idx="265">
                  <c:v>138419</c:v>
                </c:pt>
                <c:pt idx="266">
                  <c:v>138516</c:v>
                </c:pt>
                <c:pt idx="267">
                  <c:v>138654</c:v>
                </c:pt>
                <c:pt idx="268">
                  <c:v>138911</c:v>
                </c:pt>
                <c:pt idx="269">
                  <c:v>139045</c:v>
                </c:pt>
                <c:pt idx="270">
                  <c:v>139243</c:v>
                </c:pt>
                <c:pt idx="271">
                  <c:v>139691</c:v>
                </c:pt>
                <c:pt idx="272">
                  <c:v>139726</c:v>
                </c:pt>
                <c:pt idx="273">
                  <c:v>139833</c:v>
                </c:pt>
                <c:pt idx="274">
                  <c:v>140130</c:v>
                </c:pt>
                <c:pt idx="275">
                  <c:v>140326</c:v>
                </c:pt>
                <c:pt idx="276">
                  <c:v>140443</c:v>
                </c:pt>
                <c:pt idx="277">
                  <c:v>140699</c:v>
                </c:pt>
                <c:pt idx="278">
                  <c:v>141274</c:v>
                </c:pt>
                <c:pt idx="279">
                  <c:v>141467</c:v>
                </c:pt>
                <c:pt idx="280">
                  <c:v>141496</c:v>
                </c:pt>
                <c:pt idx="281">
                  <c:v>141474</c:v>
                </c:pt>
                <c:pt idx="282">
                  <c:v>141828</c:v>
                </c:pt>
                <c:pt idx="283">
                  <c:v>141966</c:v>
                </c:pt>
                <c:pt idx="284">
                  <c:v>142126</c:v>
                </c:pt>
                <c:pt idx="285">
                  <c:v>142742</c:v>
                </c:pt>
                <c:pt idx="286">
                  <c:v>142931</c:v>
                </c:pt>
                <c:pt idx="287">
                  <c:v>142778</c:v>
                </c:pt>
                <c:pt idx="288">
                  <c:v>142593</c:v>
                </c:pt>
                <c:pt idx="289">
                  <c:v>142481</c:v>
                </c:pt>
                <c:pt idx="290">
                  <c:v>142571</c:v>
                </c:pt>
                <c:pt idx="291">
                  <c:v>142678</c:v>
                </c:pt>
                <c:pt idx="292">
                  <c:v>142757</c:v>
                </c:pt>
                <c:pt idx="293">
                  <c:v>142978</c:v>
                </c:pt>
                <c:pt idx="294">
                  <c:v>143199</c:v>
                </c:pt>
                <c:pt idx="295">
                  <c:v>143363</c:v>
                </c:pt>
                <c:pt idx="296">
                  <c:v>143443</c:v>
                </c:pt>
                <c:pt idx="297">
                  <c:v>143483</c:v>
                </c:pt>
                <c:pt idx="298">
                  <c:v>143612</c:v>
                </c:pt>
                <c:pt idx="299">
                  <c:v>143577</c:v>
                </c:pt>
                <c:pt idx="300">
                  <c:v>143617</c:v>
                </c:pt>
                <c:pt idx="301">
                  <c:v>143571</c:v>
                </c:pt>
                <c:pt idx="302">
                  <c:v>144003</c:v>
                </c:pt>
                <c:pt idx="303">
                  <c:v>144439</c:v>
                </c:pt>
                <c:pt idx="304">
                  <c:v>144771</c:v>
                </c:pt>
                <c:pt idx="305">
                  <c:v>144923</c:v>
                </c:pt>
                <c:pt idx="306">
                  <c:v>145110</c:v>
                </c:pt>
                <c:pt idx="307">
                  <c:v>145229</c:v>
                </c:pt>
                <c:pt idx="308">
                  <c:v>145114</c:v>
                </c:pt>
                <c:pt idx="309">
                  <c:v>145636</c:v>
                </c:pt>
                <c:pt idx="310">
                  <c:v>146080</c:v>
                </c:pt>
                <c:pt idx="311">
                  <c:v>146253</c:v>
                </c:pt>
                <c:pt idx="312">
                  <c:v>146355</c:v>
                </c:pt>
                <c:pt idx="313">
                  <c:v>146510</c:v>
                </c:pt>
                <c:pt idx="314">
                  <c:v>146732</c:v>
                </c:pt>
                <c:pt idx="315">
                  <c:v>146731</c:v>
                </c:pt>
                <c:pt idx="316">
                  <c:v>146716</c:v>
                </c:pt>
                <c:pt idx="317">
                  <c:v>146775</c:v>
                </c:pt>
                <c:pt idx="318">
                  <c:v>147169</c:v>
                </c:pt>
                <c:pt idx="319">
                  <c:v>147564</c:v>
                </c:pt>
                <c:pt idx="320">
                  <c:v>147593</c:v>
                </c:pt>
                <c:pt idx="321">
                  <c:v>147611</c:v>
                </c:pt>
                <c:pt idx="322">
                  <c:v>147270</c:v>
                </c:pt>
                <c:pt idx="323">
                  <c:v>147581</c:v>
                </c:pt>
                <c:pt idx="324">
                  <c:v>147982</c:v>
                </c:pt>
                <c:pt idx="325">
                  <c:v>148059</c:v>
                </c:pt>
                <c:pt idx="326">
                  <c:v>148112</c:v>
                </c:pt>
                <c:pt idx="327">
                  <c:v>148046</c:v>
                </c:pt>
                <c:pt idx="328">
                  <c:v>148214</c:v>
                </c:pt>
                <c:pt idx="329">
                  <c:v>148732</c:v>
                </c:pt>
                <c:pt idx="330">
                  <c:v>149166</c:v>
                </c:pt>
                <c:pt idx="331">
                  <c:v>149348</c:v>
                </c:pt>
                <c:pt idx="332">
                  <c:v>149546</c:v>
                </c:pt>
                <c:pt idx="333">
                  <c:v>149688</c:v>
                </c:pt>
                <c:pt idx="334">
                  <c:v>149542</c:v>
                </c:pt>
                <c:pt idx="335">
                  <c:v>149775</c:v>
                </c:pt>
                <c:pt idx="336">
                  <c:v>150253</c:v>
                </c:pt>
                <c:pt idx="337">
                  <c:v>150571</c:v>
                </c:pt>
                <c:pt idx="338">
                  <c:v>150719</c:v>
                </c:pt>
                <c:pt idx="339">
                  <c:v>150654</c:v>
                </c:pt>
                <c:pt idx="340">
                  <c:v>150734</c:v>
                </c:pt>
                <c:pt idx="341">
                  <c:v>150746</c:v>
                </c:pt>
                <c:pt idx="342">
                  <c:v>151640</c:v>
                </c:pt>
                <c:pt idx="343">
                  <c:v>151792</c:v>
                </c:pt>
                <c:pt idx="344">
                  <c:v>151810</c:v>
                </c:pt>
                <c:pt idx="345">
                  <c:v>151794</c:v>
                </c:pt>
                <c:pt idx="346">
                  <c:v>151798</c:v>
                </c:pt>
                <c:pt idx="347">
                  <c:v>151980</c:v>
                </c:pt>
                <c:pt idx="348">
                  <c:v>152743</c:v>
                </c:pt>
                <c:pt idx="349">
                  <c:v>153363</c:v>
                </c:pt>
                <c:pt idx="350">
                  <c:v>153306</c:v>
                </c:pt>
                <c:pt idx="351">
                  <c:v>152950</c:v>
                </c:pt>
                <c:pt idx="352">
                  <c:v>152694</c:v>
                </c:pt>
                <c:pt idx="353">
                  <c:v>152402</c:v>
                </c:pt>
                <c:pt idx="354">
                  <c:v>152477</c:v>
                </c:pt>
                <c:pt idx="355">
                  <c:v>153217</c:v>
                </c:pt>
                <c:pt idx="356">
                  <c:v>153413</c:v>
                </c:pt>
                <c:pt idx="357">
                  <c:v>153305</c:v>
                </c:pt>
                <c:pt idx="358">
                  <c:v>153136</c:v>
                </c:pt>
                <c:pt idx="359">
                  <c:v>152884</c:v>
                </c:pt>
                <c:pt idx="360">
                  <c:v>152755</c:v>
                </c:pt>
                <c:pt idx="361">
                  <c:v>153054</c:v>
                </c:pt>
                <c:pt idx="362">
                  <c:v>153488</c:v>
                </c:pt>
                <c:pt idx="363">
                  <c:v>153653</c:v>
                </c:pt>
                <c:pt idx="364">
                  <c:v>153777</c:v>
                </c:pt>
                <c:pt idx="365">
                  <c:v>153561</c:v>
                </c:pt>
                <c:pt idx="366">
                  <c:v>153252</c:v>
                </c:pt>
                <c:pt idx="367">
                  <c:v>153109</c:v>
                </c:pt>
                <c:pt idx="368">
                  <c:v>153595</c:v>
                </c:pt>
                <c:pt idx="369">
                  <c:v>153804</c:v>
                </c:pt>
                <c:pt idx="370">
                  <c:v>153939</c:v>
                </c:pt>
                <c:pt idx="371">
                  <c:v>154180</c:v>
                </c:pt>
                <c:pt idx="372">
                  <c:v>154092</c:v>
                </c:pt>
                <c:pt idx="373">
                  <c:v>153764</c:v>
                </c:pt>
                <c:pt idx="374">
                  <c:v>153988</c:v>
                </c:pt>
                <c:pt idx="375">
                  <c:v>154211</c:v>
                </c:pt>
                <c:pt idx="376">
                  <c:v>154347</c:v>
                </c:pt>
                <c:pt idx="377">
                  <c:v>154479</c:v>
                </c:pt>
                <c:pt idx="378">
                  <c:v>154703</c:v>
                </c:pt>
                <c:pt idx="379">
                  <c:v>154626</c:v>
                </c:pt>
                <c:pt idx="380">
                  <c:v>154322</c:v>
                </c:pt>
                <c:pt idx="381">
                  <c:v>154551</c:v>
                </c:pt>
                <c:pt idx="382">
                  <c:v>154932</c:v>
                </c:pt>
                <c:pt idx="383">
                  <c:v>155123</c:v>
                </c:pt>
                <c:pt idx="384">
                  <c:v>154951</c:v>
                </c:pt>
                <c:pt idx="385">
                  <c:v>155420</c:v>
                </c:pt>
                <c:pt idx="386">
                  <c:v>155572</c:v>
                </c:pt>
                <c:pt idx="387">
                  <c:v>155532</c:v>
                </c:pt>
                <c:pt idx="388">
                  <c:v>155432</c:v>
                </c:pt>
                <c:pt idx="389">
                  <c:v>155446</c:v>
                </c:pt>
                <c:pt idx="390">
                  <c:v>155529</c:v>
                </c:pt>
                <c:pt idx="391">
                  <c:v>155382</c:v>
                </c:pt>
                <c:pt idx="392">
                  <c:v>155681</c:v>
                </c:pt>
                <c:pt idx="393">
                  <c:v>155723</c:v>
                </c:pt>
                <c:pt idx="394">
                  <c:v>155674</c:v>
                </c:pt>
                <c:pt idx="395">
                  <c:v>155531</c:v>
                </c:pt>
                <c:pt idx="396">
                  <c:v>155599</c:v>
                </c:pt>
                <c:pt idx="397">
                  <c:v>155657</c:v>
                </c:pt>
                <c:pt idx="398">
                  <c:v>155634</c:v>
                </c:pt>
                <c:pt idx="399">
                  <c:v>155705</c:v>
                </c:pt>
                <c:pt idx="400">
                  <c:v>155722</c:v>
                </c:pt>
                <c:pt idx="401">
                  <c:v>155720</c:v>
                </c:pt>
                <c:pt idx="402">
                  <c:v>155751</c:v>
                </c:pt>
                <c:pt idx="403">
                  <c:v>155834</c:v>
                </c:pt>
                <c:pt idx="404">
                  <c:v>155790</c:v>
                </c:pt>
                <c:pt idx="405">
                  <c:v>156382</c:v>
                </c:pt>
                <c:pt idx="406">
                  <c:v>156187</c:v>
                </c:pt>
                <c:pt idx="407">
                  <c:v>155879</c:v>
                </c:pt>
                <c:pt idx="408">
                  <c:v>155907</c:v>
                </c:pt>
                <c:pt idx="409">
                  <c:v>155740</c:v>
                </c:pt>
                <c:pt idx="410">
                  <c:v>155792</c:v>
                </c:pt>
                <c:pt idx="411">
                  <c:v>155838</c:v>
                </c:pt>
                <c:pt idx="412">
                  <c:v>155929</c:v>
                </c:pt>
                <c:pt idx="413">
                  <c:v>155989</c:v>
                </c:pt>
                <c:pt idx="414">
                  <c:v>156030</c:v>
                </c:pt>
                <c:pt idx="415">
                  <c:v>156023</c:v>
                </c:pt>
                <c:pt idx="416">
                  <c:v>156119</c:v>
                </c:pt>
                <c:pt idx="417">
                  <c:v>156190</c:v>
                </c:pt>
                <c:pt idx="418">
                  <c:v>156833</c:v>
                </c:pt>
                <c:pt idx="419">
                  <c:v>156757</c:v>
                </c:pt>
                <c:pt idx="420">
                  <c:v>156580</c:v>
                </c:pt>
                <c:pt idx="421">
                  <c:v>156337</c:v>
                </c:pt>
                <c:pt idx="422">
                  <c:v>156177</c:v>
                </c:pt>
                <c:pt idx="423">
                  <c:v>156025</c:v>
                </c:pt>
                <c:pt idx="424">
                  <c:v>156159</c:v>
                </c:pt>
                <c:pt idx="425">
                  <c:v>156138</c:v>
                </c:pt>
                <c:pt idx="426">
                  <c:v>156077</c:v>
                </c:pt>
                <c:pt idx="427">
                  <c:v>156152</c:v>
                </c:pt>
                <c:pt idx="428">
                  <c:v>156587</c:v>
                </c:pt>
                <c:pt idx="429">
                  <c:v>156624</c:v>
                </c:pt>
                <c:pt idx="430">
                  <c:v>156502</c:v>
                </c:pt>
                <c:pt idx="431">
                  <c:v>156284</c:v>
                </c:pt>
                <c:pt idx="432">
                  <c:v>156154</c:v>
                </c:pt>
                <c:pt idx="433">
                  <c:v>156341</c:v>
                </c:pt>
                <c:pt idx="434">
                  <c:v>156604</c:v>
                </c:pt>
                <c:pt idx="435">
                  <c:v>156755</c:v>
                </c:pt>
                <c:pt idx="436">
                  <c:v>156779</c:v>
                </c:pt>
                <c:pt idx="437">
                  <c:v>156683</c:v>
                </c:pt>
                <c:pt idx="438">
                  <c:v>156466</c:v>
                </c:pt>
                <c:pt idx="439">
                  <c:v>156306</c:v>
                </c:pt>
                <c:pt idx="440">
                  <c:v>156216</c:v>
                </c:pt>
                <c:pt idx="441">
                  <c:v>156408</c:v>
                </c:pt>
                <c:pt idx="442">
                  <c:v>156859</c:v>
                </c:pt>
                <c:pt idx="443">
                  <c:v>156962</c:v>
                </c:pt>
                <c:pt idx="444">
                  <c:v>156730</c:v>
                </c:pt>
                <c:pt idx="445">
                  <c:v>156444</c:v>
                </c:pt>
                <c:pt idx="446">
                  <c:v>156777</c:v>
                </c:pt>
                <c:pt idx="447">
                  <c:v>156405</c:v>
                </c:pt>
                <c:pt idx="448">
                  <c:v>156419</c:v>
                </c:pt>
                <c:pt idx="449">
                  <c:v>156813</c:v>
                </c:pt>
                <c:pt idx="450">
                  <c:v>156949</c:v>
                </c:pt>
                <c:pt idx="451">
                  <c:v>156713</c:v>
                </c:pt>
                <c:pt idx="452">
                  <c:v>156275</c:v>
                </c:pt>
                <c:pt idx="453">
                  <c:v>156560</c:v>
                </c:pt>
                <c:pt idx="454">
                  <c:v>156506</c:v>
                </c:pt>
                <c:pt idx="455">
                  <c:v>156485</c:v>
                </c:pt>
                <c:pt idx="456">
                  <c:v>156963</c:v>
                </c:pt>
                <c:pt idx="457">
                  <c:v>156716</c:v>
                </c:pt>
                <c:pt idx="458">
                  <c:v>156272</c:v>
                </c:pt>
                <c:pt idx="459">
                  <c:v>155786</c:v>
                </c:pt>
                <c:pt idx="460">
                  <c:v>156233</c:v>
                </c:pt>
                <c:pt idx="461">
                  <c:v>156086</c:v>
                </c:pt>
                <c:pt idx="462">
                  <c:v>156745</c:v>
                </c:pt>
                <c:pt idx="463">
                  <c:v>156881</c:v>
                </c:pt>
                <c:pt idx="464">
                  <c:v>156678</c:v>
                </c:pt>
                <c:pt idx="465">
                  <c:v>156257</c:v>
                </c:pt>
                <c:pt idx="466">
                  <c:v>155848</c:v>
                </c:pt>
                <c:pt idx="467">
                  <c:v>155665</c:v>
                </c:pt>
                <c:pt idx="468">
                  <c:v>155739</c:v>
                </c:pt>
                <c:pt idx="469">
                  <c:v>156455</c:v>
                </c:pt>
                <c:pt idx="470">
                  <c:v>156450</c:v>
                </c:pt>
                <c:pt idx="471">
                  <c:v>155868</c:v>
                </c:pt>
                <c:pt idx="472">
                  <c:v>155608</c:v>
                </c:pt>
                <c:pt idx="473">
                  <c:v>155674</c:v>
                </c:pt>
                <c:pt idx="474">
                  <c:v>155702</c:v>
                </c:pt>
                <c:pt idx="475">
                  <c:v>155679</c:v>
                </c:pt>
                <c:pt idx="476">
                  <c:v>156223</c:v>
                </c:pt>
                <c:pt idx="477">
                  <c:v>156232</c:v>
                </c:pt>
                <c:pt idx="478">
                  <c:v>155617</c:v>
                </c:pt>
                <c:pt idx="479">
                  <c:v>155536</c:v>
                </c:pt>
                <c:pt idx="480">
                  <c:v>155620</c:v>
                </c:pt>
                <c:pt idx="481">
                  <c:v>155623</c:v>
                </c:pt>
                <c:pt idx="482">
                  <c:v>155873</c:v>
                </c:pt>
                <c:pt idx="483">
                  <c:v>156251</c:v>
                </c:pt>
                <c:pt idx="484">
                  <c:v>156377</c:v>
                </c:pt>
                <c:pt idx="485">
                  <c:v>156392</c:v>
                </c:pt>
                <c:pt idx="486">
                  <c:v>155856</c:v>
                </c:pt>
                <c:pt idx="487">
                  <c:v>155335</c:v>
                </c:pt>
                <c:pt idx="488">
                  <c:v>155567</c:v>
                </c:pt>
                <c:pt idx="489">
                  <c:v>155644</c:v>
                </c:pt>
                <c:pt idx="490">
                  <c:v>155707</c:v>
                </c:pt>
                <c:pt idx="491">
                  <c:v>155805</c:v>
                </c:pt>
                <c:pt idx="492">
                  <c:v>156375</c:v>
                </c:pt>
                <c:pt idx="493">
                  <c:v>156351</c:v>
                </c:pt>
                <c:pt idx="494">
                  <c:v>155492</c:v>
                </c:pt>
                <c:pt idx="495">
                  <c:v>155588</c:v>
                </c:pt>
                <c:pt idx="496">
                  <c:v>155781</c:v>
                </c:pt>
                <c:pt idx="497">
                  <c:v>156072</c:v>
                </c:pt>
                <c:pt idx="498">
                  <c:v>156440</c:v>
                </c:pt>
                <c:pt idx="499">
                  <c:v>156193</c:v>
                </c:pt>
                <c:pt idx="500">
                  <c:v>155567</c:v>
                </c:pt>
                <c:pt idx="501">
                  <c:v>155791</c:v>
                </c:pt>
                <c:pt idx="502">
                  <c:v>155952</c:v>
                </c:pt>
                <c:pt idx="503">
                  <c:v>156384</c:v>
                </c:pt>
                <c:pt idx="504">
                  <c:v>156351</c:v>
                </c:pt>
                <c:pt idx="505">
                  <c:v>155432</c:v>
                </c:pt>
                <c:pt idx="506">
                  <c:v>155568</c:v>
                </c:pt>
                <c:pt idx="507">
                  <c:v>155670</c:v>
                </c:pt>
                <c:pt idx="508">
                  <c:v>155816</c:v>
                </c:pt>
                <c:pt idx="509">
                  <c:v>155936</c:v>
                </c:pt>
                <c:pt idx="510">
                  <c:v>156381</c:v>
                </c:pt>
                <c:pt idx="511">
                  <c:v>156446</c:v>
                </c:pt>
                <c:pt idx="512">
                  <c:v>156133</c:v>
                </c:pt>
                <c:pt idx="513">
                  <c:v>155497</c:v>
                </c:pt>
                <c:pt idx="514">
                  <c:v>155751</c:v>
                </c:pt>
                <c:pt idx="515">
                  <c:v>156151</c:v>
                </c:pt>
                <c:pt idx="516">
                  <c:v>156202</c:v>
                </c:pt>
                <c:pt idx="517">
                  <c:v>156222</c:v>
                </c:pt>
                <c:pt idx="518">
                  <c:v>155424</c:v>
                </c:pt>
                <c:pt idx="519">
                  <c:v>155505</c:v>
                </c:pt>
                <c:pt idx="520">
                  <c:v>155946</c:v>
                </c:pt>
                <c:pt idx="521">
                  <c:v>156090</c:v>
                </c:pt>
                <c:pt idx="522">
                  <c:v>155799</c:v>
                </c:pt>
                <c:pt idx="523">
                  <c:v>155634</c:v>
                </c:pt>
                <c:pt idx="524">
                  <c:v>155675</c:v>
                </c:pt>
                <c:pt idx="525">
                  <c:v>155825</c:v>
                </c:pt>
                <c:pt idx="526">
                  <c:v>155739</c:v>
                </c:pt>
                <c:pt idx="527">
                  <c:v>156297</c:v>
                </c:pt>
                <c:pt idx="528">
                  <c:v>156356</c:v>
                </c:pt>
                <c:pt idx="529">
                  <c:v>156092</c:v>
                </c:pt>
                <c:pt idx="530">
                  <c:v>155913</c:v>
                </c:pt>
                <c:pt idx="531">
                  <c:v>155961</c:v>
                </c:pt>
                <c:pt idx="532">
                  <c:v>156720</c:v>
                </c:pt>
                <c:pt idx="533">
                  <c:v>156827</c:v>
                </c:pt>
                <c:pt idx="534">
                  <c:v>156889</c:v>
                </c:pt>
                <c:pt idx="535">
                  <c:v>156926</c:v>
                </c:pt>
                <c:pt idx="536">
                  <c:v>157012</c:v>
                </c:pt>
                <c:pt idx="537">
                  <c:v>157157</c:v>
                </c:pt>
                <c:pt idx="538">
                  <c:v>157804</c:v>
                </c:pt>
                <c:pt idx="539">
                  <c:v>157915</c:v>
                </c:pt>
                <c:pt idx="540">
                  <c:v>158121</c:v>
                </c:pt>
                <c:pt idx="541">
                  <c:v>158078</c:v>
                </c:pt>
                <c:pt idx="542">
                  <c:v>158212</c:v>
                </c:pt>
                <c:pt idx="543">
                  <c:v>158321</c:v>
                </c:pt>
                <c:pt idx="544">
                  <c:v>158400</c:v>
                </c:pt>
                <c:pt idx="545">
                  <c:v>158475</c:v>
                </c:pt>
                <c:pt idx="546">
                  <c:v>158519</c:v>
                </c:pt>
                <c:pt idx="547">
                  <c:v>158571</c:v>
                </c:pt>
                <c:pt idx="548">
                  <c:v>158748</c:v>
                </c:pt>
                <c:pt idx="549">
                  <c:v>158730</c:v>
                </c:pt>
                <c:pt idx="550">
                  <c:v>158645</c:v>
                </c:pt>
                <c:pt idx="551">
                  <c:v>158640</c:v>
                </c:pt>
                <c:pt idx="552">
                  <c:v>158712</c:v>
                </c:pt>
                <c:pt idx="553">
                  <c:v>158833</c:v>
                </c:pt>
                <c:pt idx="554">
                  <c:v>158710</c:v>
                </c:pt>
                <c:pt idx="555">
                  <c:v>158650</c:v>
                </c:pt>
                <c:pt idx="556">
                  <c:v>158793</c:v>
                </c:pt>
                <c:pt idx="557">
                  <c:v>159174</c:v>
                </c:pt>
                <c:pt idx="558">
                  <c:v>159540</c:v>
                </c:pt>
                <c:pt idx="559">
                  <c:v>159408</c:v>
                </c:pt>
                <c:pt idx="560">
                  <c:v>159207</c:v>
                </c:pt>
                <c:pt idx="561">
                  <c:v>158926</c:v>
                </c:pt>
                <c:pt idx="562">
                  <c:v>158827</c:v>
                </c:pt>
                <c:pt idx="563">
                  <c:v>159055</c:v>
                </c:pt>
                <c:pt idx="564">
                  <c:v>159577</c:v>
                </c:pt>
                <c:pt idx="565">
                  <c:v>159629</c:v>
                </c:pt>
                <c:pt idx="566">
                  <c:v>159512</c:v>
                </c:pt>
                <c:pt idx="567">
                  <c:v>159427</c:v>
                </c:pt>
                <c:pt idx="568">
                  <c:v>159182</c:v>
                </c:pt>
                <c:pt idx="569">
                  <c:v>159321</c:v>
                </c:pt>
                <c:pt idx="570">
                  <c:v>159857</c:v>
                </c:pt>
                <c:pt idx="571">
                  <c:v>160120</c:v>
                </c:pt>
                <c:pt idx="572">
                  <c:v>160065</c:v>
                </c:pt>
                <c:pt idx="573">
                  <c:v>159881</c:v>
                </c:pt>
                <c:pt idx="574">
                  <c:v>159532</c:v>
                </c:pt>
                <c:pt idx="575">
                  <c:v>159293</c:v>
                </c:pt>
                <c:pt idx="576">
                  <c:v>159727</c:v>
                </c:pt>
                <c:pt idx="577">
                  <c:v>159854</c:v>
                </c:pt>
                <c:pt idx="578">
                  <c:v>159945</c:v>
                </c:pt>
                <c:pt idx="579">
                  <c:v>160030</c:v>
                </c:pt>
                <c:pt idx="580">
                  <c:v>160120</c:v>
                </c:pt>
                <c:pt idx="581">
                  <c:v>160139</c:v>
                </c:pt>
                <c:pt idx="582">
                  <c:v>160034</c:v>
                </c:pt>
                <c:pt idx="583">
                  <c:v>159760</c:v>
                </c:pt>
                <c:pt idx="584">
                  <c:v>159532</c:v>
                </c:pt>
                <c:pt idx="585">
                  <c:v>159397</c:v>
                </c:pt>
                <c:pt idx="586">
                  <c:v>159949</c:v>
                </c:pt>
                <c:pt idx="587">
                  <c:v>160018</c:v>
                </c:pt>
                <c:pt idx="588">
                  <c:v>160084</c:v>
                </c:pt>
                <c:pt idx="589">
                  <c:v>160151</c:v>
                </c:pt>
                <c:pt idx="590">
                  <c:v>160222</c:v>
                </c:pt>
                <c:pt idx="591">
                  <c:v>160240</c:v>
                </c:pt>
                <c:pt idx="592">
                  <c:v>160123</c:v>
                </c:pt>
                <c:pt idx="593">
                  <c:v>159892</c:v>
                </c:pt>
                <c:pt idx="594">
                  <c:v>159619</c:v>
                </c:pt>
                <c:pt idx="595">
                  <c:v>159490</c:v>
                </c:pt>
                <c:pt idx="596">
                  <c:v>159651</c:v>
                </c:pt>
                <c:pt idx="597">
                  <c:v>160176</c:v>
                </c:pt>
                <c:pt idx="598">
                  <c:v>160511</c:v>
                </c:pt>
                <c:pt idx="599">
                  <c:v>160483</c:v>
                </c:pt>
                <c:pt idx="600">
                  <c:v>160344</c:v>
                </c:pt>
                <c:pt idx="601">
                  <c:v>159962</c:v>
                </c:pt>
                <c:pt idx="602">
                  <c:v>159660</c:v>
                </c:pt>
                <c:pt idx="603">
                  <c:v>159724</c:v>
                </c:pt>
                <c:pt idx="604">
                  <c:v>160421</c:v>
                </c:pt>
                <c:pt idx="605">
                  <c:v>160598</c:v>
                </c:pt>
                <c:pt idx="606">
                  <c:v>160566</c:v>
                </c:pt>
                <c:pt idx="607">
                  <c:v>160409</c:v>
                </c:pt>
                <c:pt idx="608">
                  <c:v>160074</c:v>
                </c:pt>
                <c:pt idx="609">
                  <c:v>159828</c:v>
                </c:pt>
                <c:pt idx="610">
                  <c:v>160168</c:v>
                </c:pt>
                <c:pt idx="611">
                  <c:v>160348</c:v>
                </c:pt>
                <c:pt idx="612">
                  <c:v>160570</c:v>
                </c:pt>
                <c:pt idx="613">
                  <c:v>160767</c:v>
                </c:pt>
                <c:pt idx="614">
                  <c:v>160923</c:v>
                </c:pt>
                <c:pt idx="615">
                  <c:v>160899</c:v>
                </c:pt>
                <c:pt idx="616">
                  <c:v>160822</c:v>
                </c:pt>
                <c:pt idx="617">
                  <c:v>160609</c:v>
                </c:pt>
                <c:pt idx="618">
                  <c:v>160308</c:v>
                </c:pt>
                <c:pt idx="619">
                  <c:v>160039</c:v>
                </c:pt>
                <c:pt idx="620">
                  <c:v>160171</c:v>
                </c:pt>
                <c:pt idx="621">
                  <c:v>160966</c:v>
                </c:pt>
                <c:pt idx="622">
                  <c:v>160798</c:v>
                </c:pt>
                <c:pt idx="623">
                  <c:v>160324</c:v>
                </c:pt>
                <c:pt idx="624">
                  <c:v>160217</c:v>
                </c:pt>
                <c:pt idx="625">
                  <c:v>161047</c:v>
                </c:pt>
                <c:pt idx="626">
                  <c:v>161211</c:v>
                </c:pt>
                <c:pt idx="627">
                  <c:v>161151</c:v>
                </c:pt>
                <c:pt idx="628">
                  <c:v>160836</c:v>
                </c:pt>
                <c:pt idx="629">
                  <c:v>160478</c:v>
                </c:pt>
                <c:pt idx="630">
                  <c:v>160456</c:v>
                </c:pt>
                <c:pt idx="631">
                  <c:v>160420</c:v>
                </c:pt>
                <c:pt idx="632">
                  <c:v>160541</c:v>
                </c:pt>
                <c:pt idx="633">
                  <c:v>161173</c:v>
                </c:pt>
                <c:pt idx="634">
                  <c:v>161178</c:v>
                </c:pt>
                <c:pt idx="635">
                  <c:v>160942</c:v>
                </c:pt>
                <c:pt idx="636">
                  <c:v>160657</c:v>
                </c:pt>
                <c:pt idx="637">
                  <c:v>160559</c:v>
                </c:pt>
                <c:pt idx="638">
                  <c:v>160753</c:v>
                </c:pt>
                <c:pt idx="639">
                  <c:v>161141</c:v>
                </c:pt>
                <c:pt idx="640">
                  <c:v>161686</c:v>
                </c:pt>
                <c:pt idx="641">
                  <c:v>161562</c:v>
                </c:pt>
                <c:pt idx="642">
                  <c:v>161250</c:v>
                </c:pt>
                <c:pt idx="643">
                  <c:v>160893</c:v>
                </c:pt>
                <c:pt idx="644">
                  <c:v>160755</c:v>
                </c:pt>
                <c:pt idx="645">
                  <c:v>160931</c:v>
                </c:pt>
                <c:pt idx="646">
                  <c:v>161560</c:v>
                </c:pt>
                <c:pt idx="647">
                  <c:v>161841</c:v>
                </c:pt>
                <c:pt idx="648">
                  <c:v>161671</c:v>
                </c:pt>
                <c:pt idx="649">
                  <c:v>161307</c:v>
                </c:pt>
                <c:pt idx="650">
                  <c:v>160857</c:v>
                </c:pt>
                <c:pt idx="651">
                  <c:v>160826</c:v>
                </c:pt>
                <c:pt idx="652">
                  <c:v>160854</c:v>
                </c:pt>
                <c:pt idx="653">
                  <c:v>161154</c:v>
                </c:pt>
                <c:pt idx="654">
                  <c:v>161816</c:v>
                </c:pt>
                <c:pt idx="655">
                  <c:v>161679</c:v>
                </c:pt>
                <c:pt idx="656">
                  <c:v>161269</c:v>
                </c:pt>
                <c:pt idx="657">
                  <c:v>160797</c:v>
                </c:pt>
                <c:pt idx="658">
                  <c:v>160750</c:v>
                </c:pt>
                <c:pt idx="659">
                  <c:v>160801</c:v>
                </c:pt>
                <c:pt idx="660">
                  <c:v>161447</c:v>
                </c:pt>
                <c:pt idx="661">
                  <c:v>161744</c:v>
                </c:pt>
                <c:pt idx="662">
                  <c:v>161538</c:v>
                </c:pt>
                <c:pt idx="663">
                  <c:v>161081</c:v>
                </c:pt>
                <c:pt idx="664">
                  <c:v>160609</c:v>
                </c:pt>
                <c:pt idx="665">
                  <c:v>161061</c:v>
                </c:pt>
                <c:pt idx="666">
                  <c:v>161140</c:v>
                </c:pt>
                <c:pt idx="667">
                  <c:v>161231</c:v>
                </c:pt>
                <c:pt idx="668">
                  <c:v>161341</c:v>
                </c:pt>
                <c:pt idx="669">
                  <c:v>161380</c:v>
                </c:pt>
                <c:pt idx="670">
                  <c:v>161345</c:v>
                </c:pt>
                <c:pt idx="671">
                  <c:v>161245</c:v>
                </c:pt>
                <c:pt idx="672">
                  <c:v>160944</c:v>
                </c:pt>
                <c:pt idx="673">
                  <c:v>160635</c:v>
                </c:pt>
                <c:pt idx="674">
                  <c:v>160454</c:v>
                </c:pt>
                <c:pt idx="675">
                  <c:v>160899</c:v>
                </c:pt>
                <c:pt idx="676">
                  <c:v>160875</c:v>
                </c:pt>
                <c:pt idx="677">
                  <c:v>160572</c:v>
                </c:pt>
                <c:pt idx="678">
                  <c:v>160300</c:v>
                </c:pt>
                <c:pt idx="679">
                  <c:v>160431</c:v>
                </c:pt>
                <c:pt idx="680">
                  <c:v>161155</c:v>
                </c:pt>
                <c:pt idx="681">
                  <c:v>161188</c:v>
                </c:pt>
                <c:pt idx="682">
                  <c:v>161008</c:v>
                </c:pt>
                <c:pt idx="683">
                  <c:v>160741</c:v>
                </c:pt>
                <c:pt idx="684">
                  <c:v>160432</c:v>
                </c:pt>
                <c:pt idx="685">
                  <c:v>160342</c:v>
                </c:pt>
                <c:pt idx="686">
                  <c:v>160959</c:v>
                </c:pt>
                <c:pt idx="687">
                  <c:v>161254</c:v>
                </c:pt>
                <c:pt idx="688">
                  <c:v>161250</c:v>
                </c:pt>
                <c:pt idx="689">
                  <c:v>161018</c:v>
                </c:pt>
                <c:pt idx="690">
                  <c:v>160757</c:v>
                </c:pt>
                <c:pt idx="691">
                  <c:v>160412</c:v>
                </c:pt>
                <c:pt idx="692">
                  <c:v>160394</c:v>
                </c:pt>
                <c:pt idx="693">
                  <c:v>160420</c:v>
                </c:pt>
                <c:pt idx="694">
                  <c:v>160565</c:v>
                </c:pt>
                <c:pt idx="695">
                  <c:v>160948</c:v>
                </c:pt>
                <c:pt idx="696">
                  <c:v>161206</c:v>
                </c:pt>
                <c:pt idx="697">
                  <c:v>161361</c:v>
                </c:pt>
                <c:pt idx="698">
                  <c:v>161375</c:v>
                </c:pt>
                <c:pt idx="699">
                  <c:v>161257</c:v>
                </c:pt>
                <c:pt idx="700">
                  <c:v>160925</c:v>
                </c:pt>
                <c:pt idx="701">
                  <c:v>160503</c:v>
                </c:pt>
                <c:pt idx="702">
                  <c:v>160465</c:v>
                </c:pt>
                <c:pt idx="703">
                  <c:v>160452</c:v>
                </c:pt>
                <c:pt idx="704">
                  <c:v>160545</c:v>
                </c:pt>
                <c:pt idx="705">
                  <c:v>161037</c:v>
                </c:pt>
                <c:pt idx="706">
                  <c:v>161418</c:v>
                </c:pt>
                <c:pt idx="707">
                  <c:v>161186</c:v>
                </c:pt>
                <c:pt idx="708">
                  <c:v>160718</c:v>
                </c:pt>
                <c:pt idx="709">
                  <c:v>160361</c:v>
                </c:pt>
                <c:pt idx="710">
                  <c:v>160523</c:v>
                </c:pt>
                <c:pt idx="711">
                  <c:v>160599</c:v>
                </c:pt>
                <c:pt idx="712">
                  <c:v>161388</c:v>
                </c:pt>
                <c:pt idx="713">
                  <c:v>161370</c:v>
                </c:pt>
                <c:pt idx="714">
                  <c:v>160985</c:v>
                </c:pt>
                <c:pt idx="715">
                  <c:v>160427</c:v>
                </c:pt>
                <c:pt idx="716">
                  <c:v>160208</c:v>
                </c:pt>
                <c:pt idx="717">
                  <c:v>160903</c:v>
                </c:pt>
                <c:pt idx="718">
                  <c:v>161098</c:v>
                </c:pt>
                <c:pt idx="719">
                  <c:v>161120</c:v>
                </c:pt>
                <c:pt idx="720">
                  <c:v>160955</c:v>
                </c:pt>
                <c:pt idx="721">
                  <c:v>160582</c:v>
                </c:pt>
                <c:pt idx="722">
                  <c:v>160151</c:v>
                </c:pt>
                <c:pt idx="723">
                  <c:v>160595</c:v>
                </c:pt>
                <c:pt idx="724">
                  <c:v>160666</c:v>
                </c:pt>
                <c:pt idx="725">
                  <c:v>160750</c:v>
                </c:pt>
                <c:pt idx="726">
                  <c:v>160838</c:v>
                </c:pt>
                <c:pt idx="727">
                  <c:v>160919</c:v>
                </c:pt>
                <c:pt idx="728">
                  <c:v>160951</c:v>
                </c:pt>
                <c:pt idx="729">
                  <c:v>160903</c:v>
                </c:pt>
                <c:pt idx="730">
                  <c:v>160661</c:v>
                </c:pt>
                <c:pt idx="731">
                  <c:v>160355</c:v>
                </c:pt>
                <c:pt idx="732">
                  <c:v>160093</c:v>
                </c:pt>
                <c:pt idx="733">
                  <c:v>160608</c:v>
                </c:pt>
                <c:pt idx="734">
                  <c:v>160677</c:v>
                </c:pt>
                <c:pt idx="735">
                  <c:v>160747</c:v>
                </c:pt>
                <c:pt idx="736">
                  <c:v>160823</c:v>
                </c:pt>
                <c:pt idx="737">
                  <c:v>160892</c:v>
                </c:pt>
                <c:pt idx="738">
                  <c:v>160918</c:v>
                </c:pt>
                <c:pt idx="739">
                  <c:v>160868</c:v>
                </c:pt>
                <c:pt idx="740">
                  <c:v>160680</c:v>
                </c:pt>
                <c:pt idx="741">
                  <c:v>160381</c:v>
                </c:pt>
                <c:pt idx="742">
                  <c:v>160090</c:v>
                </c:pt>
                <c:pt idx="743">
                  <c:v>160213</c:v>
                </c:pt>
                <c:pt idx="744">
                  <c:v>160385</c:v>
                </c:pt>
                <c:pt idx="745">
                  <c:v>160621</c:v>
                </c:pt>
                <c:pt idx="746">
                  <c:v>160808</c:v>
                </c:pt>
                <c:pt idx="747">
                  <c:v>161003</c:v>
                </c:pt>
                <c:pt idx="748">
                  <c:v>161110</c:v>
                </c:pt>
                <c:pt idx="749">
                  <c:v>161125</c:v>
                </c:pt>
                <c:pt idx="750">
                  <c:v>161005</c:v>
                </c:pt>
                <c:pt idx="751">
                  <c:v>160691</c:v>
                </c:pt>
                <c:pt idx="752">
                  <c:v>160337</c:v>
                </c:pt>
                <c:pt idx="753">
                  <c:v>160145</c:v>
                </c:pt>
                <c:pt idx="754">
                  <c:v>160573</c:v>
                </c:pt>
                <c:pt idx="755">
                  <c:v>160562</c:v>
                </c:pt>
                <c:pt idx="756">
                  <c:v>160272</c:v>
                </c:pt>
                <c:pt idx="757">
                  <c:v>160257</c:v>
                </c:pt>
                <c:pt idx="758">
                  <c:v>160292</c:v>
                </c:pt>
                <c:pt idx="759">
                  <c:v>160870</c:v>
                </c:pt>
                <c:pt idx="760">
                  <c:v>161224</c:v>
                </c:pt>
                <c:pt idx="761">
                  <c:v>161147</c:v>
                </c:pt>
                <c:pt idx="762">
                  <c:v>160760</c:v>
                </c:pt>
                <c:pt idx="763">
                  <c:v>160342</c:v>
                </c:pt>
                <c:pt idx="764">
                  <c:v>160315</c:v>
                </c:pt>
                <c:pt idx="765">
                  <c:v>160373</c:v>
                </c:pt>
                <c:pt idx="766">
                  <c:v>161081</c:v>
                </c:pt>
                <c:pt idx="767">
                  <c:v>161305</c:v>
                </c:pt>
                <c:pt idx="768">
                  <c:v>161156</c:v>
                </c:pt>
                <c:pt idx="769">
                  <c:v>160774</c:v>
                </c:pt>
                <c:pt idx="770">
                  <c:v>160410</c:v>
                </c:pt>
                <c:pt idx="771">
                  <c:v>160942</c:v>
                </c:pt>
                <c:pt idx="772">
                  <c:v>161021</c:v>
                </c:pt>
                <c:pt idx="773">
                  <c:v>161120</c:v>
                </c:pt>
                <c:pt idx="774">
                  <c:v>161221</c:v>
                </c:pt>
                <c:pt idx="775">
                  <c:v>161281</c:v>
                </c:pt>
                <c:pt idx="776">
                  <c:v>161328</c:v>
                </c:pt>
                <c:pt idx="777">
                  <c:v>161297</c:v>
                </c:pt>
                <c:pt idx="778">
                  <c:v>161091</c:v>
                </c:pt>
                <c:pt idx="779">
                  <c:v>160776</c:v>
                </c:pt>
                <c:pt idx="780">
                  <c:v>160658</c:v>
                </c:pt>
                <c:pt idx="781">
                  <c:v>161301</c:v>
                </c:pt>
                <c:pt idx="782">
                  <c:v>161330</c:v>
                </c:pt>
                <c:pt idx="783">
                  <c:v>161011</c:v>
                </c:pt>
                <c:pt idx="784">
                  <c:v>160718</c:v>
                </c:pt>
                <c:pt idx="785">
                  <c:v>161162</c:v>
                </c:pt>
                <c:pt idx="786">
                  <c:v>161213</c:v>
                </c:pt>
                <c:pt idx="787">
                  <c:v>161242</c:v>
                </c:pt>
                <c:pt idx="788">
                  <c:v>161289</c:v>
                </c:pt>
                <c:pt idx="789">
                  <c:v>161253</c:v>
                </c:pt>
                <c:pt idx="790">
                  <c:v>161193</c:v>
                </c:pt>
                <c:pt idx="791">
                  <c:v>161070</c:v>
                </c:pt>
                <c:pt idx="792">
                  <c:v>160891</c:v>
                </c:pt>
                <c:pt idx="793">
                  <c:v>160814</c:v>
                </c:pt>
                <c:pt idx="794">
                  <c:v>161467</c:v>
                </c:pt>
                <c:pt idx="795">
                  <c:v>161643</c:v>
                </c:pt>
                <c:pt idx="796">
                  <c:v>161768</c:v>
                </c:pt>
                <c:pt idx="797">
                  <c:v>161792</c:v>
                </c:pt>
                <c:pt idx="798">
                  <c:v>161561</c:v>
                </c:pt>
                <c:pt idx="799">
                  <c:v>161227</c:v>
                </c:pt>
                <c:pt idx="800">
                  <c:v>160872</c:v>
                </c:pt>
                <c:pt idx="801">
                  <c:v>160871</c:v>
                </c:pt>
                <c:pt idx="802">
                  <c:v>160871</c:v>
                </c:pt>
                <c:pt idx="803">
                  <c:v>160981</c:v>
                </c:pt>
                <c:pt idx="804">
                  <c:v>161261</c:v>
                </c:pt>
                <c:pt idx="805">
                  <c:v>161656</c:v>
                </c:pt>
                <c:pt idx="806">
                  <c:v>161928</c:v>
                </c:pt>
                <c:pt idx="807">
                  <c:v>162052</c:v>
                </c:pt>
                <c:pt idx="808">
                  <c:v>161887</c:v>
                </c:pt>
                <c:pt idx="809">
                  <c:v>161577</c:v>
                </c:pt>
                <c:pt idx="810">
                  <c:v>161147</c:v>
                </c:pt>
                <c:pt idx="811">
                  <c:v>160789</c:v>
                </c:pt>
                <c:pt idx="812">
                  <c:v>161324</c:v>
                </c:pt>
                <c:pt idx="813">
                  <c:v>161387</c:v>
                </c:pt>
                <c:pt idx="814">
                  <c:v>161471</c:v>
                </c:pt>
                <c:pt idx="815">
                  <c:v>161527</c:v>
                </c:pt>
                <c:pt idx="816">
                  <c:v>161547</c:v>
                </c:pt>
                <c:pt idx="817">
                  <c:v>161530</c:v>
                </c:pt>
                <c:pt idx="818">
                  <c:v>161423</c:v>
                </c:pt>
                <c:pt idx="819">
                  <c:v>161204</c:v>
                </c:pt>
                <c:pt idx="820">
                  <c:v>160891</c:v>
                </c:pt>
                <c:pt idx="821">
                  <c:v>160786</c:v>
                </c:pt>
                <c:pt idx="822">
                  <c:v>161345</c:v>
                </c:pt>
                <c:pt idx="823">
                  <c:v>161320</c:v>
                </c:pt>
                <c:pt idx="824">
                  <c:v>160991</c:v>
                </c:pt>
                <c:pt idx="825">
                  <c:v>160761</c:v>
                </c:pt>
                <c:pt idx="826">
                  <c:v>160921</c:v>
                </c:pt>
                <c:pt idx="827">
                  <c:v>161708</c:v>
                </c:pt>
                <c:pt idx="828">
                  <c:v>161812</c:v>
                </c:pt>
                <c:pt idx="829">
                  <c:v>161664</c:v>
                </c:pt>
                <c:pt idx="830">
                  <c:v>161306</c:v>
                </c:pt>
                <c:pt idx="831">
                  <c:v>160892</c:v>
                </c:pt>
                <c:pt idx="832">
                  <c:v>160816</c:v>
                </c:pt>
                <c:pt idx="833">
                  <c:v>161509</c:v>
                </c:pt>
                <c:pt idx="834">
                  <c:v>161743</c:v>
                </c:pt>
                <c:pt idx="835">
                  <c:v>161777</c:v>
                </c:pt>
                <c:pt idx="836">
                  <c:v>161580</c:v>
                </c:pt>
                <c:pt idx="837">
                  <c:v>161134</c:v>
                </c:pt>
                <c:pt idx="838">
                  <c:v>160656</c:v>
                </c:pt>
                <c:pt idx="839">
                  <c:v>160650</c:v>
                </c:pt>
                <c:pt idx="840">
                  <c:v>160679</c:v>
                </c:pt>
                <c:pt idx="841">
                  <c:v>160893</c:v>
                </c:pt>
                <c:pt idx="842">
                  <c:v>161235</c:v>
                </c:pt>
                <c:pt idx="843">
                  <c:v>161472</c:v>
                </c:pt>
                <c:pt idx="844">
                  <c:v>161605</c:v>
                </c:pt>
                <c:pt idx="845">
                  <c:v>161604</c:v>
                </c:pt>
                <c:pt idx="846">
                  <c:v>161451</c:v>
                </c:pt>
                <c:pt idx="847">
                  <c:v>161025</c:v>
                </c:pt>
                <c:pt idx="848">
                  <c:v>160510</c:v>
                </c:pt>
                <c:pt idx="849">
                  <c:v>160454</c:v>
                </c:pt>
                <c:pt idx="850">
                  <c:v>160448</c:v>
                </c:pt>
                <c:pt idx="851">
                  <c:v>160554</c:v>
                </c:pt>
                <c:pt idx="852">
                  <c:v>161043</c:v>
                </c:pt>
                <c:pt idx="853">
                  <c:v>161432</c:v>
                </c:pt>
                <c:pt idx="854">
                  <c:v>161116</c:v>
                </c:pt>
                <c:pt idx="855">
                  <c:v>160565</c:v>
                </c:pt>
                <c:pt idx="856">
                  <c:v>160171</c:v>
                </c:pt>
                <c:pt idx="857">
                  <c:v>160327</c:v>
                </c:pt>
                <c:pt idx="858">
                  <c:v>161028</c:v>
                </c:pt>
                <c:pt idx="859">
                  <c:v>160722</c:v>
                </c:pt>
                <c:pt idx="860">
                  <c:v>160425</c:v>
                </c:pt>
                <c:pt idx="861">
                  <c:v>160109</c:v>
                </c:pt>
                <c:pt idx="862">
                  <c:v>160436</c:v>
                </c:pt>
                <c:pt idx="863">
                  <c:v>160438</c:v>
                </c:pt>
                <c:pt idx="864">
                  <c:v>160270</c:v>
                </c:pt>
                <c:pt idx="865">
                  <c:v>160124</c:v>
                </c:pt>
                <c:pt idx="866">
                  <c:v>160881</c:v>
                </c:pt>
                <c:pt idx="867">
                  <c:v>161055</c:v>
                </c:pt>
                <c:pt idx="868">
                  <c:v>161061</c:v>
                </c:pt>
                <c:pt idx="869">
                  <c:v>160834</c:v>
                </c:pt>
                <c:pt idx="870">
                  <c:v>160530</c:v>
                </c:pt>
                <c:pt idx="871">
                  <c:v>160202</c:v>
                </c:pt>
                <c:pt idx="872">
                  <c:v>160626</c:v>
                </c:pt>
                <c:pt idx="873">
                  <c:v>160742</c:v>
                </c:pt>
                <c:pt idx="874">
                  <c:v>160831</c:v>
                </c:pt>
                <c:pt idx="875">
                  <c:v>160925</c:v>
                </c:pt>
                <c:pt idx="876">
                  <c:v>161011</c:v>
                </c:pt>
                <c:pt idx="877">
                  <c:v>161044</c:v>
                </c:pt>
                <c:pt idx="878">
                  <c:v>161036</c:v>
                </c:pt>
                <c:pt idx="879">
                  <c:v>160865</c:v>
                </c:pt>
                <c:pt idx="880">
                  <c:v>160537</c:v>
                </c:pt>
                <c:pt idx="881">
                  <c:v>160332</c:v>
                </c:pt>
                <c:pt idx="882">
                  <c:v>160818</c:v>
                </c:pt>
                <c:pt idx="883">
                  <c:v>160922</c:v>
                </c:pt>
                <c:pt idx="884">
                  <c:v>161008</c:v>
                </c:pt>
                <c:pt idx="885">
                  <c:v>161114</c:v>
                </c:pt>
                <c:pt idx="886">
                  <c:v>161192</c:v>
                </c:pt>
                <c:pt idx="887">
                  <c:v>161230</c:v>
                </c:pt>
                <c:pt idx="888">
                  <c:v>161240</c:v>
                </c:pt>
                <c:pt idx="889">
                  <c:v>160995</c:v>
                </c:pt>
                <c:pt idx="890">
                  <c:v>160633</c:v>
                </c:pt>
                <c:pt idx="891">
                  <c:v>160381</c:v>
                </c:pt>
                <c:pt idx="892">
                  <c:v>160468</c:v>
                </c:pt>
                <c:pt idx="893">
                  <c:v>161257</c:v>
                </c:pt>
                <c:pt idx="894">
                  <c:v>161239</c:v>
                </c:pt>
                <c:pt idx="895">
                  <c:v>160576</c:v>
                </c:pt>
                <c:pt idx="896">
                  <c:v>160517</c:v>
                </c:pt>
                <c:pt idx="897">
                  <c:v>160475</c:v>
                </c:pt>
                <c:pt idx="898">
                  <c:v>160638</c:v>
                </c:pt>
                <c:pt idx="899">
                  <c:v>161409</c:v>
                </c:pt>
                <c:pt idx="900">
                  <c:v>161506</c:v>
                </c:pt>
                <c:pt idx="901">
                  <c:v>161053</c:v>
                </c:pt>
                <c:pt idx="902">
                  <c:v>160555</c:v>
                </c:pt>
                <c:pt idx="903">
                  <c:v>160599</c:v>
                </c:pt>
                <c:pt idx="904">
                  <c:v>160703</c:v>
                </c:pt>
                <c:pt idx="905">
                  <c:v>161428</c:v>
                </c:pt>
                <c:pt idx="906">
                  <c:v>161437</c:v>
                </c:pt>
                <c:pt idx="907">
                  <c:v>161249</c:v>
                </c:pt>
                <c:pt idx="908">
                  <c:v>160846</c:v>
                </c:pt>
                <c:pt idx="909">
                  <c:v>160656</c:v>
                </c:pt>
                <c:pt idx="910">
                  <c:v>160816</c:v>
                </c:pt>
                <c:pt idx="911">
                  <c:v>161597</c:v>
                </c:pt>
                <c:pt idx="912">
                  <c:v>161574</c:v>
                </c:pt>
                <c:pt idx="913">
                  <c:v>161452</c:v>
                </c:pt>
                <c:pt idx="914">
                  <c:v>161166</c:v>
                </c:pt>
                <c:pt idx="915">
                  <c:v>160780</c:v>
                </c:pt>
                <c:pt idx="916">
                  <c:v>160766</c:v>
                </c:pt>
                <c:pt idx="917">
                  <c:v>161391</c:v>
                </c:pt>
                <c:pt idx="918">
                  <c:v>161744</c:v>
                </c:pt>
                <c:pt idx="919">
                  <c:v>161808</c:v>
                </c:pt>
                <c:pt idx="920">
                  <c:v>161628</c:v>
                </c:pt>
                <c:pt idx="921">
                  <c:v>161336</c:v>
                </c:pt>
                <c:pt idx="922">
                  <c:v>160955</c:v>
                </c:pt>
                <c:pt idx="923">
                  <c:v>160954</c:v>
                </c:pt>
                <c:pt idx="924">
                  <c:v>161757</c:v>
                </c:pt>
                <c:pt idx="925">
                  <c:v>161917</c:v>
                </c:pt>
                <c:pt idx="926">
                  <c:v>161924</c:v>
                </c:pt>
                <c:pt idx="927">
                  <c:v>161777</c:v>
                </c:pt>
                <c:pt idx="928">
                  <c:v>161386</c:v>
                </c:pt>
                <c:pt idx="929">
                  <c:v>161129</c:v>
                </c:pt>
                <c:pt idx="930">
                  <c:v>161505</c:v>
                </c:pt>
                <c:pt idx="931">
                  <c:v>161685</c:v>
                </c:pt>
                <c:pt idx="932">
                  <c:v>161843</c:v>
                </c:pt>
                <c:pt idx="933">
                  <c:v>161973</c:v>
                </c:pt>
                <c:pt idx="934">
                  <c:v>162075</c:v>
                </c:pt>
                <c:pt idx="935">
                  <c:v>162127</c:v>
                </c:pt>
                <c:pt idx="936">
                  <c:v>162137</c:v>
                </c:pt>
                <c:pt idx="937">
                  <c:v>161918</c:v>
                </c:pt>
                <c:pt idx="938">
                  <c:v>161529</c:v>
                </c:pt>
                <c:pt idx="939">
                  <c:v>161344</c:v>
                </c:pt>
                <c:pt idx="940">
                  <c:v>161487</c:v>
                </c:pt>
                <c:pt idx="941">
                  <c:v>161568</c:v>
                </c:pt>
                <c:pt idx="942">
                  <c:v>161836</c:v>
                </c:pt>
                <c:pt idx="943">
                  <c:v>162102</c:v>
                </c:pt>
                <c:pt idx="944">
                  <c:v>162335</c:v>
                </c:pt>
                <c:pt idx="945">
                  <c:v>162507</c:v>
                </c:pt>
                <c:pt idx="946">
                  <c:v>162500</c:v>
                </c:pt>
                <c:pt idx="947">
                  <c:v>162340</c:v>
                </c:pt>
                <c:pt idx="948">
                  <c:v>161891</c:v>
                </c:pt>
                <c:pt idx="949">
                  <c:v>161527</c:v>
                </c:pt>
                <c:pt idx="950">
                  <c:v>161491</c:v>
                </c:pt>
                <c:pt idx="951">
                  <c:v>161815</c:v>
                </c:pt>
                <c:pt idx="952">
                  <c:v>161626</c:v>
                </c:pt>
                <c:pt idx="953">
                  <c:v>161358</c:v>
                </c:pt>
                <c:pt idx="954">
                  <c:v>161766</c:v>
                </c:pt>
                <c:pt idx="955">
                  <c:v>161892</c:v>
                </c:pt>
                <c:pt idx="956">
                  <c:v>161987</c:v>
                </c:pt>
                <c:pt idx="957">
                  <c:v>162100</c:v>
                </c:pt>
                <c:pt idx="958">
                  <c:v>162173</c:v>
                </c:pt>
                <c:pt idx="959">
                  <c:v>162205</c:v>
                </c:pt>
                <c:pt idx="960">
                  <c:v>162168</c:v>
                </c:pt>
                <c:pt idx="961">
                  <c:v>161816</c:v>
                </c:pt>
                <c:pt idx="962">
                  <c:v>161494</c:v>
                </c:pt>
                <c:pt idx="963">
                  <c:v>161296</c:v>
                </c:pt>
                <c:pt idx="964">
                  <c:v>161575</c:v>
                </c:pt>
                <c:pt idx="965">
                  <c:v>161754</c:v>
                </c:pt>
                <c:pt idx="966">
                  <c:v>161918</c:v>
                </c:pt>
                <c:pt idx="967">
                  <c:v>162089</c:v>
                </c:pt>
                <c:pt idx="968">
                  <c:v>162252</c:v>
                </c:pt>
                <c:pt idx="969">
                  <c:v>162270</c:v>
                </c:pt>
                <c:pt idx="970">
                  <c:v>162203</c:v>
                </c:pt>
                <c:pt idx="971">
                  <c:v>162021</c:v>
                </c:pt>
                <c:pt idx="972">
                  <c:v>161665</c:v>
                </c:pt>
                <c:pt idx="973">
                  <c:v>161366</c:v>
                </c:pt>
                <c:pt idx="974">
                  <c:v>161332</c:v>
                </c:pt>
                <c:pt idx="975">
                  <c:v>161616</c:v>
                </c:pt>
                <c:pt idx="976">
                  <c:v>161567</c:v>
                </c:pt>
                <c:pt idx="977">
                  <c:v>161472</c:v>
                </c:pt>
                <c:pt idx="978">
                  <c:v>162034</c:v>
                </c:pt>
                <c:pt idx="979">
                  <c:v>162117</c:v>
                </c:pt>
                <c:pt idx="980">
                  <c:v>161701</c:v>
                </c:pt>
                <c:pt idx="981">
                  <c:v>161555</c:v>
                </c:pt>
                <c:pt idx="982">
                  <c:v>161720</c:v>
                </c:pt>
                <c:pt idx="983">
                  <c:v>162495</c:v>
                </c:pt>
                <c:pt idx="984">
                  <c:v>162497</c:v>
                </c:pt>
                <c:pt idx="985">
                  <c:v>162302</c:v>
                </c:pt>
                <c:pt idx="986">
                  <c:v>161843</c:v>
                </c:pt>
                <c:pt idx="987">
                  <c:v>161552</c:v>
                </c:pt>
                <c:pt idx="988">
                  <c:v>161597</c:v>
                </c:pt>
                <c:pt idx="989">
                  <c:v>161696</c:v>
                </c:pt>
                <c:pt idx="990">
                  <c:v>161978</c:v>
                </c:pt>
                <c:pt idx="991">
                  <c:v>162238</c:v>
                </c:pt>
                <c:pt idx="992">
                  <c:v>162473</c:v>
                </c:pt>
                <c:pt idx="993">
                  <c:v>162611</c:v>
                </c:pt>
                <c:pt idx="994">
                  <c:v>162556</c:v>
                </c:pt>
                <c:pt idx="995">
                  <c:v>162309</c:v>
                </c:pt>
                <c:pt idx="996">
                  <c:v>161794</c:v>
                </c:pt>
                <c:pt idx="997">
                  <c:v>161454</c:v>
                </c:pt>
                <c:pt idx="998">
                  <c:v>161413</c:v>
                </c:pt>
                <c:pt idx="999">
                  <c:v>161567</c:v>
                </c:pt>
                <c:pt idx="1000">
                  <c:v>161430</c:v>
                </c:pt>
                <c:pt idx="1001">
                  <c:v>161293</c:v>
                </c:pt>
                <c:pt idx="1002">
                  <c:v>161408</c:v>
                </c:pt>
                <c:pt idx="1003">
                  <c:v>161996</c:v>
                </c:pt>
                <c:pt idx="1004">
                  <c:v>162366</c:v>
                </c:pt>
                <c:pt idx="1005">
                  <c:v>162298</c:v>
                </c:pt>
                <c:pt idx="1006">
                  <c:v>161887</c:v>
                </c:pt>
                <c:pt idx="1007">
                  <c:v>161327</c:v>
                </c:pt>
                <c:pt idx="1008">
                  <c:v>161273</c:v>
                </c:pt>
                <c:pt idx="1009">
                  <c:v>161208</c:v>
                </c:pt>
                <c:pt idx="1010">
                  <c:v>161213</c:v>
                </c:pt>
                <c:pt idx="1011">
                  <c:v>161684</c:v>
                </c:pt>
                <c:pt idx="1012">
                  <c:v>161971</c:v>
                </c:pt>
                <c:pt idx="1013">
                  <c:v>162215</c:v>
                </c:pt>
                <c:pt idx="1014">
                  <c:v>162188</c:v>
                </c:pt>
                <c:pt idx="1015">
                  <c:v>162058</c:v>
                </c:pt>
                <c:pt idx="1016">
                  <c:v>161698</c:v>
                </c:pt>
                <c:pt idx="1017">
                  <c:v>161267</c:v>
                </c:pt>
                <c:pt idx="1018">
                  <c:v>161087</c:v>
                </c:pt>
                <c:pt idx="1019">
                  <c:v>161649</c:v>
                </c:pt>
                <c:pt idx="1020">
                  <c:v>161715</c:v>
                </c:pt>
                <c:pt idx="1021">
                  <c:v>161793</c:v>
                </c:pt>
                <c:pt idx="1022">
                  <c:v>161866</c:v>
                </c:pt>
                <c:pt idx="1023">
                  <c:v>161916</c:v>
                </c:pt>
                <c:pt idx="1024">
                  <c:v>161963</c:v>
                </c:pt>
                <c:pt idx="1025">
                  <c:v>161871</c:v>
                </c:pt>
                <c:pt idx="1026">
                  <c:v>161641</c:v>
                </c:pt>
                <c:pt idx="1027">
                  <c:v>161391</c:v>
                </c:pt>
                <c:pt idx="1028">
                  <c:v>161287</c:v>
                </c:pt>
                <c:pt idx="1029">
                  <c:v>161915</c:v>
                </c:pt>
                <c:pt idx="1030">
                  <c:v>161978</c:v>
                </c:pt>
                <c:pt idx="1031">
                  <c:v>162050</c:v>
                </c:pt>
                <c:pt idx="1032">
                  <c:v>162132</c:v>
                </c:pt>
                <c:pt idx="1033">
                  <c:v>162204</c:v>
                </c:pt>
                <c:pt idx="1034">
                  <c:v>162224</c:v>
                </c:pt>
                <c:pt idx="1035">
                  <c:v>162131</c:v>
                </c:pt>
                <c:pt idx="1036">
                  <c:v>161885</c:v>
                </c:pt>
                <c:pt idx="1037">
                  <c:v>161491</c:v>
                </c:pt>
                <c:pt idx="1038">
                  <c:v>161308</c:v>
                </c:pt>
                <c:pt idx="1039">
                  <c:v>161395</c:v>
                </c:pt>
                <c:pt idx="1040">
                  <c:v>162281</c:v>
                </c:pt>
                <c:pt idx="1041">
                  <c:v>162026</c:v>
                </c:pt>
                <c:pt idx="1042">
                  <c:v>161325</c:v>
                </c:pt>
                <c:pt idx="1043">
                  <c:v>161295</c:v>
                </c:pt>
                <c:pt idx="1044">
                  <c:v>161272</c:v>
                </c:pt>
                <c:pt idx="1045">
                  <c:v>161410</c:v>
                </c:pt>
                <c:pt idx="1046">
                  <c:v>162133</c:v>
                </c:pt>
                <c:pt idx="1047">
                  <c:v>162197</c:v>
                </c:pt>
                <c:pt idx="1048">
                  <c:v>161627</c:v>
                </c:pt>
                <c:pt idx="1049">
                  <c:v>161254</c:v>
                </c:pt>
              </c:numCache>
            </c:numRef>
          </c:yVal>
          <c:smooth val="1"/>
          <c:extLst xmlns:c16r2="http://schemas.microsoft.com/office/drawing/2015/06/chart">
            <c:ext xmlns:c16="http://schemas.microsoft.com/office/drawing/2014/chart" uri="{C3380CC4-5D6E-409C-BE32-E72D297353CC}">
              <c16:uniqueId val="{00000002-2416-4308-A151-D13255ACBBC2}"/>
            </c:ext>
          </c:extLst>
        </c:ser>
        <c:ser>
          <c:idx val="3"/>
          <c:order val="3"/>
          <c:tx>
            <c:v>40 deg</c:v>
          </c:tx>
          <c:spPr>
            <a:ln w="22225" cap="rnd">
              <a:solidFill>
                <a:schemeClr val="accent4"/>
              </a:solidFill>
              <a:round/>
            </a:ln>
            <a:effectLst/>
          </c:spPr>
          <c:marker>
            <c:symbol val="none"/>
          </c:marker>
          <c:xVal>
            <c:numRef>
              <c:f>Sheet1!$T$6:$T$1115</c:f>
              <c:numCache>
                <c:formatCode>0.00E+00</c:formatCode>
                <c:ptCount val="1110"/>
                <c:pt idx="0" formatCode="General">
                  <c:v>0</c:v>
                </c:pt>
                <c:pt idx="1">
                  <c:v>1E-4</c:v>
                </c:pt>
                <c:pt idx="2">
                  <c:v>2.0000000000000001E-4</c:v>
                </c:pt>
                <c:pt idx="3">
                  <c:v>3.5E-4</c:v>
                </c:pt>
                <c:pt idx="4">
                  <c:v>5.7499999999999999E-4</c:v>
                </c:pt>
                <c:pt idx="5">
                  <c:v>9.1250000000000001E-4</c:v>
                </c:pt>
                <c:pt idx="6">
                  <c:v>1.4187500000000001E-3</c:v>
                </c:pt>
                <c:pt idx="7">
                  <c:v>2.1781299999999999E-3</c:v>
                </c:pt>
                <c:pt idx="8">
                  <c:v>3.3171899999999998E-3</c:v>
                </c:pt>
                <c:pt idx="9">
                  <c:v>5.0257799999999997E-3</c:v>
                </c:pt>
                <c:pt idx="10">
                  <c:v>7.5886699999999996E-3</c:v>
                </c:pt>
                <c:pt idx="11">
                  <c:v>1.1433E-2</c:v>
                </c:pt>
                <c:pt idx="12">
                  <c:v>1.71995E-2</c:v>
                </c:pt>
                <c:pt idx="13">
                  <c:v>1.9361900000000001E-2</c:v>
                </c:pt>
                <c:pt idx="14">
                  <c:v>2.26056E-2</c:v>
                </c:pt>
                <c:pt idx="15">
                  <c:v>2.3821999999999999E-2</c:v>
                </c:pt>
                <c:pt idx="16">
                  <c:v>2.5646499999999999E-2</c:v>
                </c:pt>
                <c:pt idx="17">
                  <c:v>2.6330699999999999E-2</c:v>
                </c:pt>
                <c:pt idx="18">
                  <c:v>2.6394899999999999E-2</c:v>
                </c:pt>
                <c:pt idx="19">
                  <c:v>2.64911E-2</c:v>
                </c:pt>
                <c:pt idx="20">
                  <c:v>2.6527200000000001E-2</c:v>
                </c:pt>
                <c:pt idx="21">
                  <c:v>2.6581299999999999E-2</c:v>
                </c:pt>
                <c:pt idx="22">
                  <c:v>2.6662499999999999E-2</c:v>
                </c:pt>
                <c:pt idx="23">
                  <c:v>2.6743699999999999E-2</c:v>
                </c:pt>
                <c:pt idx="24">
                  <c:v>2.6824899999999999E-2</c:v>
                </c:pt>
                <c:pt idx="25">
                  <c:v>2.6905999999999999E-2</c:v>
                </c:pt>
                <c:pt idx="26">
                  <c:v>2.6987199999999999E-2</c:v>
                </c:pt>
                <c:pt idx="27">
                  <c:v>2.7109000000000001E-2</c:v>
                </c:pt>
                <c:pt idx="28">
                  <c:v>2.7291699999999999E-2</c:v>
                </c:pt>
                <c:pt idx="29">
                  <c:v>2.7565699999999999E-2</c:v>
                </c:pt>
                <c:pt idx="30">
                  <c:v>2.7976600000000001E-2</c:v>
                </c:pt>
                <c:pt idx="31">
                  <c:v>2.85931E-2</c:v>
                </c:pt>
                <c:pt idx="32">
                  <c:v>2.95179E-2</c:v>
                </c:pt>
                <c:pt idx="33">
                  <c:v>3.0904899999999999E-2</c:v>
                </c:pt>
                <c:pt idx="34">
                  <c:v>3.0991600000000001E-2</c:v>
                </c:pt>
                <c:pt idx="35">
                  <c:v>3.10783E-2</c:v>
                </c:pt>
                <c:pt idx="36">
                  <c:v>3.1165000000000002E-2</c:v>
                </c:pt>
                <c:pt idx="37">
                  <c:v>3.12517E-2</c:v>
                </c:pt>
                <c:pt idx="38">
                  <c:v>3.1381800000000001E-2</c:v>
                </c:pt>
                <c:pt idx="39">
                  <c:v>3.15118E-2</c:v>
                </c:pt>
                <c:pt idx="40">
                  <c:v>3.1641799999999998E-2</c:v>
                </c:pt>
                <c:pt idx="41">
                  <c:v>3.1836900000000001E-2</c:v>
                </c:pt>
                <c:pt idx="42">
                  <c:v>3.2129499999999998E-2</c:v>
                </c:pt>
                <c:pt idx="43">
                  <c:v>3.2568399999999997E-2</c:v>
                </c:pt>
                <c:pt idx="44">
                  <c:v>3.3226699999999998E-2</c:v>
                </c:pt>
                <c:pt idx="45">
                  <c:v>3.42142E-2</c:v>
                </c:pt>
                <c:pt idx="46">
                  <c:v>3.5695400000000002E-2</c:v>
                </c:pt>
                <c:pt idx="47">
                  <c:v>3.7917300000000001E-2</c:v>
                </c:pt>
                <c:pt idx="48">
                  <c:v>3.8125600000000003E-2</c:v>
                </c:pt>
                <c:pt idx="49">
                  <c:v>3.82037E-2</c:v>
                </c:pt>
                <c:pt idx="50">
                  <c:v>3.8320800000000002E-2</c:v>
                </c:pt>
                <c:pt idx="51">
                  <c:v>3.8496599999999999E-2</c:v>
                </c:pt>
                <c:pt idx="52">
                  <c:v>3.86723E-2</c:v>
                </c:pt>
                <c:pt idx="53">
                  <c:v>3.8848100000000003E-2</c:v>
                </c:pt>
                <c:pt idx="54">
                  <c:v>3.9023799999999997E-2</c:v>
                </c:pt>
                <c:pt idx="55">
                  <c:v>3.9199600000000001E-2</c:v>
                </c:pt>
                <c:pt idx="56">
                  <c:v>3.9375300000000002E-2</c:v>
                </c:pt>
                <c:pt idx="57">
                  <c:v>3.9551099999999999E-2</c:v>
                </c:pt>
                <c:pt idx="58">
                  <c:v>3.9814700000000001E-2</c:v>
                </c:pt>
                <c:pt idx="59">
                  <c:v>4.0210200000000001E-2</c:v>
                </c:pt>
                <c:pt idx="60">
                  <c:v>4.0803300000000001E-2</c:v>
                </c:pt>
                <c:pt idx="61">
                  <c:v>4.1693099999999997E-2</c:v>
                </c:pt>
                <c:pt idx="62">
                  <c:v>4.3027700000000002E-2</c:v>
                </c:pt>
                <c:pt idx="63">
                  <c:v>4.5029600000000003E-2</c:v>
                </c:pt>
                <c:pt idx="64">
                  <c:v>4.8032499999999999E-2</c:v>
                </c:pt>
                <c:pt idx="65">
                  <c:v>4.8314000000000003E-2</c:v>
                </c:pt>
                <c:pt idx="66">
                  <c:v>4.85955E-2</c:v>
                </c:pt>
                <c:pt idx="67">
                  <c:v>4.8876999999999997E-2</c:v>
                </c:pt>
                <c:pt idx="68">
                  <c:v>4.9158599999999997E-2</c:v>
                </c:pt>
                <c:pt idx="69">
                  <c:v>4.9580800000000001E-2</c:v>
                </c:pt>
                <c:pt idx="70">
                  <c:v>5.0214300000000003E-2</c:v>
                </c:pt>
                <c:pt idx="71">
                  <c:v>5.1164399999999999E-2</c:v>
                </c:pt>
                <c:pt idx="72">
                  <c:v>5.25896E-2</c:v>
                </c:pt>
                <c:pt idx="73">
                  <c:v>5.4727400000000002E-2</c:v>
                </c:pt>
                <c:pt idx="74">
                  <c:v>5.7934100000000002E-2</c:v>
                </c:pt>
                <c:pt idx="75">
                  <c:v>5.8134499999999999E-2</c:v>
                </c:pt>
                <c:pt idx="76">
                  <c:v>5.8334900000000002E-2</c:v>
                </c:pt>
                <c:pt idx="77">
                  <c:v>5.8535299999999998E-2</c:v>
                </c:pt>
                <c:pt idx="78">
                  <c:v>5.8835899999999997E-2</c:v>
                </c:pt>
                <c:pt idx="79">
                  <c:v>5.9286899999999997E-2</c:v>
                </c:pt>
                <c:pt idx="80">
                  <c:v>5.9456000000000002E-2</c:v>
                </c:pt>
                <c:pt idx="81">
                  <c:v>5.9709600000000002E-2</c:v>
                </c:pt>
                <c:pt idx="82">
                  <c:v>6.00901E-2</c:v>
                </c:pt>
                <c:pt idx="83">
                  <c:v>6.0660899999999997E-2</c:v>
                </c:pt>
                <c:pt idx="84">
                  <c:v>6.1516899999999999E-2</c:v>
                </c:pt>
                <c:pt idx="85">
                  <c:v>6.2801099999999999E-2</c:v>
                </c:pt>
                <c:pt idx="86">
                  <c:v>6.4727199999999999E-2</c:v>
                </c:pt>
                <c:pt idx="87">
                  <c:v>6.5449599999999997E-2</c:v>
                </c:pt>
                <c:pt idx="88">
                  <c:v>6.5720399999999998E-2</c:v>
                </c:pt>
                <c:pt idx="89">
                  <c:v>6.6126699999999997E-2</c:v>
                </c:pt>
                <c:pt idx="90">
                  <c:v>6.6279099999999994E-2</c:v>
                </c:pt>
                <c:pt idx="91">
                  <c:v>6.6431500000000004E-2</c:v>
                </c:pt>
                <c:pt idx="92">
                  <c:v>6.6583799999999999E-2</c:v>
                </c:pt>
                <c:pt idx="93">
                  <c:v>6.6736199999999996E-2</c:v>
                </c:pt>
                <c:pt idx="94">
                  <c:v>6.6964700000000002E-2</c:v>
                </c:pt>
                <c:pt idx="95">
                  <c:v>6.7307599999999995E-2</c:v>
                </c:pt>
                <c:pt idx="96">
                  <c:v>6.7821800000000002E-2</c:v>
                </c:pt>
                <c:pt idx="97">
                  <c:v>6.8593100000000004E-2</c:v>
                </c:pt>
                <c:pt idx="98">
                  <c:v>6.8786E-2</c:v>
                </c:pt>
                <c:pt idx="99">
                  <c:v>6.8978800000000007E-2</c:v>
                </c:pt>
                <c:pt idx="100">
                  <c:v>6.91716E-2</c:v>
                </c:pt>
                <c:pt idx="101">
                  <c:v>6.9460900000000006E-2</c:v>
                </c:pt>
                <c:pt idx="102">
                  <c:v>6.9894800000000007E-2</c:v>
                </c:pt>
                <c:pt idx="103">
                  <c:v>7.05456E-2</c:v>
                </c:pt>
                <c:pt idx="104">
                  <c:v>7.1521799999999996E-2</c:v>
                </c:pt>
                <c:pt idx="105">
                  <c:v>7.2986200000000001E-2</c:v>
                </c:pt>
                <c:pt idx="106">
                  <c:v>7.3535299999999998E-2</c:v>
                </c:pt>
                <c:pt idx="107">
                  <c:v>7.4358999999999995E-2</c:v>
                </c:pt>
                <c:pt idx="108">
                  <c:v>7.4410500000000004E-2</c:v>
                </c:pt>
                <c:pt idx="109">
                  <c:v>7.4462E-2</c:v>
                </c:pt>
                <c:pt idx="110">
                  <c:v>7.45392E-2</c:v>
                </c:pt>
                <c:pt idx="111">
                  <c:v>7.4654999999999999E-2</c:v>
                </c:pt>
                <c:pt idx="112">
                  <c:v>7.4828800000000001E-2</c:v>
                </c:pt>
                <c:pt idx="113">
                  <c:v>7.5089400000000001E-2</c:v>
                </c:pt>
                <c:pt idx="114">
                  <c:v>7.54803E-2</c:v>
                </c:pt>
                <c:pt idx="115">
                  <c:v>7.6066700000000001E-2</c:v>
                </c:pt>
                <c:pt idx="116">
                  <c:v>7.6286599999999996E-2</c:v>
                </c:pt>
                <c:pt idx="117">
                  <c:v>7.6506500000000005E-2</c:v>
                </c:pt>
                <c:pt idx="118">
                  <c:v>7.67264E-2</c:v>
                </c:pt>
                <c:pt idx="119">
                  <c:v>7.7056299999999994E-2</c:v>
                </c:pt>
                <c:pt idx="120">
                  <c:v>7.7551099999999998E-2</c:v>
                </c:pt>
                <c:pt idx="121">
                  <c:v>7.8293199999999993E-2</c:v>
                </c:pt>
                <c:pt idx="122">
                  <c:v>7.9406500000000005E-2</c:v>
                </c:pt>
                <c:pt idx="123">
                  <c:v>8.1076300000000004E-2</c:v>
                </c:pt>
                <c:pt idx="124">
                  <c:v>8.1702499999999997E-2</c:v>
                </c:pt>
                <c:pt idx="125">
                  <c:v>8.1937399999999994E-2</c:v>
                </c:pt>
                <c:pt idx="126">
                  <c:v>8.2025399999999998E-2</c:v>
                </c:pt>
                <c:pt idx="127">
                  <c:v>8.2157499999999994E-2</c:v>
                </c:pt>
                <c:pt idx="128">
                  <c:v>8.2355600000000001E-2</c:v>
                </c:pt>
                <c:pt idx="129">
                  <c:v>8.2553799999999997E-2</c:v>
                </c:pt>
                <c:pt idx="130">
                  <c:v>8.2751900000000003E-2</c:v>
                </c:pt>
                <c:pt idx="131">
                  <c:v>8.2950099999999999E-2</c:v>
                </c:pt>
                <c:pt idx="132">
                  <c:v>8.3247199999999993E-2</c:v>
                </c:pt>
                <c:pt idx="133">
                  <c:v>8.3358699999999994E-2</c:v>
                </c:pt>
                <c:pt idx="134">
                  <c:v>8.3470100000000005E-2</c:v>
                </c:pt>
                <c:pt idx="135">
                  <c:v>8.3581600000000006E-2</c:v>
                </c:pt>
                <c:pt idx="136">
                  <c:v>8.3748799999999998E-2</c:v>
                </c:pt>
                <c:pt idx="137">
                  <c:v>8.3999500000000005E-2</c:v>
                </c:pt>
                <c:pt idx="138">
                  <c:v>8.4375699999999998E-2</c:v>
                </c:pt>
                <c:pt idx="139">
                  <c:v>8.4939899999999999E-2</c:v>
                </c:pt>
                <c:pt idx="140">
                  <c:v>8.5786200000000007E-2</c:v>
                </c:pt>
                <c:pt idx="141">
                  <c:v>8.70557E-2</c:v>
                </c:pt>
                <c:pt idx="142">
                  <c:v>8.8959899999999995E-2</c:v>
                </c:pt>
                <c:pt idx="143">
                  <c:v>8.9674000000000004E-2</c:v>
                </c:pt>
                <c:pt idx="144">
                  <c:v>8.9941800000000002E-2</c:v>
                </c:pt>
                <c:pt idx="145">
                  <c:v>9.0042200000000003E-2</c:v>
                </c:pt>
                <c:pt idx="146">
                  <c:v>9.0142700000000006E-2</c:v>
                </c:pt>
                <c:pt idx="147">
                  <c:v>9.0243100000000007E-2</c:v>
                </c:pt>
                <c:pt idx="148">
                  <c:v>9.0393699999999993E-2</c:v>
                </c:pt>
                <c:pt idx="149">
                  <c:v>9.0619599999999995E-2</c:v>
                </c:pt>
                <c:pt idx="150">
                  <c:v>9.0958499999999998E-2</c:v>
                </c:pt>
                <c:pt idx="151">
                  <c:v>9.1466900000000004E-2</c:v>
                </c:pt>
                <c:pt idx="152">
                  <c:v>9.2229500000000006E-2</c:v>
                </c:pt>
                <c:pt idx="153">
                  <c:v>9.3373300000000006E-2</c:v>
                </c:pt>
                <c:pt idx="154">
                  <c:v>9.5089099999999996E-2</c:v>
                </c:pt>
                <c:pt idx="155">
                  <c:v>9.5732499999999998E-2</c:v>
                </c:pt>
                <c:pt idx="156">
                  <c:v>9.5973699999999995E-2</c:v>
                </c:pt>
                <c:pt idx="157">
                  <c:v>9.6064200000000002E-2</c:v>
                </c:pt>
                <c:pt idx="158">
                  <c:v>9.6199900000000005E-2</c:v>
                </c:pt>
                <c:pt idx="159">
                  <c:v>9.6403500000000003E-2</c:v>
                </c:pt>
                <c:pt idx="160">
                  <c:v>9.67089E-2</c:v>
                </c:pt>
                <c:pt idx="161">
                  <c:v>9.71669E-2</c:v>
                </c:pt>
                <c:pt idx="162">
                  <c:v>9.7853999999999997E-2</c:v>
                </c:pt>
                <c:pt idx="163">
                  <c:v>9.8884600000000003E-2</c:v>
                </c:pt>
                <c:pt idx="164">
                  <c:v>0.10043100000000001</c:v>
                </c:pt>
                <c:pt idx="165">
                  <c:v>0.10101</c:v>
                </c:pt>
                <c:pt idx="166">
                  <c:v>0.10188</c:v>
                </c:pt>
                <c:pt idx="167">
                  <c:v>0.101961</c:v>
                </c:pt>
                <c:pt idx="168">
                  <c:v>0.10208399999999999</c:v>
                </c:pt>
                <c:pt idx="169">
                  <c:v>0.102267</c:v>
                </c:pt>
                <c:pt idx="170">
                  <c:v>0.10254199999999999</c:v>
                </c:pt>
                <c:pt idx="171">
                  <c:v>0.102955</c:v>
                </c:pt>
                <c:pt idx="172">
                  <c:v>0.103574</c:v>
                </c:pt>
                <c:pt idx="173">
                  <c:v>0.104503</c:v>
                </c:pt>
                <c:pt idx="174">
                  <c:v>0.104851</c:v>
                </c:pt>
                <c:pt idx="175">
                  <c:v>0.10537299999999999</c:v>
                </c:pt>
                <c:pt idx="176">
                  <c:v>0.106157</c:v>
                </c:pt>
                <c:pt idx="177">
                  <c:v>0.107332</c:v>
                </c:pt>
                <c:pt idx="178">
                  <c:v>0.10777299999999999</c:v>
                </c:pt>
                <c:pt idx="179">
                  <c:v>0.108434</c:v>
                </c:pt>
                <c:pt idx="180">
                  <c:v>0.10942499999999999</c:v>
                </c:pt>
                <c:pt idx="181">
                  <c:v>0.110913</c:v>
                </c:pt>
                <c:pt idx="182">
                  <c:v>0.11147</c:v>
                </c:pt>
                <c:pt idx="183">
                  <c:v>0.112307</c:v>
                </c:pt>
                <c:pt idx="184">
                  <c:v>0.113562</c:v>
                </c:pt>
                <c:pt idx="185">
                  <c:v>0.114033</c:v>
                </c:pt>
                <c:pt idx="186">
                  <c:v>0.11473899999999999</c:v>
                </c:pt>
                <c:pt idx="187">
                  <c:v>0.115798</c:v>
                </c:pt>
                <c:pt idx="188">
                  <c:v>0.117386</c:v>
                </c:pt>
                <c:pt idx="189">
                  <c:v>0.119769</c:v>
                </c:pt>
                <c:pt idx="190">
                  <c:v>0.119992</c:v>
                </c:pt>
                <c:pt idx="191">
                  <c:v>0.120327</c:v>
                </c:pt>
                <c:pt idx="192">
                  <c:v>0.12083000000000001</c:v>
                </c:pt>
                <c:pt idx="193">
                  <c:v>0.121584</c:v>
                </c:pt>
                <c:pt idx="194">
                  <c:v>0.122714</c:v>
                </c:pt>
                <c:pt idx="195">
                  <c:v>0.12441000000000001</c:v>
                </c:pt>
                <c:pt idx="196">
                  <c:v>0.12695500000000001</c:v>
                </c:pt>
                <c:pt idx="197">
                  <c:v>0.12790899999999999</c:v>
                </c:pt>
                <c:pt idx="198">
                  <c:v>0.12826699999999999</c:v>
                </c:pt>
                <c:pt idx="199">
                  <c:v>0.128803</c:v>
                </c:pt>
                <c:pt idx="200">
                  <c:v>0.129608</c:v>
                </c:pt>
                <c:pt idx="201">
                  <c:v>0.13081599999999999</c:v>
                </c:pt>
                <c:pt idx="202">
                  <c:v>0.13262699999999999</c:v>
                </c:pt>
                <c:pt idx="203">
                  <c:v>0.13330600000000001</c:v>
                </c:pt>
                <c:pt idx="204">
                  <c:v>0.134325</c:v>
                </c:pt>
                <c:pt idx="205">
                  <c:v>0.13470699999999999</c:v>
                </c:pt>
                <c:pt idx="206">
                  <c:v>0.13528100000000001</c:v>
                </c:pt>
                <c:pt idx="207">
                  <c:v>0.13614000000000001</c:v>
                </c:pt>
                <c:pt idx="208">
                  <c:v>0.136463</c:v>
                </c:pt>
                <c:pt idx="209">
                  <c:v>0.13694600000000001</c:v>
                </c:pt>
                <c:pt idx="210">
                  <c:v>0.13767099999999999</c:v>
                </c:pt>
                <c:pt idx="211">
                  <c:v>0.13875899999999999</c:v>
                </c:pt>
                <c:pt idx="212">
                  <c:v>0.14039099999999999</c:v>
                </c:pt>
                <c:pt idx="213">
                  <c:v>0.14100399999999999</c:v>
                </c:pt>
                <c:pt idx="214">
                  <c:v>0.14192199999999999</c:v>
                </c:pt>
                <c:pt idx="215">
                  <c:v>0.14329900000000001</c:v>
                </c:pt>
                <c:pt idx="216">
                  <c:v>0.143815</c:v>
                </c:pt>
                <c:pt idx="217">
                  <c:v>0.144589</c:v>
                </c:pt>
                <c:pt idx="218">
                  <c:v>0.14575099999999999</c:v>
                </c:pt>
                <c:pt idx="219">
                  <c:v>0.14749399999999999</c:v>
                </c:pt>
                <c:pt idx="220">
                  <c:v>0.148148</c:v>
                </c:pt>
                <c:pt idx="221">
                  <c:v>0.14912800000000001</c:v>
                </c:pt>
                <c:pt idx="222">
                  <c:v>0.15059800000000001</c:v>
                </c:pt>
                <c:pt idx="223">
                  <c:v>0.152804</c:v>
                </c:pt>
                <c:pt idx="224">
                  <c:v>0.15363099999999999</c:v>
                </c:pt>
                <c:pt idx="225">
                  <c:v>0.15487200000000001</c:v>
                </c:pt>
                <c:pt idx="226">
                  <c:v>0.15673300000000001</c:v>
                </c:pt>
                <c:pt idx="227">
                  <c:v>0.157198</c:v>
                </c:pt>
                <c:pt idx="228">
                  <c:v>0.157664</c:v>
                </c:pt>
                <c:pt idx="229">
                  <c:v>0.158362</c:v>
                </c:pt>
                <c:pt idx="230">
                  <c:v>0.15940799999999999</c:v>
                </c:pt>
                <c:pt idx="231">
                  <c:v>0.159801</c:v>
                </c:pt>
                <c:pt idx="232">
                  <c:v>0.16039</c:v>
                </c:pt>
                <c:pt idx="233">
                  <c:v>0.161273</c:v>
                </c:pt>
                <c:pt idx="234">
                  <c:v>0.16259799999999999</c:v>
                </c:pt>
                <c:pt idx="235">
                  <c:v>0.16458500000000001</c:v>
                </c:pt>
                <c:pt idx="236">
                  <c:v>0.16756699999999999</c:v>
                </c:pt>
                <c:pt idx="237">
                  <c:v>0.168684</c:v>
                </c:pt>
                <c:pt idx="238">
                  <c:v>0.17036100000000001</c:v>
                </c:pt>
                <c:pt idx="239">
                  <c:v>0.172877</c:v>
                </c:pt>
                <c:pt idx="240">
                  <c:v>0.176649</c:v>
                </c:pt>
                <c:pt idx="241">
                  <c:v>0.178064</c:v>
                </c:pt>
                <c:pt idx="242">
                  <c:v>0.178595</c:v>
                </c:pt>
                <c:pt idx="243">
                  <c:v>0.17939099999999999</c:v>
                </c:pt>
                <c:pt idx="244">
                  <c:v>0.180585</c:v>
                </c:pt>
                <c:pt idx="245">
                  <c:v>0.18237500000000001</c:v>
                </c:pt>
                <c:pt idx="246">
                  <c:v>0.18304699999999999</c:v>
                </c:pt>
                <c:pt idx="247">
                  <c:v>0.18371799999999999</c:v>
                </c:pt>
                <c:pt idx="248">
                  <c:v>0.18439</c:v>
                </c:pt>
                <c:pt idx="249">
                  <c:v>0.18539700000000001</c:v>
                </c:pt>
                <c:pt idx="250">
                  <c:v>0.18690799999999999</c:v>
                </c:pt>
                <c:pt idx="251">
                  <c:v>0.187474</c:v>
                </c:pt>
                <c:pt idx="252">
                  <c:v>0.18832399999999999</c:v>
                </c:pt>
                <c:pt idx="253">
                  <c:v>0.18959899999999999</c:v>
                </c:pt>
                <c:pt idx="254">
                  <c:v>0.19151099999999999</c:v>
                </c:pt>
                <c:pt idx="255">
                  <c:v>0.19222800000000001</c:v>
                </c:pt>
                <c:pt idx="256">
                  <c:v>0.193304</c:v>
                </c:pt>
                <c:pt idx="257">
                  <c:v>0.19491700000000001</c:v>
                </c:pt>
                <c:pt idx="258">
                  <c:v>0.19733800000000001</c:v>
                </c:pt>
                <c:pt idx="259">
                  <c:v>0.198245</c:v>
                </c:pt>
                <c:pt idx="260">
                  <c:v>0.19858500000000001</c:v>
                </c:pt>
                <c:pt idx="261">
                  <c:v>0.199096</c:v>
                </c:pt>
                <c:pt idx="262">
                  <c:v>0.19986200000000001</c:v>
                </c:pt>
                <c:pt idx="263">
                  <c:v>0.20100999999999999</c:v>
                </c:pt>
                <c:pt idx="264">
                  <c:v>0.202733</c:v>
                </c:pt>
                <c:pt idx="265">
                  <c:v>0.205318</c:v>
                </c:pt>
                <c:pt idx="266">
                  <c:v>0.206287</c:v>
                </c:pt>
                <c:pt idx="267">
                  <c:v>0.20665</c:v>
                </c:pt>
                <c:pt idx="268">
                  <c:v>0.20719499999999999</c:v>
                </c:pt>
                <c:pt idx="269">
                  <c:v>0.208013</c:v>
                </c:pt>
                <c:pt idx="270">
                  <c:v>0.20924000000000001</c:v>
                </c:pt>
                <c:pt idx="271">
                  <c:v>0.21107899999999999</c:v>
                </c:pt>
                <c:pt idx="272">
                  <c:v>0.213839</c:v>
                </c:pt>
                <c:pt idx="273">
                  <c:v>0.21487400000000001</c:v>
                </c:pt>
                <c:pt idx="274">
                  <c:v>0.21526200000000001</c:v>
                </c:pt>
                <c:pt idx="275">
                  <c:v>0.21584400000000001</c:v>
                </c:pt>
                <c:pt idx="276">
                  <c:v>0.21671799999999999</c:v>
                </c:pt>
                <c:pt idx="277">
                  <c:v>0.218027</c:v>
                </c:pt>
                <c:pt idx="278">
                  <c:v>0.21999199999999999</c:v>
                </c:pt>
                <c:pt idx="279">
                  <c:v>0.22072900000000001</c:v>
                </c:pt>
                <c:pt idx="280">
                  <c:v>0.221834</c:v>
                </c:pt>
                <c:pt idx="281">
                  <c:v>0.222249</c:v>
                </c:pt>
                <c:pt idx="282">
                  <c:v>0.22287000000000001</c:v>
                </c:pt>
                <c:pt idx="283">
                  <c:v>0.223803</c:v>
                </c:pt>
                <c:pt idx="284">
                  <c:v>0.22520100000000001</c:v>
                </c:pt>
                <c:pt idx="285">
                  <c:v>0.227299</c:v>
                </c:pt>
                <c:pt idx="286">
                  <c:v>0.23044700000000001</c:v>
                </c:pt>
                <c:pt idx="287">
                  <c:v>0.231627</c:v>
                </c:pt>
                <c:pt idx="288">
                  <c:v>0.23339699999999999</c:v>
                </c:pt>
                <c:pt idx="289">
                  <c:v>0.23605200000000001</c:v>
                </c:pt>
                <c:pt idx="290">
                  <c:v>0.23704800000000001</c:v>
                </c:pt>
                <c:pt idx="291">
                  <c:v>0.23742199999999999</c:v>
                </c:pt>
                <c:pt idx="292">
                  <c:v>0.237982</c:v>
                </c:pt>
                <c:pt idx="293">
                  <c:v>0.23882200000000001</c:v>
                </c:pt>
                <c:pt idx="294">
                  <c:v>0.24008199999999999</c:v>
                </c:pt>
                <c:pt idx="295">
                  <c:v>0.24197299999999999</c:v>
                </c:pt>
                <c:pt idx="296">
                  <c:v>0.243863</c:v>
                </c:pt>
                <c:pt idx="297">
                  <c:v>0.245753</c:v>
                </c:pt>
                <c:pt idx="298">
                  <c:v>0.24646199999999999</c:v>
                </c:pt>
                <c:pt idx="299">
                  <c:v>0.247526</c:v>
                </c:pt>
                <c:pt idx="300">
                  <c:v>0.24912100000000001</c:v>
                </c:pt>
                <c:pt idx="301">
                  <c:v>0.25151299999999999</c:v>
                </c:pt>
                <c:pt idx="302">
                  <c:v>0.25241000000000002</c:v>
                </c:pt>
                <c:pt idx="303">
                  <c:v>0.252747</c:v>
                </c:pt>
                <c:pt idx="304">
                  <c:v>0.25325199999999998</c:v>
                </c:pt>
                <c:pt idx="305">
                  <c:v>0.25400899999999998</c:v>
                </c:pt>
                <c:pt idx="306">
                  <c:v>0.25514399999999998</c:v>
                </c:pt>
                <c:pt idx="307">
                  <c:v>0.25684699999999999</c:v>
                </c:pt>
                <c:pt idx="308">
                  <c:v>0.25940200000000002</c:v>
                </c:pt>
                <c:pt idx="309">
                  <c:v>0.263235</c:v>
                </c:pt>
                <c:pt idx="310">
                  <c:v>0.26419300000000001</c:v>
                </c:pt>
                <c:pt idx="311">
                  <c:v>0.26515100000000003</c:v>
                </c:pt>
                <c:pt idx="312">
                  <c:v>0.26658799999999999</c:v>
                </c:pt>
                <c:pt idx="313">
                  <c:v>0.26874399999999998</c:v>
                </c:pt>
                <c:pt idx="314">
                  <c:v>0.26955200000000001</c:v>
                </c:pt>
                <c:pt idx="315">
                  <c:v>0.27076499999999998</c:v>
                </c:pt>
                <c:pt idx="316">
                  <c:v>0.27258399999999999</c:v>
                </c:pt>
                <c:pt idx="317">
                  <c:v>0.275312</c:v>
                </c:pt>
                <c:pt idx="318">
                  <c:v>0.27556799999999998</c:v>
                </c:pt>
                <c:pt idx="319">
                  <c:v>0.275951</c:v>
                </c:pt>
                <c:pt idx="320">
                  <c:v>0.27652700000000002</c:v>
                </c:pt>
                <c:pt idx="321">
                  <c:v>0.27739000000000003</c:v>
                </c:pt>
                <c:pt idx="322">
                  <c:v>0.27868500000000002</c:v>
                </c:pt>
                <c:pt idx="323">
                  <c:v>0.28062799999999999</c:v>
                </c:pt>
                <c:pt idx="324">
                  <c:v>0.28135599999999999</c:v>
                </c:pt>
                <c:pt idx="325">
                  <c:v>0.28244799999999998</c:v>
                </c:pt>
                <c:pt idx="326">
                  <c:v>0.282858</c:v>
                </c:pt>
                <c:pt idx="327">
                  <c:v>0.28347299999999997</c:v>
                </c:pt>
                <c:pt idx="328">
                  <c:v>0.28439500000000001</c:v>
                </c:pt>
                <c:pt idx="329">
                  <c:v>0.285777</c:v>
                </c:pt>
                <c:pt idx="330">
                  <c:v>0.287852</c:v>
                </c:pt>
                <c:pt idx="331">
                  <c:v>0.28862900000000002</c:v>
                </c:pt>
                <c:pt idx="332">
                  <c:v>0.289796</c:v>
                </c:pt>
                <c:pt idx="333">
                  <c:v>0.29154600000000003</c:v>
                </c:pt>
                <c:pt idx="334">
                  <c:v>0.29220200000000002</c:v>
                </c:pt>
                <c:pt idx="335">
                  <c:v>0.29318699999999998</c:v>
                </c:pt>
                <c:pt idx="336">
                  <c:v>0.29466300000000001</c:v>
                </c:pt>
                <c:pt idx="337">
                  <c:v>0.29687799999999998</c:v>
                </c:pt>
                <c:pt idx="338">
                  <c:v>0.297709</c:v>
                </c:pt>
                <c:pt idx="339">
                  <c:v>0.29895500000000003</c:v>
                </c:pt>
                <c:pt idx="340">
                  <c:v>0.29942200000000002</c:v>
                </c:pt>
                <c:pt idx="341">
                  <c:v>0.30012299999999997</c:v>
                </c:pt>
                <c:pt idx="342">
                  <c:v>0.301174</c:v>
                </c:pt>
                <c:pt idx="343">
                  <c:v>0.30275099999999999</c:v>
                </c:pt>
                <c:pt idx="344">
                  <c:v>0.305116</c:v>
                </c:pt>
                <c:pt idx="345">
                  <c:v>0.30600300000000002</c:v>
                </c:pt>
                <c:pt idx="346">
                  <c:v>0.30689</c:v>
                </c:pt>
                <c:pt idx="347">
                  <c:v>0.30777700000000002</c:v>
                </c:pt>
                <c:pt idx="348">
                  <c:v>0.30810999999999999</c:v>
                </c:pt>
                <c:pt idx="349">
                  <c:v>0.30860900000000002</c:v>
                </c:pt>
                <c:pt idx="350">
                  <c:v>0.30935699999999999</c:v>
                </c:pt>
                <c:pt idx="351">
                  <c:v>0.31047999999999998</c:v>
                </c:pt>
                <c:pt idx="352">
                  <c:v>0.312164</c:v>
                </c:pt>
                <c:pt idx="353">
                  <c:v>0.31279499999999999</c:v>
                </c:pt>
                <c:pt idx="354">
                  <c:v>0.31374200000000002</c:v>
                </c:pt>
                <c:pt idx="355">
                  <c:v>0.31516300000000003</c:v>
                </c:pt>
                <c:pt idx="356">
                  <c:v>0.31569599999999998</c:v>
                </c:pt>
                <c:pt idx="357">
                  <c:v>0.31649500000000003</c:v>
                </c:pt>
                <c:pt idx="358">
                  <c:v>0.31769399999999998</c:v>
                </c:pt>
                <c:pt idx="359">
                  <c:v>0.319492</c:v>
                </c:pt>
                <c:pt idx="360">
                  <c:v>0.322189</c:v>
                </c:pt>
                <c:pt idx="361">
                  <c:v>0.32286399999999998</c:v>
                </c:pt>
                <c:pt idx="362">
                  <c:v>0.32353799999999999</c:v>
                </c:pt>
                <c:pt idx="363">
                  <c:v>0.32454899999999998</c:v>
                </c:pt>
                <c:pt idx="364">
                  <c:v>0.32606600000000002</c:v>
                </c:pt>
                <c:pt idx="365">
                  <c:v>0.32663500000000001</c:v>
                </c:pt>
                <c:pt idx="366">
                  <c:v>0.32748899999999997</c:v>
                </c:pt>
                <c:pt idx="367">
                  <c:v>0.32876899999999998</c:v>
                </c:pt>
                <c:pt idx="368">
                  <c:v>0.33068900000000001</c:v>
                </c:pt>
                <c:pt idx="369">
                  <c:v>0.33140900000000001</c:v>
                </c:pt>
                <c:pt idx="370">
                  <c:v>0.331679</c:v>
                </c:pt>
                <c:pt idx="371">
                  <c:v>0.33208399999999999</c:v>
                </c:pt>
                <c:pt idx="372">
                  <c:v>0.33269199999999999</c:v>
                </c:pt>
                <c:pt idx="373">
                  <c:v>0.33360299999999998</c:v>
                </c:pt>
                <c:pt idx="374">
                  <c:v>0.33394499999999999</c:v>
                </c:pt>
                <c:pt idx="375">
                  <c:v>0.33445799999999998</c:v>
                </c:pt>
                <c:pt idx="376">
                  <c:v>0.335227</c:v>
                </c:pt>
                <c:pt idx="377">
                  <c:v>0.33638000000000001</c:v>
                </c:pt>
                <c:pt idx="378">
                  <c:v>0.33811000000000002</c:v>
                </c:pt>
                <c:pt idx="379">
                  <c:v>0.33875899999999998</c:v>
                </c:pt>
                <c:pt idx="380">
                  <c:v>0.33973199999999998</c:v>
                </c:pt>
                <c:pt idx="381">
                  <c:v>0.341192</c:v>
                </c:pt>
                <c:pt idx="382">
                  <c:v>0.34338200000000002</c:v>
                </c:pt>
                <c:pt idx="383">
                  <c:v>0.34420299999999998</c:v>
                </c:pt>
                <c:pt idx="384">
                  <c:v>0.34543499999999999</c:v>
                </c:pt>
                <c:pt idx="385">
                  <c:v>0.34589599999999998</c:v>
                </c:pt>
                <c:pt idx="386">
                  <c:v>0.34658899999999998</c:v>
                </c:pt>
                <c:pt idx="387">
                  <c:v>0.34762799999999999</c:v>
                </c:pt>
                <c:pt idx="388">
                  <c:v>0.34801799999999999</c:v>
                </c:pt>
                <c:pt idx="389">
                  <c:v>0.348603</c:v>
                </c:pt>
                <c:pt idx="390">
                  <c:v>0.34948000000000001</c:v>
                </c:pt>
                <c:pt idx="391">
                  <c:v>0.35079500000000002</c:v>
                </c:pt>
                <c:pt idx="392">
                  <c:v>0.35276800000000003</c:v>
                </c:pt>
                <c:pt idx="393">
                  <c:v>0.35350799999999999</c:v>
                </c:pt>
                <c:pt idx="394">
                  <c:v>0.35461799999999999</c:v>
                </c:pt>
                <c:pt idx="395">
                  <c:v>0.35503400000000002</c:v>
                </c:pt>
                <c:pt idx="396">
                  <c:v>0.35565799999999997</c:v>
                </c:pt>
                <c:pt idx="397">
                  <c:v>0.35659400000000002</c:v>
                </c:pt>
                <c:pt idx="398">
                  <c:v>0.35799900000000001</c:v>
                </c:pt>
                <c:pt idx="399">
                  <c:v>0.36010599999999998</c:v>
                </c:pt>
                <c:pt idx="400">
                  <c:v>0.36089599999999999</c:v>
                </c:pt>
                <c:pt idx="401">
                  <c:v>0.36208099999999999</c:v>
                </c:pt>
                <c:pt idx="402">
                  <c:v>0.36252499999999999</c:v>
                </c:pt>
                <c:pt idx="403">
                  <c:v>0.36319200000000001</c:v>
                </c:pt>
                <c:pt idx="404">
                  <c:v>0.36419200000000002</c:v>
                </c:pt>
                <c:pt idx="405">
                  <c:v>0.36569200000000002</c:v>
                </c:pt>
                <c:pt idx="406">
                  <c:v>0.36719200000000002</c:v>
                </c:pt>
                <c:pt idx="407">
                  <c:v>0.36869200000000002</c:v>
                </c:pt>
                <c:pt idx="408">
                  <c:v>0.36925400000000003</c:v>
                </c:pt>
                <c:pt idx="409">
                  <c:v>0.37009799999999998</c:v>
                </c:pt>
                <c:pt idx="410">
                  <c:v>0.371363</c:v>
                </c:pt>
                <c:pt idx="411">
                  <c:v>0.371838</c:v>
                </c:pt>
                <c:pt idx="412">
                  <c:v>0.37254999999999999</c:v>
                </c:pt>
                <c:pt idx="413">
                  <c:v>0.37361800000000001</c:v>
                </c:pt>
                <c:pt idx="414">
                  <c:v>0.37468499999999999</c:v>
                </c:pt>
                <c:pt idx="415">
                  <c:v>0.375753</c:v>
                </c:pt>
                <c:pt idx="416">
                  <c:v>0.37615399999999999</c:v>
                </c:pt>
                <c:pt idx="417">
                  <c:v>0.37675399999999998</c:v>
                </c:pt>
                <c:pt idx="418">
                  <c:v>0.37765500000000002</c:v>
                </c:pt>
                <c:pt idx="419">
                  <c:v>0.37900699999999998</c:v>
                </c:pt>
                <c:pt idx="420">
                  <c:v>0.37934499999999999</c:v>
                </c:pt>
                <c:pt idx="421">
                  <c:v>0.37968200000000002</c:v>
                </c:pt>
                <c:pt idx="422">
                  <c:v>0.380189</c:v>
                </c:pt>
                <c:pt idx="423">
                  <c:v>0.38094899999999998</c:v>
                </c:pt>
                <c:pt idx="424">
                  <c:v>0.38208999999999999</c:v>
                </c:pt>
                <c:pt idx="425">
                  <c:v>0.38379999999999997</c:v>
                </c:pt>
                <c:pt idx="426">
                  <c:v>0.38551099999999999</c:v>
                </c:pt>
                <c:pt idx="427">
                  <c:v>0.385938</c:v>
                </c:pt>
                <c:pt idx="428">
                  <c:v>0.38636599999999999</c:v>
                </c:pt>
                <c:pt idx="429">
                  <c:v>0.38700699999999999</c:v>
                </c:pt>
                <c:pt idx="430">
                  <c:v>0.38796900000000001</c:v>
                </c:pt>
                <c:pt idx="431">
                  <c:v>0.38893100000000003</c:v>
                </c:pt>
                <c:pt idx="432">
                  <c:v>0.38989299999999999</c:v>
                </c:pt>
                <c:pt idx="433">
                  <c:v>0.39025399999999999</c:v>
                </c:pt>
                <c:pt idx="434">
                  <c:v>0.390795</c:v>
                </c:pt>
                <c:pt idx="435">
                  <c:v>0.39160699999999998</c:v>
                </c:pt>
                <c:pt idx="436">
                  <c:v>0.39282499999999998</c:v>
                </c:pt>
                <c:pt idx="437">
                  <c:v>0.39312900000000001</c:v>
                </c:pt>
                <c:pt idx="438">
                  <c:v>0.39343400000000001</c:v>
                </c:pt>
                <c:pt idx="439">
                  <c:v>0.39389000000000002</c:v>
                </c:pt>
                <c:pt idx="440">
                  <c:v>0.39457500000000001</c:v>
                </c:pt>
                <c:pt idx="441">
                  <c:v>0.39526</c:v>
                </c:pt>
                <c:pt idx="442">
                  <c:v>0.39594499999999999</c:v>
                </c:pt>
                <c:pt idx="443">
                  <c:v>0.39697300000000002</c:v>
                </c:pt>
                <c:pt idx="444">
                  <c:v>0.39735799999999999</c:v>
                </c:pt>
                <c:pt idx="445">
                  <c:v>0.39793600000000001</c:v>
                </c:pt>
                <c:pt idx="446">
                  <c:v>0.39880300000000002</c:v>
                </c:pt>
                <c:pt idx="447">
                  <c:v>0.40010299999999999</c:v>
                </c:pt>
                <c:pt idx="448">
                  <c:v>0.40059099999999997</c:v>
                </c:pt>
                <c:pt idx="449">
                  <c:v>0.40132200000000001</c:v>
                </c:pt>
                <c:pt idx="450">
                  <c:v>0.40205299999999999</c:v>
                </c:pt>
                <c:pt idx="451">
                  <c:v>0.402785</c:v>
                </c:pt>
                <c:pt idx="452">
                  <c:v>0.40351599999999999</c:v>
                </c:pt>
                <c:pt idx="453">
                  <c:v>0.404613</c:v>
                </c:pt>
                <c:pt idx="454">
                  <c:v>0.40625899999999998</c:v>
                </c:pt>
                <c:pt idx="455">
                  <c:v>0.40687600000000002</c:v>
                </c:pt>
                <c:pt idx="456">
                  <c:v>0.407802</c:v>
                </c:pt>
                <c:pt idx="457">
                  <c:v>0.40814899999999998</c:v>
                </c:pt>
                <c:pt idx="458">
                  <c:v>0.40866999999999998</c:v>
                </c:pt>
                <c:pt idx="459">
                  <c:v>0.40945100000000001</c:v>
                </c:pt>
                <c:pt idx="460">
                  <c:v>0.41062199999999999</c:v>
                </c:pt>
                <c:pt idx="461">
                  <c:v>0.41106199999999998</c:v>
                </c:pt>
                <c:pt idx="462">
                  <c:v>0.411721</c:v>
                </c:pt>
                <c:pt idx="463">
                  <c:v>0.41270899999999999</c:v>
                </c:pt>
                <c:pt idx="464">
                  <c:v>0.414192</c:v>
                </c:pt>
                <c:pt idx="465">
                  <c:v>0.41474800000000001</c:v>
                </c:pt>
                <c:pt idx="466">
                  <c:v>0.41530400000000001</c:v>
                </c:pt>
                <c:pt idx="467">
                  <c:v>0.41586000000000001</c:v>
                </c:pt>
                <c:pt idx="468">
                  <c:v>0.41641600000000001</c:v>
                </c:pt>
                <c:pt idx="469">
                  <c:v>0.41725099999999998</c:v>
                </c:pt>
                <c:pt idx="470">
                  <c:v>0.41850199999999999</c:v>
                </c:pt>
                <c:pt idx="471">
                  <c:v>0.42037799999999997</c:v>
                </c:pt>
                <c:pt idx="472">
                  <c:v>0.42108200000000001</c:v>
                </c:pt>
                <c:pt idx="473">
                  <c:v>0.42213800000000001</c:v>
                </c:pt>
                <c:pt idx="474">
                  <c:v>0.42319299999999999</c:v>
                </c:pt>
                <c:pt idx="475">
                  <c:v>0.423985</c:v>
                </c:pt>
                <c:pt idx="476">
                  <c:v>0.42477700000000002</c:v>
                </c:pt>
                <c:pt idx="477">
                  <c:v>0.42507400000000001</c:v>
                </c:pt>
                <c:pt idx="478">
                  <c:v>0.42551899999999998</c:v>
                </c:pt>
                <c:pt idx="479">
                  <c:v>0.42618699999999998</c:v>
                </c:pt>
                <c:pt idx="480">
                  <c:v>0.42718899999999999</c:v>
                </c:pt>
                <c:pt idx="481">
                  <c:v>0.42869200000000002</c:v>
                </c:pt>
                <c:pt idx="482">
                  <c:v>0.42925600000000003</c:v>
                </c:pt>
                <c:pt idx="483">
                  <c:v>0.43010100000000001</c:v>
                </c:pt>
                <c:pt idx="484">
                  <c:v>0.43094700000000002</c:v>
                </c:pt>
                <c:pt idx="485">
                  <c:v>0.43179200000000001</c:v>
                </c:pt>
                <c:pt idx="486">
                  <c:v>0.43210900000000002</c:v>
                </c:pt>
                <c:pt idx="487">
                  <c:v>0.432585</c:v>
                </c:pt>
                <c:pt idx="488">
                  <c:v>0.43329800000000002</c:v>
                </c:pt>
                <c:pt idx="489">
                  <c:v>0.43436799999999998</c:v>
                </c:pt>
                <c:pt idx="490">
                  <c:v>0.435973</c:v>
                </c:pt>
                <c:pt idx="491">
                  <c:v>0.43657499999999999</c:v>
                </c:pt>
                <c:pt idx="492">
                  <c:v>0.43747799999999998</c:v>
                </c:pt>
                <c:pt idx="493">
                  <c:v>0.43838100000000002</c:v>
                </c:pt>
                <c:pt idx="494">
                  <c:v>0.43928400000000001</c:v>
                </c:pt>
                <c:pt idx="495">
                  <c:v>0.43962200000000001</c:v>
                </c:pt>
                <c:pt idx="496">
                  <c:v>0.44013000000000002</c:v>
                </c:pt>
                <c:pt idx="497">
                  <c:v>0.44089200000000001</c:v>
                </c:pt>
                <c:pt idx="498">
                  <c:v>0.44203500000000001</c:v>
                </c:pt>
                <c:pt idx="499">
                  <c:v>0.443749</c:v>
                </c:pt>
                <c:pt idx="500">
                  <c:v>0.44439099999999998</c:v>
                </c:pt>
                <c:pt idx="501">
                  <c:v>0.445355</c:v>
                </c:pt>
                <c:pt idx="502">
                  <c:v>0.44680199999999998</c:v>
                </c:pt>
                <c:pt idx="503">
                  <c:v>0.44897100000000001</c:v>
                </c:pt>
                <c:pt idx="504">
                  <c:v>0.44978400000000002</c:v>
                </c:pt>
                <c:pt idx="505">
                  <c:v>0.45100499999999999</c:v>
                </c:pt>
                <c:pt idx="506">
                  <c:v>0.45283499999999999</c:v>
                </c:pt>
                <c:pt idx="507">
                  <c:v>0.45329199999999997</c:v>
                </c:pt>
                <c:pt idx="508">
                  <c:v>0.45374999999999999</c:v>
                </c:pt>
                <c:pt idx="509">
                  <c:v>0.45443600000000001</c:v>
                </c:pt>
                <c:pt idx="510">
                  <c:v>0.45546599999999998</c:v>
                </c:pt>
                <c:pt idx="511">
                  <c:v>0.45701000000000003</c:v>
                </c:pt>
                <c:pt idx="512">
                  <c:v>0.45758900000000002</c:v>
                </c:pt>
                <c:pt idx="513">
                  <c:v>0.45845799999999998</c:v>
                </c:pt>
                <c:pt idx="514">
                  <c:v>0.45976099999999998</c:v>
                </c:pt>
                <c:pt idx="515">
                  <c:v>0.46008700000000002</c:v>
                </c:pt>
                <c:pt idx="516">
                  <c:v>0.46041300000000002</c:v>
                </c:pt>
                <c:pt idx="517">
                  <c:v>0.46090100000000001</c:v>
                </c:pt>
                <c:pt idx="518">
                  <c:v>0.46163399999999999</c:v>
                </c:pt>
                <c:pt idx="519">
                  <c:v>0.46273399999999998</c:v>
                </c:pt>
                <c:pt idx="520">
                  <c:v>0.46438299999999999</c:v>
                </c:pt>
                <c:pt idx="521">
                  <c:v>0.465001</c:v>
                </c:pt>
                <c:pt idx="522">
                  <c:v>0.46592899999999998</c:v>
                </c:pt>
                <c:pt idx="523">
                  <c:v>0.46732000000000001</c:v>
                </c:pt>
                <c:pt idx="524">
                  <c:v>0.46784199999999998</c:v>
                </c:pt>
                <c:pt idx="525">
                  <c:v>0.46862500000000001</c:v>
                </c:pt>
                <c:pt idx="526">
                  <c:v>0.46979900000000002</c:v>
                </c:pt>
                <c:pt idx="527">
                  <c:v>0.47155999999999998</c:v>
                </c:pt>
                <c:pt idx="528">
                  <c:v>0.47221999999999997</c:v>
                </c:pt>
                <c:pt idx="529">
                  <c:v>0.47321099999999999</c:v>
                </c:pt>
                <c:pt idx="530">
                  <c:v>0.47469699999999998</c:v>
                </c:pt>
                <c:pt idx="531">
                  <c:v>0.47525400000000001</c:v>
                </c:pt>
                <c:pt idx="532">
                  <c:v>0.47609000000000001</c:v>
                </c:pt>
                <c:pt idx="533">
                  <c:v>0.47734399999999999</c:v>
                </c:pt>
                <c:pt idx="534">
                  <c:v>0.47922399999999998</c:v>
                </c:pt>
                <c:pt idx="535">
                  <c:v>0.47993000000000002</c:v>
                </c:pt>
                <c:pt idx="536">
                  <c:v>0.480987</c:v>
                </c:pt>
                <c:pt idx="537">
                  <c:v>0.482574</c:v>
                </c:pt>
                <c:pt idx="538">
                  <c:v>0.48316900000000002</c:v>
                </c:pt>
                <c:pt idx="539">
                  <c:v>0.48406199999999999</c:v>
                </c:pt>
                <c:pt idx="540">
                  <c:v>0.48540100000000003</c:v>
                </c:pt>
                <c:pt idx="541">
                  <c:v>0.48740899999999998</c:v>
                </c:pt>
                <c:pt idx="542">
                  <c:v>0.48816199999999998</c:v>
                </c:pt>
                <c:pt idx="543">
                  <c:v>0.489292</c:v>
                </c:pt>
                <c:pt idx="544">
                  <c:v>0.48971500000000001</c:v>
                </c:pt>
                <c:pt idx="545">
                  <c:v>0.49035099999999998</c:v>
                </c:pt>
                <c:pt idx="546">
                  <c:v>0.49130400000000002</c:v>
                </c:pt>
                <c:pt idx="547">
                  <c:v>0.49273299999999998</c:v>
                </c:pt>
                <c:pt idx="548">
                  <c:v>0.49487799999999998</c:v>
                </c:pt>
                <c:pt idx="549">
                  <c:v>0.49568200000000001</c:v>
                </c:pt>
                <c:pt idx="550">
                  <c:v>0.49598399999999998</c:v>
                </c:pt>
                <c:pt idx="551">
                  <c:v>0.49643599999999999</c:v>
                </c:pt>
                <c:pt idx="552">
                  <c:v>0.49711499999999997</c:v>
                </c:pt>
                <c:pt idx="553">
                  <c:v>0.49813200000000002</c:v>
                </c:pt>
                <c:pt idx="554">
                  <c:v>0.49965900000000002</c:v>
                </c:pt>
                <c:pt idx="555">
                  <c:v>0.50194899999999998</c:v>
                </c:pt>
                <c:pt idx="556">
                  <c:v>0.50280800000000003</c:v>
                </c:pt>
                <c:pt idx="557">
                  <c:v>0.50409599999999999</c:v>
                </c:pt>
                <c:pt idx="558">
                  <c:v>0.504579</c:v>
                </c:pt>
                <c:pt idx="559">
                  <c:v>0.50530399999999998</c:v>
                </c:pt>
                <c:pt idx="560">
                  <c:v>0.50639100000000004</c:v>
                </c:pt>
                <c:pt idx="561">
                  <c:v>0.50802099999999994</c:v>
                </c:pt>
                <c:pt idx="562">
                  <c:v>0.508633</c:v>
                </c:pt>
                <c:pt idx="563">
                  <c:v>0.50954999999999995</c:v>
                </c:pt>
                <c:pt idx="564">
                  <c:v>0.50989399999999996</c:v>
                </c:pt>
                <c:pt idx="565">
                  <c:v>0.510409</c:v>
                </c:pt>
                <c:pt idx="566">
                  <c:v>0.51118300000000005</c:v>
                </c:pt>
                <c:pt idx="567">
                  <c:v>0.51234400000000002</c:v>
                </c:pt>
                <c:pt idx="568">
                  <c:v>0.51408500000000001</c:v>
                </c:pt>
                <c:pt idx="569">
                  <c:v>0.51473800000000003</c:v>
                </c:pt>
                <c:pt idx="570">
                  <c:v>0.51571699999999998</c:v>
                </c:pt>
                <c:pt idx="571">
                  <c:v>0.51718600000000003</c:v>
                </c:pt>
                <c:pt idx="572">
                  <c:v>0.517737</c:v>
                </c:pt>
                <c:pt idx="573">
                  <c:v>0.518563</c:v>
                </c:pt>
                <c:pt idx="574">
                  <c:v>0.51980300000000002</c:v>
                </c:pt>
                <c:pt idx="575">
                  <c:v>0.52166199999999996</c:v>
                </c:pt>
                <c:pt idx="576">
                  <c:v>0.52235900000000002</c:v>
                </c:pt>
                <c:pt idx="577">
                  <c:v>0.52340500000000001</c:v>
                </c:pt>
                <c:pt idx="578">
                  <c:v>0.52379699999999996</c:v>
                </c:pt>
                <c:pt idx="579">
                  <c:v>0.52438499999999999</c:v>
                </c:pt>
                <c:pt idx="580">
                  <c:v>0.52526799999999996</c:v>
                </c:pt>
                <c:pt idx="581">
                  <c:v>0.52659100000000003</c:v>
                </c:pt>
                <c:pt idx="582">
                  <c:v>0.52708699999999997</c:v>
                </c:pt>
                <c:pt idx="583">
                  <c:v>0.52783199999999997</c:v>
                </c:pt>
                <c:pt idx="584">
                  <c:v>0.528949</c:v>
                </c:pt>
                <c:pt idx="585">
                  <c:v>0.53062399999999998</c:v>
                </c:pt>
                <c:pt idx="586">
                  <c:v>0.53125199999999995</c:v>
                </c:pt>
                <c:pt idx="587">
                  <c:v>0.53219399999999994</c:v>
                </c:pt>
                <c:pt idx="588">
                  <c:v>0.53254800000000002</c:v>
                </c:pt>
                <c:pt idx="589">
                  <c:v>0.53307800000000005</c:v>
                </c:pt>
                <c:pt idx="590">
                  <c:v>0.53387300000000004</c:v>
                </c:pt>
                <c:pt idx="591">
                  <c:v>0.53506500000000001</c:v>
                </c:pt>
                <c:pt idx="592">
                  <c:v>0.53685400000000005</c:v>
                </c:pt>
                <c:pt idx="593">
                  <c:v>0.53752500000000003</c:v>
                </c:pt>
                <c:pt idx="594">
                  <c:v>0.53853099999999998</c:v>
                </c:pt>
                <c:pt idx="595">
                  <c:v>0.53890899999999997</c:v>
                </c:pt>
                <c:pt idx="596">
                  <c:v>0.53947400000000001</c:v>
                </c:pt>
                <c:pt idx="597">
                  <c:v>0.540323</c:v>
                </c:pt>
                <c:pt idx="598">
                  <c:v>0.541597</c:v>
                </c:pt>
                <c:pt idx="599">
                  <c:v>0.54207499999999997</c:v>
                </c:pt>
                <c:pt idx="600">
                  <c:v>0.54279100000000002</c:v>
                </c:pt>
                <c:pt idx="601">
                  <c:v>0.54386500000000004</c:v>
                </c:pt>
                <c:pt idx="602">
                  <c:v>0.54547699999999999</c:v>
                </c:pt>
                <c:pt idx="603">
                  <c:v>0.54608199999999996</c:v>
                </c:pt>
                <c:pt idx="604">
                  <c:v>0.54630800000000002</c:v>
                </c:pt>
                <c:pt idx="605">
                  <c:v>0.54664800000000002</c:v>
                </c:pt>
                <c:pt idx="606">
                  <c:v>0.54715800000000003</c:v>
                </c:pt>
                <c:pt idx="607">
                  <c:v>0.54792300000000005</c:v>
                </c:pt>
                <c:pt idx="608">
                  <c:v>0.54820999999999998</c:v>
                </c:pt>
                <c:pt idx="609">
                  <c:v>0.54864000000000002</c:v>
                </c:pt>
                <c:pt idx="610">
                  <c:v>0.54928600000000005</c:v>
                </c:pt>
                <c:pt idx="611">
                  <c:v>0.55025400000000002</c:v>
                </c:pt>
                <c:pt idx="612">
                  <c:v>0.55170600000000003</c:v>
                </c:pt>
                <c:pt idx="613">
                  <c:v>0.55225100000000005</c:v>
                </c:pt>
                <c:pt idx="614">
                  <c:v>0.553068</c:v>
                </c:pt>
                <c:pt idx="615">
                  <c:v>0.55337400000000003</c:v>
                </c:pt>
                <c:pt idx="616">
                  <c:v>0.55383300000000002</c:v>
                </c:pt>
                <c:pt idx="617">
                  <c:v>0.55452299999999999</c:v>
                </c:pt>
                <c:pt idx="618">
                  <c:v>0.55555699999999997</c:v>
                </c:pt>
                <c:pt idx="619">
                  <c:v>0.55594399999999999</c:v>
                </c:pt>
                <c:pt idx="620">
                  <c:v>0.55652599999999997</c:v>
                </c:pt>
                <c:pt idx="621">
                  <c:v>0.55739799999999995</c:v>
                </c:pt>
                <c:pt idx="622">
                  <c:v>0.55870699999999995</c:v>
                </c:pt>
                <c:pt idx="623">
                  <c:v>0.55919700000000006</c:v>
                </c:pt>
                <c:pt idx="624">
                  <c:v>0.55993300000000001</c:v>
                </c:pt>
                <c:pt idx="625">
                  <c:v>0.56103700000000001</c:v>
                </c:pt>
                <c:pt idx="626">
                  <c:v>0.56145100000000003</c:v>
                </c:pt>
                <c:pt idx="627">
                  <c:v>0.56207200000000002</c:v>
                </c:pt>
                <c:pt idx="628">
                  <c:v>0.56300399999999995</c:v>
                </c:pt>
                <c:pt idx="629">
                  <c:v>0.56335299999999999</c:v>
                </c:pt>
                <c:pt idx="630">
                  <c:v>0.56387699999999996</c:v>
                </c:pt>
                <c:pt idx="631">
                  <c:v>0.56466300000000003</c:v>
                </c:pt>
                <c:pt idx="632">
                  <c:v>0.56584199999999996</c:v>
                </c:pt>
                <c:pt idx="633">
                  <c:v>0.56761099999999998</c:v>
                </c:pt>
                <c:pt idx="634">
                  <c:v>0.56827399999999995</c:v>
                </c:pt>
                <c:pt idx="635">
                  <c:v>0.56926900000000002</c:v>
                </c:pt>
                <c:pt idx="636">
                  <c:v>0.56964199999999998</c:v>
                </c:pt>
                <c:pt idx="637">
                  <c:v>0.57020099999999996</c:v>
                </c:pt>
                <c:pt idx="638">
                  <c:v>0.57103999999999999</c:v>
                </c:pt>
                <c:pt idx="639">
                  <c:v>0.572299</c:v>
                </c:pt>
                <c:pt idx="640">
                  <c:v>0.57418800000000003</c:v>
                </c:pt>
                <c:pt idx="641">
                  <c:v>0.57489599999999996</c:v>
                </c:pt>
                <c:pt idx="642">
                  <c:v>0.57516199999999995</c:v>
                </c:pt>
                <c:pt idx="643">
                  <c:v>0.57555999999999996</c:v>
                </c:pt>
                <c:pt idx="644">
                  <c:v>0.57615799999999995</c:v>
                </c:pt>
                <c:pt idx="645">
                  <c:v>0.57705399999999996</c:v>
                </c:pt>
                <c:pt idx="646">
                  <c:v>0.57839799999999997</c:v>
                </c:pt>
                <c:pt idx="647">
                  <c:v>0.58041500000000001</c:v>
                </c:pt>
                <c:pt idx="648">
                  <c:v>0.58117099999999999</c:v>
                </c:pt>
                <c:pt idx="649">
                  <c:v>0.58230499999999996</c:v>
                </c:pt>
                <c:pt idx="650">
                  <c:v>0.582731</c:v>
                </c:pt>
                <c:pt idx="651">
                  <c:v>0.58336900000000003</c:v>
                </c:pt>
                <c:pt idx="652">
                  <c:v>0.58432600000000001</c:v>
                </c:pt>
                <c:pt idx="653">
                  <c:v>0.585762</c:v>
                </c:pt>
                <c:pt idx="654">
                  <c:v>0.58791499999999997</c:v>
                </c:pt>
                <c:pt idx="655">
                  <c:v>0.588723</c:v>
                </c:pt>
                <c:pt idx="656">
                  <c:v>0.58953</c:v>
                </c:pt>
                <c:pt idx="657">
                  <c:v>0.59033800000000003</c:v>
                </c:pt>
                <c:pt idx="658">
                  <c:v>0.59154899999999999</c:v>
                </c:pt>
                <c:pt idx="659">
                  <c:v>0.59200399999999997</c:v>
                </c:pt>
                <c:pt idx="660">
                  <c:v>0.59268500000000002</c:v>
                </c:pt>
                <c:pt idx="661">
                  <c:v>0.59370699999999998</c:v>
                </c:pt>
                <c:pt idx="662">
                  <c:v>0.59523999999999999</c:v>
                </c:pt>
                <c:pt idx="663">
                  <c:v>0.59581499999999998</c:v>
                </c:pt>
                <c:pt idx="664">
                  <c:v>0.59667700000000001</c:v>
                </c:pt>
                <c:pt idx="665">
                  <c:v>0.597001</c:v>
                </c:pt>
                <c:pt idx="666">
                  <c:v>0.59748599999999996</c:v>
                </c:pt>
                <c:pt idx="667">
                  <c:v>0.59821400000000002</c:v>
                </c:pt>
                <c:pt idx="668">
                  <c:v>0.59930499999999998</c:v>
                </c:pt>
                <c:pt idx="669">
                  <c:v>0.60094199999999998</c:v>
                </c:pt>
                <c:pt idx="670">
                  <c:v>0.60339799999999999</c:v>
                </c:pt>
                <c:pt idx="671">
                  <c:v>0.60431900000000005</c:v>
                </c:pt>
                <c:pt idx="672">
                  <c:v>0.60570000000000002</c:v>
                </c:pt>
                <c:pt idx="673">
                  <c:v>0.60621800000000003</c:v>
                </c:pt>
                <c:pt idx="674">
                  <c:v>0.60699499999999995</c:v>
                </c:pt>
                <c:pt idx="675">
                  <c:v>0.60816099999999995</c:v>
                </c:pt>
                <c:pt idx="676">
                  <c:v>0.60990900000000003</c:v>
                </c:pt>
                <c:pt idx="677">
                  <c:v>0.61056500000000002</c:v>
                </c:pt>
                <c:pt idx="678">
                  <c:v>0.61081099999999999</c:v>
                </c:pt>
                <c:pt idx="679">
                  <c:v>0.61117900000000003</c:v>
                </c:pt>
                <c:pt idx="680">
                  <c:v>0.61173299999999997</c:v>
                </c:pt>
                <c:pt idx="681">
                  <c:v>0.61256200000000005</c:v>
                </c:pt>
                <c:pt idx="682">
                  <c:v>0.61380699999999999</c:v>
                </c:pt>
                <c:pt idx="683">
                  <c:v>0.61567400000000005</c:v>
                </c:pt>
                <c:pt idx="684">
                  <c:v>0.61637399999999998</c:v>
                </c:pt>
                <c:pt idx="685">
                  <c:v>0.61742399999999997</c:v>
                </c:pt>
                <c:pt idx="686">
                  <c:v>0.61781799999999998</c:v>
                </c:pt>
                <c:pt idx="687">
                  <c:v>0.61840899999999999</c:v>
                </c:pt>
                <c:pt idx="688">
                  <c:v>0.61929500000000004</c:v>
                </c:pt>
                <c:pt idx="689">
                  <c:v>0.61962700000000004</c:v>
                </c:pt>
                <c:pt idx="690">
                  <c:v>0.62012500000000004</c:v>
                </c:pt>
                <c:pt idx="691">
                  <c:v>0.62087300000000001</c:v>
                </c:pt>
                <c:pt idx="692">
                  <c:v>0.62199499999999996</c:v>
                </c:pt>
                <c:pt idx="693">
                  <c:v>0.62367700000000004</c:v>
                </c:pt>
                <c:pt idx="694">
                  <c:v>0.62430699999999995</c:v>
                </c:pt>
                <c:pt idx="695">
                  <c:v>0.62525399999999998</c:v>
                </c:pt>
                <c:pt idx="696">
                  <c:v>0.62560899999999997</c:v>
                </c:pt>
                <c:pt idx="697">
                  <c:v>0.62614099999999995</c:v>
                </c:pt>
                <c:pt idx="698">
                  <c:v>0.62693900000000002</c:v>
                </c:pt>
                <c:pt idx="699">
                  <c:v>0.62813699999999995</c:v>
                </c:pt>
                <c:pt idx="700">
                  <c:v>0.62993299999999997</c:v>
                </c:pt>
                <c:pt idx="701">
                  <c:v>0.63060700000000003</c:v>
                </c:pt>
                <c:pt idx="702">
                  <c:v>0.63161699999999998</c:v>
                </c:pt>
                <c:pt idx="703">
                  <c:v>0.631996</c:v>
                </c:pt>
                <c:pt idx="704">
                  <c:v>0.63256400000000002</c:v>
                </c:pt>
                <c:pt idx="705">
                  <c:v>0.63341700000000001</c:v>
                </c:pt>
                <c:pt idx="706">
                  <c:v>0.63469600000000004</c:v>
                </c:pt>
                <c:pt idx="707">
                  <c:v>0.63517500000000005</c:v>
                </c:pt>
                <c:pt idx="708">
                  <c:v>0.63589499999999999</c:v>
                </c:pt>
                <c:pt idx="709">
                  <c:v>0.63697400000000004</c:v>
                </c:pt>
                <c:pt idx="710">
                  <c:v>0.63859200000000005</c:v>
                </c:pt>
                <c:pt idx="711">
                  <c:v>0.63919899999999996</c:v>
                </c:pt>
                <c:pt idx="712">
                  <c:v>0.64010999999999996</c:v>
                </c:pt>
                <c:pt idx="713">
                  <c:v>0.64147500000000002</c:v>
                </c:pt>
                <c:pt idx="714">
                  <c:v>0.64198699999999997</c:v>
                </c:pt>
                <c:pt idx="715">
                  <c:v>0.64275499999999997</c:v>
                </c:pt>
                <c:pt idx="716">
                  <c:v>0.64390800000000004</c:v>
                </c:pt>
                <c:pt idx="717">
                  <c:v>0.64563599999999999</c:v>
                </c:pt>
                <c:pt idx="718">
                  <c:v>0.64628399999999997</c:v>
                </c:pt>
                <c:pt idx="719">
                  <c:v>0.64725600000000005</c:v>
                </c:pt>
                <c:pt idx="720">
                  <c:v>0.64871500000000004</c:v>
                </c:pt>
                <c:pt idx="721">
                  <c:v>0.64926200000000001</c:v>
                </c:pt>
                <c:pt idx="722">
                  <c:v>0.65008200000000005</c:v>
                </c:pt>
                <c:pt idx="723">
                  <c:v>0.651312</c:v>
                </c:pt>
                <c:pt idx="724">
                  <c:v>0.65315800000000002</c:v>
                </c:pt>
                <c:pt idx="725">
                  <c:v>0.65385000000000004</c:v>
                </c:pt>
                <c:pt idx="726">
                  <c:v>0.65488800000000003</c:v>
                </c:pt>
                <c:pt idx="727">
                  <c:v>0.65644599999999997</c:v>
                </c:pt>
                <c:pt idx="728">
                  <c:v>0.65703</c:v>
                </c:pt>
                <c:pt idx="729">
                  <c:v>0.65790599999999999</c:v>
                </c:pt>
                <c:pt idx="730">
                  <c:v>0.659219</c:v>
                </c:pt>
                <c:pt idx="731">
                  <c:v>0.65971199999999997</c:v>
                </c:pt>
                <c:pt idx="732">
                  <c:v>0.66045100000000001</c:v>
                </c:pt>
                <c:pt idx="733">
                  <c:v>0.66072900000000001</c:v>
                </c:pt>
                <c:pt idx="734">
                  <c:v>0.66114399999999995</c:v>
                </c:pt>
                <c:pt idx="735">
                  <c:v>0.66176800000000002</c:v>
                </c:pt>
                <c:pt idx="736">
                  <c:v>0.66270300000000004</c:v>
                </c:pt>
                <c:pt idx="737">
                  <c:v>0.66305400000000003</c:v>
                </c:pt>
                <c:pt idx="738">
                  <c:v>0.66357999999999995</c:v>
                </c:pt>
                <c:pt idx="739">
                  <c:v>0.66437000000000002</c:v>
                </c:pt>
                <c:pt idx="740">
                  <c:v>0.66555299999999995</c:v>
                </c:pt>
                <c:pt idx="741">
                  <c:v>0.66732899999999995</c:v>
                </c:pt>
                <c:pt idx="742">
                  <c:v>0.66799500000000001</c:v>
                </c:pt>
                <c:pt idx="743">
                  <c:v>0.66824499999999998</c:v>
                </c:pt>
                <c:pt idx="744">
                  <c:v>0.66861999999999999</c:v>
                </c:pt>
                <c:pt idx="745">
                  <c:v>0.66918100000000003</c:v>
                </c:pt>
                <c:pt idx="746">
                  <c:v>0.67002399999999995</c:v>
                </c:pt>
                <c:pt idx="747">
                  <c:v>0.67128900000000002</c:v>
                </c:pt>
                <c:pt idx="748">
                  <c:v>0.67318500000000003</c:v>
                </c:pt>
                <c:pt idx="749">
                  <c:v>0.67389600000000005</c:v>
                </c:pt>
                <c:pt idx="750">
                  <c:v>0.67496299999999998</c:v>
                </c:pt>
                <c:pt idx="751">
                  <c:v>0.67536300000000005</c:v>
                </c:pt>
                <c:pt idx="752">
                  <c:v>0.67596299999999998</c:v>
                </c:pt>
                <c:pt idx="753">
                  <c:v>0.67686299999999999</c:v>
                </c:pt>
                <c:pt idx="754">
                  <c:v>0.67720000000000002</c:v>
                </c:pt>
                <c:pt idx="755">
                  <c:v>0.67770699999999995</c:v>
                </c:pt>
                <c:pt idx="756">
                  <c:v>0.67846600000000001</c:v>
                </c:pt>
                <c:pt idx="757">
                  <c:v>0.67960500000000001</c:v>
                </c:pt>
                <c:pt idx="758">
                  <c:v>0.68131399999999998</c:v>
                </c:pt>
                <c:pt idx="759">
                  <c:v>0.68195499999999998</c:v>
                </c:pt>
                <c:pt idx="760">
                  <c:v>0.682195</c:v>
                </c:pt>
                <c:pt idx="761">
                  <c:v>0.68255500000000002</c:v>
                </c:pt>
                <c:pt idx="762">
                  <c:v>0.68309600000000004</c:v>
                </c:pt>
                <c:pt idx="763">
                  <c:v>0.68390700000000004</c:v>
                </c:pt>
                <c:pt idx="764">
                  <c:v>0.68512300000000004</c:v>
                </c:pt>
                <c:pt idx="765">
                  <c:v>0.686948</c:v>
                </c:pt>
                <c:pt idx="766">
                  <c:v>0.68763200000000002</c:v>
                </c:pt>
                <c:pt idx="767">
                  <c:v>0.68865799999999999</c:v>
                </c:pt>
                <c:pt idx="768">
                  <c:v>0.68904299999999996</c:v>
                </c:pt>
                <c:pt idx="769">
                  <c:v>0.68962100000000004</c:v>
                </c:pt>
                <c:pt idx="770">
                  <c:v>0.69048699999999996</c:v>
                </c:pt>
                <c:pt idx="771">
                  <c:v>0.69178600000000001</c:v>
                </c:pt>
                <c:pt idx="772">
                  <c:v>0.69227300000000003</c:v>
                </c:pt>
                <c:pt idx="773">
                  <c:v>0.69300300000000004</c:v>
                </c:pt>
                <c:pt idx="774">
                  <c:v>0.69409900000000002</c:v>
                </c:pt>
                <c:pt idx="775">
                  <c:v>0.69574400000000003</c:v>
                </c:pt>
                <c:pt idx="776">
                  <c:v>0.69635999999999998</c:v>
                </c:pt>
                <c:pt idx="777">
                  <c:v>0.69728500000000004</c:v>
                </c:pt>
                <c:pt idx="778">
                  <c:v>0.69867199999999996</c:v>
                </c:pt>
                <c:pt idx="779">
                  <c:v>0.69919200000000004</c:v>
                </c:pt>
                <c:pt idx="780">
                  <c:v>0.69997200000000004</c:v>
                </c:pt>
                <c:pt idx="781">
                  <c:v>0.70114299999999996</c:v>
                </c:pt>
                <c:pt idx="782">
                  <c:v>0.70289800000000002</c:v>
                </c:pt>
                <c:pt idx="783">
                  <c:v>0.70355699999999999</c:v>
                </c:pt>
                <c:pt idx="784">
                  <c:v>0.70454399999999995</c:v>
                </c:pt>
                <c:pt idx="785">
                  <c:v>0.70602600000000004</c:v>
                </c:pt>
                <c:pt idx="786">
                  <c:v>0.70658100000000001</c:v>
                </c:pt>
                <c:pt idx="787">
                  <c:v>0.70741399999999999</c:v>
                </c:pt>
                <c:pt idx="788">
                  <c:v>0.70866399999999996</c:v>
                </c:pt>
                <c:pt idx="789">
                  <c:v>0.71053900000000003</c:v>
                </c:pt>
                <c:pt idx="790">
                  <c:v>0.71124200000000004</c:v>
                </c:pt>
                <c:pt idx="791">
                  <c:v>0.71229699999999996</c:v>
                </c:pt>
                <c:pt idx="792">
                  <c:v>0.71387800000000001</c:v>
                </c:pt>
                <c:pt idx="793">
                  <c:v>0.71625099999999997</c:v>
                </c:pt>
                <c:pt idx="794">
                  <c:v>0.71684400000000004</c:v>
                </c:pt>
                <c:pt idx="795">
                  <c:v>0.71743800000000002</c:v>
                </c:pt>
                <c:pt idx="796">
                  <c:v>0.71832700000000005</c:v>
                </c:pt>
                <c:pt idx="797">
                  <c:v>0.71966200000000002</c:v>
                </c:pt>
                <c:pt idx="798">
                  <c:v>0.720997</c:v>
                </c:pt>
                <c:pt idx="799">
                  <c:v>0.72233099999999995</c:v>
                </c:pt>
                <c:pt idx="800">
                  <c:v>0.724333</c:v>
                </c:pt>
                <c:pt idx="801">
                  <c:v>0.72508399999999995</c:v>
                </c:pt>
                <c:pt idx="802">
                  <c:v>0.72536599999999996</c:v>
                </c:pt>
                <c:pt idx="803">
                  <c:v>0.72578799999999999</c:v>
                </c:pt>
                <c:pt idx="804">
                  <c:v>0.72642099999999998</c:v>
                </c:pt>
                <c:pt idx="805">
                  <c:v>0.72737099999999999</c:v>
                </c:pt>
                <c:pt idx="806">
                  <c:v>0.72772800000000004</c:v>
                </c:pt>
                <c:pt idx="807">
                  <c:v>0.72826199999999996</c:v>
                </c:pt>
                <c:pt idx="808">
                  <c:v>0.72906400000000005</c:v>
                </c:pt>
                <c:pt idx="809">
                  <c:v>0.730267</c:v>
                </c:pt>
                <c:pt idx="810">
                  <c:v>0.73207</c:v>
                </c:pt>
                <c:pt idx="811">
                  <c:v>0.73274700000000004</c:v>
                </c:pt>
                <c:pt idx="812">
                  <c:v>0.733761</c:v>
                </c:pt>
                <c:pt idx="813">
                  <c:v>0.73528400000000005</c:v>
                </c:pt>
                <c:pt idx="814">
                  <c:v>0.73756600000000005</c:v>
                </c:pt>
                <c:pt idx="815">
                  <c:v>0.73813700000000004</c:v>
                </c:pt>
                <c:pt idx="816">
                  <c:v>0.73870800000000003</c:v>
                </c:pt>
                <c:pt idx="817">
                  <c:v>0.739564</c:v>
                </c:pt>
                <c:pt idx="818">
                  <c:v>0.73988500000000001</c:v>
                </c:pt>
                <c:pt idx="819">
                  <c:v>0.740367</c:v>
                </c:pt>
                <c:pt idx="820">
                  <c:v>0.741089</c:v>
                </c:pt>
                <c:pt idx="821">
                  <c:v>0.74217299999999997</c:v>
                </c:pt>
                <c:pt idx="822">
                  <c:v>0.74379799999999996</c:v>
                </c:pt>
                <c:pt idx="823">
                  <c:v>0.74623600000000001</c:v>
                </c:pt>
                <c:pt idx="824">
                  <c:v>0.74714999999999998</c:v>
                </c:pt>
                <c:pt idx="825">
                  <c:v>0.74852099999999999</c:v>
                </c:pt>
                <c:pt idx="826">
                  <c:v>0.74903600000000004</c:v>
                </c:pt>
                <c:pt idx="827">
                  <c:v>0.749807</c:v>
                </c:pt>
                <c:pt idx="828">
                  <c:v>0.75096399999999996</c:v>
                </c:pt>
                <c:pt idx="829">
                  <c:v>0.75270000000000004</c:v>
                </c:pt>
                <c:pt idx="830">
                  <c:v>0.75335099999999999</c:v>
                </c:pt>
                <c:pt idx="831">
                  <c:v>0.75432699999999997</c:v>
                </c:pt>
                <c:pt idx="832">
                  <c:v>0.75579099999999999</c:v>
                </c:pt>
                <c:pt idx="833">
                  <c:v>0.75634000000000001</c:v>
                </c:pt>
                <c:pt idx="834">
                  <c:v>0.75716399999999995</c:v>
                </c:pt>
                <c:pt idx="835">
                  <c:v>0.75839999999999996</c:v>
                </c:pt>
                <c:pt idx="836">
                  <c:v>0.76025299999999996</c:v>
                </c:pt>
                <c:pt idx="837">
                  <c:v>0.76094799999999996</c:v>
                </c:pt>
                <c:pt idx="838">
                  <c:v>0.76120900000000002</c:v>
                </c:pt>
                <c:pt idx="839">
                  <c:v>0.76160000000000005</c:v>
                </c:pt>
                <c:pt idx="840">
                  <c:v>0.76218600000000003</c:v>
                </c:pt>
                <c:pt idx="841">
                  <c:v>0.76306600000000002</c:v>
                </c:pt>
                <c:pt idx="842">
                  <c:v>0.76339599999999996</c:v>
                </c:pt>
                <c:pt idx="843">
                  <c:v>0.76388999999999996</c:v>
                </c:pt>
                <c:pt idx="844">
                  <c:v>0.76463300000000001</c:v>
                </c:pt>
                <c:pt idx="845">
                  <c:v>0.76574600000000004</c:v>
                </c:pt>
                <c:pt idx="846">
                  <c:v>0.76741599999999999</c:v>
                </c:pt>
                <c:pt idx="847">
                  <c:v>0.768042</c:v>
                </c:pt>
                <c:pt idx="848">
                  <c:v>0.76827699999999999</c:v>
                </c:pt>
                <c:pt idx="849">
                  <c:v>0.76862900000000001</c:v>
                </c:pt>
                <c:pt idx="850">
                  <c:v>0.76915800000000001</c:v>
                </c:pt>
                <c:pt idx="851">
                  <c:v>0.76995000000000002</c:v>
                </c:pt>
                <c:pt idx="852">
                  <c:v>0.77113900000000002</c:v>
                </c:pt>
                <c:pt idx="853">
                  <c:v>0.772922</c:v>
                </c:pt>
                <c:pt idx="854">
                  <c:v>0.77359100000000003</c:v>
                </c:pt>
                <c:pt idx="855">
                  <c:v>0.774594</c:v>
                </c:pt>
                <c:pt idx="856">
                  <c:v>0.77497000000000005</c:v>
                </c:pt>
                <c:pt idx="857">
                  <c:v>0.77553399999999995</c:v>
                </c:pt>
                <c:pt idx="858">
                  <c:v>0.77638099999999999</c:v>
                </c:pt>
                <c:pt idx="859">
                  <c:v>0.77764999999999995</c:v>
                </c:pt>
                <c:pt idx="860">
                  <c:v>0.77812599999999998</c:v>
                </c:pt>
                <c:pt idx="861">
                  <c:v>0.77884100000000001</c:v>
                </c:pt>
                <c:pt idx="862">
                  <c:v>0.77991200000000005</c:v>
                </c:pt>
                <c:pt idx="863">
                  <c:v>0.78151800000000005</c:v>
                </c:pt>
                <c:pt idx="864">
                  <c:v>0.78212099999999996</c:v>
                </c:pt>
                <c:pt idx="865">
                  <c:v>0.78302499999999997</c:v>
                </c:pt>
                <c:pt idx="866">
                  <c:v>0.78438099999999999</c:v>
                </c:pt>
                <c:pt idx="867">
                  <c:v>0.78488899999999995</c:v>
                </c:pt>
                <c:pt idx="868">
                  <c:v>0.78565200000000002</c:v>
                </c:pt>
                <c:pt idx="869">
                  <c:v>0.78679500000000002</c:v>
                </c:pt>
                <c:pt idx="870">
                  <c:v>0.78851099999999996</c:v>
                </c:pt>
                <c:pt idx="871">
                  <c:v>0.78915500000000005</c:v>
                </c:pt>
                <c:pt idx="872">
                  <c:v>0.79012000000000004</c:v>
                </c:pt>
                <c:pt idx="873">
                  <c:v>0.79156800000000005</c:v>
                </c:pt>
                <c:pt idx="874">
                  <c:v>0.79210999999999998</c:v>
                </c:pt>
                <c:pt idx="875">
                  <c:v>0.79292499999999999</c:v>
                </c:pt>
                <c:pt idx="876">
                  <c:v>0.79414600000000002</c:v>
                </c:pt>
                <c:pt idx="877">
                  <c:v>0.79597899999999999</c:v>
                </c:pt>
                <c:pt idx="878">
                  <c:v>0.79666599999999999</c:v>
                </c:pt>
                <c:pt idx="879">
                  <c:v>0.79692300000000005</c:v>
                </c:pt>
                <c:pt idx="880">
                  <c:v>0.79730999999999996</c:v>
                </c:pt>
                <c:pt idx="881">
                  <c:v>0.79788999999999999</c:v>
                </c:pt>
                <c:pt idx="882">
                  <c:v>0.798759</c:v>
                </c:pt>
                <c:pt idx="883">
                  <c:v>0.800064</c:v>
                </c:pt>
                <c:pt idx="884">
                  <c:v>0.80201999999999996</c:v>
                </c:pt>
                <c:pt idx="885">
                  <c:v>0.80275399999999997</c:v>
                </c:pt>
                <c:pt idx="886">
                  <c:v>0.80385499999999999</c:v>
                </c:pt>
                <c:pt idx="887">
                  <c:v>0.80426699999999995</c:v>
                </c:pt>
                <c:pt idx="888">
                  <c:v>0.80488599999999999</c:v>
                </c:pt>
                <c:pt idx="889">
                  <c:v>0.80581499999999995</c:v>
                </c:pt>
                <c:pt idx="890">
                  <c:v>0.80720800000000004</c:v>
                </c:pt>
                <c:pt idx="891">
                  <c:v>0.80929700000000004</c:v>
                </c:pt>
                <c:pt idx="892">
                  <c:v>0.81008100000000005</c:v>
                </c:pt>
                <c:pt idx="893">
                  <c:v>0.81125599999999998</c:v>
                </c:pt>
                <c:pt idx="894">
                  <c:v>0.811697</c:v>
                </c:pt>
                <c:pt idx="895">
                  <c:v>0.81235800000000002</c:v>
                </c:pt>
                <c:pt idx="896">
                  <c:v>0.81335000000000002</c:v>
                </c:pt>
                <c:pt idx="897">
                  <c:v>0.81483700000000003</c:v>
                </c:pt>
                <c:pt idx="898">
                  <c:v>0.81539499999999998</c:v>
                </c:pt>
                <c:pt idx="899">
                  <c:v>0.81623199999999996</c:v>
                </c:pt>
                <c:pt idx="900">
                  <c:v>0.81748699999999996</c:v>
                </c:pt>
                <c:pt idx="901">
                  <c:v>0.81795799999999996</c:v>
                </c:pt>
                <c:pt idx="902">
                  <c:v>0.81866399999999995</c:v>
                </c:pt>
                <c:pt idx="903">
                  <c:v>0.81972199999999995</c:v>
                </c:pt>
                <c:pt idx="904">
                  <c:v>0.82131100000000001</c:v>
                </c:pt>
                <c:pt idx="905">
                  <c:v>0.82190700000000005</c:v>
                </c:pt>
                <c:pt idx="906">
                  <c:v>0.82279999999999998</c:v>
                </c:pt>
                <c:pt idx="907">
                  <c:v>0.82413999999999998</c:v>
                </c:pt>
                <c:pt idx="908">
                  <c:v>0.82464300000000001</c:v>
                </c:pt>
                <c:pt idx="909">
                  <c:v>0.82539700000000005</c:v>
                </c:pt>
                <c:pt idx="910">
                  <c:v>0.82567999999999997</c:v>
                </c:pt>
                <c:pt idx="911">
                  <c:v>0.82610399999999995</c:v>
                </c:pt>
                <c:pt idx="912">
                  <c:v>0.82674000000000003</c:v>
                </c:pt>
                <c:pt idx="913">
                  <c:v>0.82769400000000004</c:v>
                </c:pt>
                <c:pt idx="914">
                  <c:v>0.82805200000000001</c:v>
                </c:pt>
                <c:pt idx="915">
                  <c:v>0.82858799999999999</c:v>
                </c:pt>
                <c:pt idx="916">
                  <c:v>0.82939300000000005</c:v>
                </c:pt>
                <c:pt idx="917">
                  <c:v>0.83060100000000003</c:v>
                </c:pt>
                <c:pt idx="918">
                  <c:v>0.83241200000000004</c:v>
                </c:pt>
                <c:pt idx="919">
                  <c:v>0.83309200000000005</c:v>
                </c:pt>
                <c:pt idx="920">
                  <c:v>0.83411100000000005</c:v>
                </c:pt>
                <c:pt idx="921">
                  <c:v>0.83563900000000002</c:v>
                </c:pt>
                <c:pt idx="922">
                  <c:v>0.83621199999999996</c:v>
                </c:pt>
                <c:pt idx="923">
                  <c:v>0.83707200000000004</c:v>
                </c:pt>
                <c:pt idx="924">
                  <c:v>0.83836100000000002</c:v>
                </c:pt>
                <c:pt idx="925">
                  <c:v>0.83884499999999995</c:v>
                </c:pt>
                <c:pt idx="926">
                  <c:v>0.83957000000000004</c:v>
                </c:pt>
                <c:pt idx="927">
                  <c:v>0.83984199999999998</c:v>
                </c:pt>
                <c:pt idx="928">
                  <c:v>0.84025000000000005</c:v>
                </c:pt>
                <c:pt idx="929">
                  <c:v>0.840862</c:v>
                </c:pt>
                <c:pt idx="930">
                  <c:v>0.84177999999999997</c:v>
                </c:pt>
                <c:pt idx="931">
                  <c:v>0.84315799999999996</c:v>
                </c:pt>
                <c:pt idx="932">
                  <c:v>0.84522299999999995</c:v>
                </c:pt>
                <c:pt idx="933">
                  <c:v>0.84728899999999996</c:v>
                </c:pt>
                <c:pt idx="934">
                  <c:v>0.84780500000000003</c:v>
                </c:pt>
                <c:pt idx="935">
                  <c:v>0.84858</c:v>
                </c:pt>
                <c:pt idx="936">
                  <c:v>0.849742</c:v>
                </c:pt>
                <c:pt idx="937">
                  <c:v>0.85148500000000005</c:v>
                </c:pt>
                <c:pt idx="938">
                  <c:v>0.85409900000000005</c:v>
                </c:pt>
                <c:pt idx="939">
                  <c:v>0.85434399999999999</c:v>
                </c:pt>
                <c:pt idx="940">
                  <c:v>0.85471200000000003</c:v>
                </c:pt>
                <c:pt idx="941">
                  <c:v>0.855263</c:v>
                </c:pt>
                <c:pt idx="942">
                  <c:v>0.85609000000000002</c:v>
                </c:pt>
                <c:pt idx="943">
                  <c:v>0.85733099999999995</c:v>
                </c:pt>
                <c:pt idx="944">
                  <c:v>0.85919199999999996</c:v>
                </c:pt>
                <c:pt idx="945">
                  <c:v>0.85989000000000004</c:v>
                </c:pt>
                <c:pt idx="946">
                  <c:v>0.86093699999999995</c:v>
                </c:pt>
                <c:pt idx="947">
                  <c:v>0.86133000000000004</c:v>
                </c:pt>
                <c:pt idx="948">
                  <c:v>0.86191799999999996</c:v>
                </c:pt>
                <c:pt idx="949">
                  <c:v>0.86280199999999996</c:v>
                </c:pt>
                <c:pt idx="950">
                  <c:v>0.86412699999999998</c:v>
                </c:pt>
                <c:pt idx="951">
                  <c:v>0.86611400000000005</c:v>
                </c:pt>
                <c:pt idx="952">
                  <c:v>0.86685900000000005</c:v>
                </c:pt>
                <c:pt idx="953">
                  <c:v>0.867977</c:v>
                </c:pt>
                <c:pt idx="954">
                  <c:v>0.86839699999999997</c:v>
                </c:pt>
                <c:pt idx="955">
                  <c:v>0.86902599999999997</c:v>
                </c:pt>
                <c:pt idx="956">
                  <c:v>0.86996899999999999</c:v>
                </c:pt>
                <c:pt idx="957">
                  <c:v>0.87138400000000005</c:v>
                </c:pt>
                <c:pt idx="958">
                  <c:v>0.873506</c:v>
                </c:pt>
                <c:pt idx="959">
                  <c:v>0.87562799999999996</c:v>
                </c:pt>
                <c:pt idx="960">
                  <c:v>0.87615900000000002</c:v>
                </c:pt>
                <c:pt idx="961">
                  <c:v>0.87695500000000004</c:v>
                </c:pt>
                <c:pt idx="962">
                  <c:v>0.87814899999999996</c:v>
                </c:pt>
                <c:pt idx="963">
                  <c:v>0.87994000000000006</c:v>
                </c:pt>
                <c:pt idx="964">
                  <c:v>0.88262600000000002</c:v>
                </c:pt>
                <c:pt idx="965">
                  <c:v>0.88287700000000002</c:v>
                </c:pt>
                <c:pt idx="966">
                  <c:v>0.88325500000000001</c:v>
                </c:pt>
                <c:pt idx="967">
                  <c:v>0.883822</c:v>
                </c:pt>
                <c:pt idx="968">
                  <c:v>0.88467200000000001</c:v>
                </c:pt>
                <c:pt idx="969">
                  <c:v>0.88594700000000004</c:v>
                </c:pt>
                <c:pt idx="970">
                  <c:v>0.88785899999999995</c:v>
                </c:pt>
                <c:pt idx="971">
                  <c:v>0.88857600000000003</c:v>
                </c:pt>
                <c:pt idx="972">
                  <c:v>0.889652</c:v>
                </c:pt>
                <c:pt idx="973">
                  <c:v>0.89005500000000004</c:v>
                </c:pt>
                <c:pt idx="974">
                  <c:v>0.89066000000000001</c:v>
                </c:pt>
                <c:pt idx="975">
                  <c:v>0.89156800000000003</c:v>
                </c:pt>
                <c:pt idx="976">
                  <c:v>0.89292899999999997</c:v>
                </c:pt>
                <c:pt idx="977">
                  <c:v>0.89497099999999996</c:v>
                </c:pt>
                <c:pt idx="978">
                  <c:v>0.89701299999999995</c:v>
                </c:pt>
                <c:pt idx="979">
                  <c:v>0.89752399999999999</c:v>
                </c:pt>
                <c:pt idx="980">
                  <c:v>0.898289</c:v>
                </c:pt>
                <c:pt idx="981">
                  <c:v>0.89943799999999996</c:v>
                </c:pt>
                <c:pt idx="982">
                  <c:v>0.90116099999999999</c:v>
                </c:pt>
                <c:pt idx="983">
                  <c:v>0.90374600000000005</c:v>
                </c:pt>
                <c:pt idx="984">
                  <c:v>0.90439199999999997</c:v>
                </c:pt>
                <c:pt idx="985">
                  <c:v>0.90503800000000001</c:v>
                </c:pt>
                <c:pt idx="986">
                  <c:v>0.90600700000000001</c:v>
                </c:pt>
                <c:pt idx="987">
                  <c:v>0.90746099999999996</c:v>
                </c:pt>
                <c:pt idx="988">
                  <c:v>0.90800599999999998</c:v>
                </c:pt>
                <c:pt idx="989">
                  <c:v>0.90882399999999997</c:v>
                </c:pt>
                <c:pt idx="990">
                  <c:v>0.91005000000000003</c:v>
                </c:pt>
                <c:pt idx="991">
                  <c:v>0.91051000000000004</c:v>
                </c:pt>
                <c:pt idx="992">
                  <c:v>0.91120000000000001</c:v>
                </c:pt>
                <c:pt idx="993">
                  <c:v>0.91145900000000002</c:v>
                </c:pt>
                <c:pt idx="994">
                  <c:v>0.91184699999999996</c:v>
                </c:pt>
                <c:pt idx="995">
                  <c:v>0.91242900000000005</c:v>
                </c:pt>
                <c:pt idx="996">
                  <c:v>0.91330299999999998</c:v>
                </c:pt>
                <c:pt idx="997">
                  <c:v>0.91461199999999998</c:v>
                </c:pt>
                <c:pt idx="998">
                  <c:v>0.91657699999999998</c:v>
                </c:pt>
                <c:pt idx="999">
                  <c:v>0.91731399999999996</c:v>
                </c:pt>
                <c:pt idx="1000">
                  <c:v>0.91841899999999999</c:v>
                </c:pt>
                <c:pt idx="1001">
                  <c:v>0.91883400000000004</c:v>
                </c:pt>
                <c:pt idx="1002">
                  <c:v>0.91945500000000002</c:v>
                </c:pt>
                <c:pt idx="1003">
                  <c:v>0.92038799999999998</c:v>
                </c:pt>
                <c:pt idx="1004">
                  <c:v>0.92073799999999995</c:v>
                </c:pt>
                <c:pt idx="1005">
                  <c:v>0.92126200000000003</c:v>
                </c:pt>
                <c:pt idx="1006">
                  <c:v>0.92204900000000001</c:v>
                </c:pt>
                <c:pt idx="1007">
                  <c:v>0.92322899999999997</c:v>
                </c:pt>
                <c:pt idx="1008">
                  <c:v>0.92500000000000004</c:v>
                </c:pt>
                <c:pt idx="1009">
                  <c:v>0.92566300000000001</c:v>
                </c:pt>
                <c:pt idx="1010">
                  <c:v>0.92665900000000001</c:v>
                </c:pt>
                <c:pt idx="1011">
                  <c:v>0.92815300000000001</c:v>
                </c:pt>
                <c:pt idx="1012">
                  <c:v>0.92871300000000001</c:v>
                </c:pt>
                <c:pt idx="1013">
                  <c:v>0.92955299999999996</c:v>
                </c:pt>
                <c:pt idx="1014">
                  <c:v>0.93081400000000003</c:v>
                </c:pt>
                <c:pt idx="1015">
                  <c:v>0.93270399999999998</c:v>
                </c:pt>
                <c:pt idx="1016">
                  <c:v>0.93341300000000005</c:v>
                </c:pt>
                <c:pt idx="1017">
                  <c:v>0.93412200000000001</c:v>
                </c:pt>
                <c:pt idx="1018">
                  <c:v>0.93483099999999997</c:v>
                </c:pt>
                <c:pt idx="1019">
                  <c:v>0.935894</c:v>
                </c:pt>
                <c:pt idx="1020">
                  <c:v>0.93749000000000005</c:v>
                </c:pt>
                <c:pt idx="1021">
                  <c:v>0.939882</c:v>
                </c:pt>
                <c:pt idx="1022">
                  <c:v>0.940106</c:v>
                </c:pt>
                <c:pt idx="1023">
                  <c:v>0.94044300000000003</c:v>
                </c:pt>
                <c:pt idx="1024">
                  <c:v>0.94094800000000001</c:v>
                </c:pt>
                <c:pt idx="1025">
                  <c:v>0.94170500000000001</c:v>
                </c:pt>
                <c:pt idx="1026">
                  <c:v>0.94284000000000001</c:v>
                </c:pt>
                <c:pt idx="1027">
                  <c:v>0.94454400000000005</c:v>
                </c:pt>
                <c:pt idx="1028">
                  <c:v>0.94709900000000002</c:v>
                </c:pt>
                <c:pt idx="1029">
                  <c:v>0.94733800000000001</c:v>
                </c:pt>
                <c:pt idx="1030">
                  <c:v>0.94769800000000004</c:v>
                </c:pt>
                <c:pt idx="1031">
                  <c:v>0.94823599999999997</c:v>
                </c:pt>
                <c:pt idx="1032">
                  <c:v>0.94904500000000003</c:v>
                </c:pt>
                <c:pt idx="1033">
                  <c:v>0.95025800000000005</c:v>
                </c:pt>
                <c:pt idx="1034">
                  <c:v>0.95207600000000003</c:v>
                </c:pt>
                <c:pt idx="1035">
                  <c:v>0.95275900000000002</c:v>
                </c:pt>
                <c:pt idx="1036">
                  <c:v>0.95378200000000002</c:v>
                </c:pt>
                <c:pt idx="1037">
                  <c:v>0.95416500000000004</c:v>
                </c:pt>
                <c:pt idx="1038">
                  <c:v>0.95474099999999995</c:v>
                </c:pt>
                <c:pt idx="1039">
                  <c:v>0.95560400000000001</c:v>
                </c:pt>
                <c:pt idx="1040">
                  <c:v>0.95689900000000006</c:v>
                </c:pt>
                <c:pt idx="1041">
                  <c:v>0.95884199999999997</c:v>
                </c:pt>
                <c:pt idx="1042">
                  <c:v>0.95957000000000003</c:v>
                </c:pt>
                <c:pt idx="1043">
                  <c:v>0.96066300000000004</c:v>
                </c:pt>
                <c:pt idx="1044">
                  <c:v>0.96107200000000004</c:v>
                </c:pt>
                <c:pt idx="1045">
                  <c:v>0.96168699999999996</c:v>
                </c:pt>
                <c:pt idx="1046">
                  <c:v>0.96260900000000005</c:v>
                </c:pt>
                <c:pt idx="1047">
                  <c:v>0.96399199999999996</c:v>
                </c:pt>
                <c:pt idx="1048">
                  <c:v>0.96606599999999998</c:v>
                </c:pt>
                <c:pt idx="1049">
                  <c:v>0.96684400000000004</c:v>
                </c:pt>
                <c:pt idx="1050">
                  <c:v>0.96801099999999995</c:v>
                </c:pt>
                <c:pt idx="1051">
                  <c:v>0.96844799999999998</c:v>
                </c:pt>
                <c:pt idx="1052">
                  <c:v>0.96910499999999999</c:v>
                </c:pt>
                <c:pt idx="1053">
                  <c:v>0.97008899999999998</c:v>
                </c:pt>
                <c:pt idx="1054">
                  <c:v>0.97156600000000004</c:v>
                </c:pt>
                <c:pt idx="1055">
                  <c:v>0.97211899999999996</c:v>
                </c:pt>
                <c:pt idx="1056">
                  <c:v>0.97294999999999998</c:v>
                </c:pt>
                <c:pt idx="1057">
                  <c:v>0.97419599999999995</c:v>
                </c:pt>
                <c:pt idx="1058">
                  <c:v>0.97466299999999995</c:v>
                </c:pt>
                <c:pt idx="1059">
                  <c:v>0.97536400000000001</c:v>
                </c:pt>
                <c:pt idx="1060">
                  <c:v>0.97562700000000002</c:v>
                </c:pt>
                <c:pt idx="1061">
                  <c:v>0.97602100000000003</c:v>
                </c:pt>
                <c:pt idx="1062">
                  <c:v>0.97661200000000004</c:v>
                </c:pt>
                <c:pt idx="1063">
                  <c:v>0.97750000000000004</c:v>
                </c:pt>
                <c:pt idx="1064">
                  <c:v>0.97882999999999998</c:v>
                </c:pt>
                <c:pt idx="1065">
                  <c:v>0.98082599999999998</c:v>
                </c:pt>
                <c:pt idx="1066">
                  <c:v>0.98157399999999995</c:v>
                </c:pt>
                <c:pt idx="1067">
                  <c:v>0.98269700000000004</c:v>
                </c:pt>
                <c:pt idx="1068">
                  <c:v>0.98311800000000005</c:v>
                </c:pt>
                <c:pt idx="1069">
                  <c:v>0.98374899999999998</c:v>
                </c:pt>
                <c:pt idx="1070">
                  <c:v>0.98469700000000004</c:v>
                </c:pt>
                <c:pt idx="1071">
                  <c:v>0.98611700000000002</c:v>
                </c:pt>
                <c:pt idx="1072">
                  <c:v>0.98824900000000004</c:v>
                </c:pt>
                <c:pt idx="1073">
                  <c:v>0.98904800000000004</c:v>
                </c:pt>
                <c:pt idx="1074">
                  <c:v>0.99024699999999999</c:v>
                </c:pt>
                <c:pt idx="1075">
                  <c:v>0.99069600000000002</c:v>
                </c:pt>
                <c:pt idx="1076">
                  <c:v>0.991371</c:v>
                </c:pt>
                <c:pt idx="1077">
                  <c:v>0.99238199999999999</c:v>
                </c:pt>
                <c:pt idx="1078">
                  <c:v>0.99389899999999998</c:v>
                </c:pt>
                <c:pt idx="1079">
                  <c:v>0.99617500000000003</c:v>
                </c:pt>
                <c:pt idx="1080">
                  <c:v>0.99702900000000005</c:v>
                </c:pt>
                <c:pt idx="1081">
                  <c:v>0.99734900000000004</c:v>
                </c:pt>
                <c:pt idx="1082">
                  <c:v>0.99782899999999997</c:v>
                </c:pt>
                <c:pt idx="1083">
                  <c:v>0.99854900000000002</c:v>
                </c:pt>
                <c:pt idx="1084">
                  <c:v>0.99962899999999999</c:v>
                </c:pt>
              </c:numCache>
            </c:numRef>
          </c:xVal>
          <c:yVal>
            <c:numRef>
              <c:f>Sheet1!$V$6:$V$1115</c:f>
              <c:numCache>
                <c:formatCode>General</c:formatCode>
                <c:ptCount val="1110"/>
                <c:pt idx="0">
                  <c:v>0</c:v>
                </c:pt>
                <c:pt idx="1">
                  <c:v>1.15084E-8</c:v>
                </c:pt>
                <c:pt idx="2">
                  <c:v>5.6773799999999997E-9</c:v>
                </c:pt>
                <c:pt idx="3">
                  <c:v>2.3400999999999999E-8</c:v>
                </c:pt>
                <c:pt idx="4">
                  <c:v>1.15796E-8</c:v>
                </c:pt>
                <c:pt idx="5">
                  <c:v>7.3464000000000002E-8</c:v>
                </c:pt>
                <c:pt idx="6">
                  <c:v>3.0599500000000002E-8</c:v>
                </c:pt>
                <c:pt idx="7">
                  <c:v>6.0979900000000004E-9</c:v>
                </c:pt>
                <c:pt idx="8">
                  <c:v>4.5799599999999998E-8</c:v>
                </c:pt>
                <c:pt idx="9">
                  <c:v>1.6522800000000001E-8</c:v>
                </c:pt>
                <c:pt idx="10">
                  <c:v>4.89389E-8</c:v>
                </c:pt>
                <c:pt idx="11">
                  <c:v>4.4703E-8</c:v>
                </c:pt>
                <c:pt idx="12">
                  <c:v>6.8468199999999999E-8</c:v>
                </c:pt>
                <c:pt idx="13">
                  <c:v>3.4940599999999998E-9</c:v>
                </c:pt>
                <c:pt idx="14">
                  <c:v>6.2863800000000002E-8</c:v>
                </c:pt>
                <c:pt idx="15">
                  <c:v>3.6029300000000001E-8</c:v>
                </c:pt>
                <c:pt idx="16">
                  <c:v>2564.29</c:v>
                </c:pt>
                <c:pt idx="17">
                  <c:v>3831.08</c:v>
                </c:pt>
                <c:pt idx="18">
                  <c:v>3934.55</c:v>
                </c:pt>
                <c:pt idx="19">
                  <c:v>4319.38</c:v>
                </c:pt>
                <c:pt idx="20">
                  <c:v>4626.05</c:v>
                </c:pt>
                <c:pt idx="21">
                  <c:v>5008.75</c:v>
                </c:pt>
                <c:pt idx="22">
                  <c:v>5724.2</c:v>
                </c:pt>
                <c:pt idx="23">
                  <c:v>6444.85</c:v>
                </c:pt>
                <c:pt idx="24">
                  <c:v>7022.04</c:v>
                </c:pt>
                <c:pt idx="25">
                  <c:v>7416.29</c:v>
                </c:pt>
                <c:pt idx="26">
                  <c:v>7707.76</c:v>
                </c:pt>
                <c:pt idx="27">
                  <c:v>8044.17</c:v>
                </c:pt>
                <c:pt idx="28">
                  <c:v>8466.86</c:v>
                </c:pt>
                <c:pt idx="29">
                  <c:v>9036.9599999999991</c:v>
                </c:pt>
                <c:pt idx="30">
                  <c:v>9811.3700000000008</c:v>
                </c:pt>
                <c:pt idx="31">
                  <c:v>10870.3</c:v>
                </c:pt>
                <c:pt idx="32">
                  <c:v>12247.3</c:v>
                </c:pt>
                <c:pt idx="33">
                  <c:v>14242</c:v>
                </c:pt>
                <c:pt idx="34">
                  <c:v>14508.9</c:v>
                </c:pt>
                <c:pt idx="35">
                  <c:v>15167.7</c:v>
                </c:pt>
                <c:pt idx="36">
                  <c:v>15740.9</c:v>
                </c:pt>
                <c:pt idx="37">
                  <c:v>16241.1</c:v>
                </c:pt>
                <c:pt idx="38">
                  <c:v>16760.3</c:v>
                </c:pt>
                <c:pt idx="39">
                  <c:v>17197</c:v>
                </c:pt>
                <c:pt idx="40">
                  <c:v>17541.099999999999</c:v>
                </c:pt>
                <c:pt idx="41">
                  <c:v>17900.8</c:v>
                </c:pt>
                <c:pt idx="42">
                  <c:v>18378.2</c:v>
                </c:pt>
                <c:pt idx="43">
                  <c:v>19039.3</c:v>
                </c:pt>
                <c:pt idx="44">
                  <c:v>19945</c:v>
                </c:pt>
                <c:pt idx="45">
                  <c:v>21203.200000000001</c:v>
                </c:pt>
                <c:pt idx="46">
                  <c:v>22880.1</c:v>
                </c:pt>
                <c:pt idx="47">
                  <c:v>25025.1</c:v>
                </c:pt>
                <c:pt idx="48">
                  <c:v>25211.3</c:v>
                </c:pt>
                <c:pt idx="49">
                  <c:v>25344.7</c:v>
                </c:pt>
                <c:pt idx="50">
                  <c:v>25879</c:v>
                </c:pt>
                <c:pt idx="51">
                  <c:v>27015.5</c:v>
                </c:pt>
                <c:pt idx="52">
                  <c:v>27730.1</c:v>
                </c:pt>
                <c:pt idx="53">
                  <c:v>28291.200000000001</c:v>
                </c:pt>
                <c:pt idx="54">
                  <c:v>28774.9</c:v>
                </c:pt>
                <c:pt idx="55">
                  <c:v>29144.6</c:v>
                </c:pt>
                <c:pt idx="56">
                  <c:v>29396.5</c:v>
                </c:pt>
                <c:pt idx="57">
                  <c:v>29617.1</c:v>
                </c:pt>
                <c:pt idx="58">
                  <c:v>29929.5</c:v>
                </c:pt>
                <c:pt idx="59">
                  <c:v>30383.9</c:v>
                </c:pt>
                <c:pt idx="60">
                  <c:v>31045.8</c:v>
                </c:pt>
                <c:pt idx="61">
                  <c:v>32036.7</c:v>
                </c:pt>
                <c:pt idx="62">
                  <c:v>33437.599999999999</c:v>
                </c:pt>
                <c:pt idx="63">
                  <c:v>35375.800000000003</c:v>
                </c:pt>
                <c:pt idx="64">
                  <c:v>38113.4</c:v>
                </c:pt>
                <c:pt idx="65">
                  <c:v>38654.5</c:v>
                </c:pt>
                <c:pt idx="66">
                  <c:v>39943.599999999999</c:v>
                </c:pt>
                <c:pt idx="67">
                  <c:v>41242.300000000003</c:v>
                </c:pt>
                <c:pt idx="68">
                  <c:v>41995.9</c:v>
                </c:pt>
                <c:pt idx="69">
                  <c:v>42744.800000000003</c:v>
                </c:pt>
                <c:pt idx="70">
                  <c:v>43543</c:v>
                </c:pt>
                <c:pt idx="71">
                  <c:v>44630.5</c:v>
                </c:pt>
                <c:pt idx="72">
                  <c:v>46184.4</c:v>
                </c:pt>
                <c:pt idx="73">
                  <c:v>48303.7</c:v>
                </c:pt>
                <c:pt idx="74">
                  <c:v>51452.9</c:v>
                </c:pt>
                <c:pt idx="75">
                  <c:v>51847.7</c:v>
                </c:pt>
                <c:pt idx="76">
                  <c:v>52127.8</c:v>
                </c:pt>
                <c:pt idx="77">
                  <c:v>52288.5</c:v>
                </c:pt>
                <c:pt idx="78">
                  <c:v>52512.3</c:v>
                </c:pt>
                <c:pt idx="79">
                  <c:v>52842.6</c:v>
                </c:pt>
                <c:pt idx="80">
                  <c:v>53679.199999999997</c:v>
                </c:pt>
                <c:pt idx="81">
                  <c:v>55075.9</c:v>
                </c:pt>
                <c:pt idx="82">
                  <c:v>56156.4</c:v>
                </c:pt>
                <c:pt idx="83">
                  <c:v>57090.400000000001</c:v>
                </c:pt>
                <c:pt idx="84">
                  <c:v>58110.1</c:v>
                </c:pt>
                <c:pt idx="85">
                  <c:v>59514.400000000001</c:v>
                </c:pt>
                <c:pt idx="86">
                  <c:v>61467</c:v>
                </c:pt>
                <c:pt idx="87">
                  <c:v>62167.6</c:v>
                </c:pt>
                <c:pt idx="88">
                  <c:v>62426.5</c:v>
                </c:pt>
                <c:pt idx="89">
                  <c:v>62872.3</c:v>
                </c:pt>
                <c:pt idx="90">
                  <c:v>63259.3</c:v>
                </c:pt>
                <c:pt idx="91">
                  <c:v>63571.199999999997</c:v>
                </c:pt>
                <c:pt idx="92">
                  <c:v>63856.2</c:v>
                </c:pt>
                <c:pt idx="93">
                  <c:v>64006.7</c:v>
                </c:pt>
                <c:pt idx="94">
                  <c:v>64202.3</c:v>
                </c:pt>
                <c:pt idx="95">
                  <c:v>64482.400000000001</c:v>
                </c:pt>
                <c:pt idx="96">
                  <c:v>64899.7</c:v>
                </c:pt>
                <c:pt idx="97">
                  <c:v>65877.3</c:v>
                </c:pt>
                <c:pt idx="98">
                  <c:v>67201.100000000006</c:v>
                </c:pt>
                <c:pt idx="99">
                  <c:v>67959.100000000006</c:v>
                </c:pt>
                <c:pt idx="100">
                  <c:v>68551.899999999994</c:v>
                </c:pt>
                <c:pt idx="101">
                  <c:v>69131</c:v>
                </c:pt>
                <c:pt idx="102">
                  <c:v>69751.399999999994</c:v>
                </c:pt>
                <c:pt idx="103">
                  <c:v>70554.3</c:v>
                </c:pt>
                <c:pt idx="104">
                  <c:v>71653.7</c:v>
                </c:pt>
                <c:pt idx="105">
                  <c:v>73200.100000000006</c:v>
                </c:pt>
                <c:pt idx="106">
                  <c:v>73757.399999999994</c:v>
                </c:pt>
                <c:pt idx="107">
                  <c:v>74701.600000000006</c:v>
                </c:pt>
                <c:pt idx="108">
                  <c:v>74839.7</c:v>
                </c:pt>
                <c:pt idx="109">
                  <c:v>74971.399999999994</c:v>
                </c:pt>
                <c:pt idx="110">
                  <c:v>75145.8</c:v>
                </c:pt>
                <c:pt idx="111">
                  <c:v>75386.899999999994</c:v>
                </c:pt>
                <c:pt idx="112">
                  <c:v>75673.7</c:v>
                </c:pt>
                <c:pt idx="113">
                  <c:v>75925.5</c:v>
                </c:pt>
                <c:pt idx="114">
                  <c:v>76272.600000000006</c:v>
                </c:pt>
                <c:pt idx="115">
                  <c:v>76769.8</c:v>
                </c:pt>
                <c:pt idx="116">
                  <c:v>77788.100000000006</c:v>
                </c:pt>
                <c:pt idx="117">
                  <c:v>78926.5</c:v>
                </c:pt>
                <c:pt idx="118">
                  <c:v>79677.7</c:v>
                </c:pt>
                <c:pt idx="119">
                  <c:v>80449</c:v>
                </c:pt>
                <c:pt idx="120">
                  <c:v>81175.5</c:v>
                </c:pt>
                <c:pt idx="121">
                  <c:v>82096.399999999994</c:v>
                </c:pt>
                <c:pt idx="122">
                  <c:v>83373.3</c:v>
                </c:pt>
                <c:pt idx="123">
                  <c:v>85149.2</c:v>
                </c:pt>
                <c:pt idx="124">
                  <c:v>85788.6</c:v>
                </c:pt>
                <c:pt idx="125">
                  <c:v>86027.4</c:v>
                </c:pt>
                <c:pt idx="126">
                  <c:v>86116</c:v>
                </c:pt>
                <c:pt idx="127">
                  <c:v>86368.9</c:v>
                </c:pt>
                <c:pt idx="128">
                  <c:v>86870.6</c:v>
                </c:pt>
                <c:pt idx="129">
                  <c:v>87285.6</c:v>
                </c:pt>
                <c:pt idx="130">
                  <c:v>87523.9</c:v>
                </c:pt>
                <c:pt idx="131">
                  <c:v>87711.3</c:v>
                </c:pt>
                <c:pt idx="132">
                  <c:v>88009.2</c:v>
                </c:pt>
                <c:pt idx="133">
                  <c:v>88995.4</c:v>
                </c:pt>
                <c:pt idx="134">
                  <c:v>89653.3</c:v>
                </c:pt>
                <c:pt idx="135">
                  <c:v>90153.8</c:v>
                </c:pt>
                <c:pt idx="136">
                  <c:v>90756.7</c:v>
                </c:pt>
                <c:pt idx="137">
                  <c:v>91382</c:v>
                </c:pt>
                <c:pt idx="138">
                  <c:v>91990.9</c:v>
                </c:pt>
                <c:pt idx="139">
                  <c:v>92722</c:v>
                </c:pt>
                <c:pt idx="140">
                  <c:v>93727.7</c:v>
                </c:pt>
                <c:pt idx="141">
                  <c:v>95108.2</c:v>
                </c:pt>
                <c:pt idx="142">
                  <c:v>97076.1</c:v>
                </c:pt>
                <c:pt idx="143">
                  <c:v>98010.8</c:v>
                </c:pt>
                <c:pt idx="144">
                  <c:v>98814.3</c:v>
                </c:pt>
                <c:pt idx="145">
                  <c:v>99709.5</c:v>
                </c:pt>
                <c:pt idx="146">
                  <c:v>100292</c:v>
                </c:pt>
                <c:pt idx="147">
                  <c:v>100794</c:v>
                </c:pt>
                <c:pt idx="148">
                  <c:v>101426</c:v>
                </c:pt>
                <c:pt idx="149">
                  <c:v>102177</c:v>
                </c:pt>
                <c:pt idx="150">
                  <c:v>102783</c:v>
                </c:pt>
                <c:pt idx="151">
                  <c:v>103420</c:v>
                </c:pt>
                <c:pt idx="152">
                  <c:v>104272</c:v>
                </c:pt>
                <c:pt idx="153">
                  <c:v>105530</c:v>
                </c:pt>
                <c:pt idx="154">
                  <c:v>107376</c:v>
                </c:pt>
                <c:pt idx="155">
                  <c:v>108064</c:v>
                </c:pt>
                <c:pt idx="156">
                  <c:v>108319</c:v>
                </c:pt>
                <c:pt idx="157">
                  <c:v>108613</c:v>
                </c:pt>
                <c:pt idx="158">
                  <c:v>109817</c:v>
                </c:pt>
                <c:pt idx="159">
                  <c:v>110824</c:v>
                </c:pt>
                <c:pt idx="160">
                  <c:v>111968</c:v>
                </c:pt>
                <c:pt idx="161">
                  <c:v>113105</c:v>
                </c:pt>
                <c:pt idx="162">
                  <c:v>114302</c:v>
                </c:pt>
                <c:pt idx="163">
                  <c:v>115561</c:v>
                </c:pt>
                <c:pt idx="164">
                  <c:v>117116</c:v>
                </c:pt>
                <c:pt idx="165">
                  <c:v>117728</c:v>
                </c:pt>
                <c:pt idx="166">
                  <c:v>118915</c:v>
                </c:pt>
                <c:pt idx="167">
                  <c:v>119733</c:v>
                </c:pt>
                <c:pt idx="168">
                  <c:v>120513</c:v>
                </c:pt>
                <c:pt idx="169">
                  <c:v>121359</c:v>
                </c:pt>
                <c:pt idx="170">
                  <c:v>122286</c:v>
                </c:pt>
                <c:pt idx="171">
                  <c:v>123096</c:v>
                </c:pt>
                <c:pt idx="172">
                  <c:v>124001</c:v>
                </c:pt>
                <c:pt idx="173">
                  <c:v>125432</c:v>
                </c:pt>
                <c:pt idx="174">
                  <c:v>126168</c:v>
                </c:pt>
                <c:pt idx="175">
                  <c:v>126825</c:v>
                </c:pt>
                <c:pt idx="176">
                  <c:v>127726</c:v>
                </c:pt>
                <c:pt idx="177">
                  <c:v>128903</c:v>
                </c:pt>
                <c:pt idx="178">
                  <c:v>129294</c:v>
                </c:pt>
                <c:pt idx="179">
                  <c:v>129884</c:v>
                </c:pt>
                <c:pt idx="180">
                  <c:v>130703</c:v>
                </c:pt>
                <c:pt idx="181">
                  <c:v>131606</c:v>
                </c:pt>
                <c:pt idx="182">
                  <c:v>131635</c:v>
                </c:pt>
                <c:pt idx="183">
                  <c:v>132476</c:v>
                </c:pt>
                <c:pt idx="184">
                  <c:v>133792</c:v>
                </c:pt>
                <c:pt idx="185">
                  <c:v>134294</c:v>
                </c:pt>
                <c:pt idx="186">
                  <c:v>134929</c:v>
                </c:pt>
                <c:pt idx="187">
                  <c:v>135637</c:v>
                </c:pt>
                <c:pt idx="188">
                  <c:v>136590</c:v>
                </c:pt>
                <c:pt idx="189">
                  <c:v>138103</c:v>
                </c:pt>
                <c:pt idx="190">
                  <c:v>138501</c:v>
                </c:pt>
                <c:pt idx="191">
                  <c:v>138984</c:v>
                </c:pt>
                <c:pt idx="192">
                  <c:v>139462</c:v>
                </c:pt>
                <c:pt idx="193">
                  <c:v>139980</c:v>
                </c:pt>
                <c:pt idx="194">
                  <c:v>140585</c:v>
                </c:pt>
                <c:pt idx="195">
                  <c:v>141237</c:v>
                </c:pt>
                <c:pt idx="196">
                  <c:v>142609</c:v>
                </c:pt>
                <c:pt idx="197">
                  <c:v>143354</c:v>
                </c:pt>
                <c:pt idx="198">
                  <c:v>143874</c:v>
                </c:pt>
                <c:pt idx="199">
                  <c:v>144214</c:v>
                </c:pt>
                <c:pt idx="200">
                  <c:v>144536</c:v>
                </c:pt>
                <c:pt idx="201">
                  <c:v>145191</c:v>
                </c:pt>
                <c:pt idx="202">
                  <c:v>145689</c:v>
                </c:pt>
                <c:pt idx="203">
                  <c:v>146175</c:v>
                </c:pt>
                <c:pt idx="204">
                  <c:v>146740</c:v>
                </c:pt>
                <c:pt idx="205">
                  <c:v>146938</c:v>
                </c:pt>
                <c:pt idx="206">
                  <c:v>147198</c:v>
                </c:pt>
                <c:pt idx="207">
                  <c:v>147781</c:v>
                </c:pt>
                <c:pt idx="208">
                  <c:v>148184</c:v>
                </c:pt>
                <c:pt idx="209">
                  <c:v>148439</c:v>
                </c:pt>
                <c:pt idx="210">
                  <c:v>148696</c:v>
                </c:pt>
                <c:pt idx="211">
                  <c:v>148969</c:v>
                </c:pt>
                <c:pt idx="212">
                  <c:v>149654</c:v>
                </c:pt>
                <c:pt idx="213">
                  <c:v>149874</c:v>
                </c:pt>
                <c:pt idx="214">
                  <c:v>150144</c:v>
                </c:pt>
                <c:pt idx="215">
                  <c:v>150490</c:v>
                </c:pt>
                <c:pt idx="216">
                  <c:v>150897</c:v>
                </c:pt>
                <c:pt idx="217">
                  <c:v>151298</c:v>
                </c:pt>
                <c:pt idx="218">
                  <c:v>151556</c:v>
                </c:pt>
                <c:pt idx="219">
                  <c:v>152319</c:v>
                </c:pt>
                <c:pt idx="220">
                  <c:v>152511</c:v>
                </c:pt>
                <c:pt idx="221">
                  <c:v>152702</c:v>
                </c:pt>
                <c:pt idx="222">
                  <c:v>152781</c:v>
                </c:pt>
                <c:pt idx="223">
                  <c:v>153051</c:v>
                </c:pt>
                <c:pt idx="224">
                  <c:v>153416</c:v>
                </c:pt>
                <c:pt idx="225">
                  <c:v>154089</c:v>
                </c:pt>
                <c:pt idx="226">
                  <c:v>154612</c:v>
                </c:pt>
                <c:pt idx="227">
                  <c:v>154738</c:v>
                </c:pt>
                <c:pt idx="228">
                  <c:v>154807</c:v>
                </c:pt>
                <c:pt idx="229">
                  <c:v>154946</c:v>
                </c:pt>
                <c:pt idx="230">
                  <c:v>155471</c:v>
                </c:pt>
                <c:pt idx="231">
                  <c:v>155899</c:v>
                </c:pt>
                <c:pt idx="232">
                  <c:v>155937</c:v>
                </c:pt>
                <c:pt idx="233">
                  <c:v>155746</c:v>
                </c:pt>
                <c:pt idx="234">
                  <c:v>156275</c:v>
                </c:pt>
                <c:pt idx="235">
                  <c:v>157114</c:v>
                </c:pt>
                <c:pt idx="236">
                  <c:v>158284</c:v>
                </c:pt>
                <c:pt idx="237">
                  <c:v>158663</c:v>
                </c:pt>
                <c:pt idx="238">
                  <c:v>158725</c:v>
                </c:pt>
                <c:pt idx="239">
                  <c:v>159320</c:v>
                </c:pt>
                <c:pt idx="240">
                  <c:v>160408</c:v>
                </c:pt>
                <c:pt idx="241">
                  <c:v>160367</c:v>
                </c:pt>
                <c:pt idx="242">
                  <c:v>160420</c:v>
                </c:pt>
                <c:pt idx="243">
                  <c:v>160419</c:v>
                </c:pt>
                <c:pt idx="244">
                  <c:v>160218</c:v>
                </c:pt>
                <c:pt idx="245">
                  <c:v>160401</c:v>
                </c:pt>
                <c:pt idx="246">
                  <c:v>161258</c:v>
                </c:pt>
                <c:pt idx="247">
                  <c:v>161514</c:v>
                </c:pt>
                <c:pt idx="248">
                  <c:v>161659</c:v>
                </c:pt>
                <c:pt idx="249">
                  <c:v>161893</c:v>
                </c:pt>
                <c:pt idx="250">
                  <c:v>162271</c:v>
                </c:pt>
                <c:pt idx="251">
                  <c:v>162373</c:v>
                </c:pt>
                <c:pt idx="252">
                  <c:v>162589</c:v>
                </c:pt>
                <c:pt idx="253">
                  <c:v>163130</c:v>
                </c:pt>
                <c:pt idx="254">
                  <c:v>163533</c:v>
                </c:pt>
                <c:pt idx="255">
                  <c:v>163663</c:v>
                </c:pt>
                <c:pt idx="256">
                  <c:v>163921</c:v>
                </c:pt>
                <c:pt idx="257">
                  <c:v>164497</c:v>
                </c:pt>
                <c:pt idx="258">
                  <c:v>165051</c:v>
                </c:pt>
                <c:pt idx="259">
                  <c:v>165359</c:v>
                </c:pt>
                <c:pt idx="260">
                  <c:v>165939</c:v>
                </c:pt>
                <c:pt idx="261">
                  <c:v>166189</c:v>
                </c:pt>
                <c:pt idx="262">
                  <c:v>166093</c:v>
                </c:pt>
                <c:pt idx="263">
                  <c:v>165679</c:v>
                </c:pt>
                <c:pt idx="264">
                  <c:v>165662</c:v>
                </c:pt>
                <c:pt idx="265">
                  <c:v>166477</c:v>
                </c:pt>
                <c:pt idx="266">
                  <c:v>166959</c:v>
                </c:pt>
                <c:pt idx="267">
                  <c:v>167157</c:v>
                </c:pt>
                <c:pt idx="268">
                  <c:v>167079</c:v>
                </c:pt>
                <c:pt idx="269">
                  <c:v>167023</c:v>
                </c:pt>
                <c:pt idx="270">
                  <c:v>167114</c:v>
                </c:pt>
                <c:pt idx="271">
                  <c:v>166972</c:v>
                </c:pt>
                <c:pt idx="272">
                  <c:v>167630</c:v>
                </c:pt>
                <c:pt idx="273">
                  <c:v>168277</c:v>
                </c:pt>
                <c:pt idx="274">
                  <c:v>168287</c:v>
                </c:pt>
                <c:pt idx="275">
                  <c:v>168316</c:v>
                </c:pt>
                <c:pt idx="276">
                  <c:v>168355</c:v>
                </c:pt>
                <c:pt idx="277">
                  <c:v>168716</c:v>
                </c:pt>
                <c:pt idx="278">
                  <c:v>169273</c:v>
                </c:pt>
                <c:pt idx="279">
                  <c:v>169500</c:v>
                </c:pt>
                <c:pt idx="280">
                  <c:v>170167</c:v>
                </c:pt>
                <c:pt idx="281">
                  <c:v>170417</c:v>
                </c:pt>
                <c:pt idx="282">
                  <c:v>170416</c:v>
                </c:pt>
                <c:pt idx="283">
                  <c:v>170212</c:v>
                </c:pt>
                <c:pt idx="284">
                  <c:v>170120</c:v>
                </c:pt>
                <c:pt idx="285">
                  <c:v>170557</c:v>
                </c:pt>
                <c:pt idx="286">
                  <c:v>171342</c:v>
                </c:pt>
                <c:pt idx="287">
                  <c:v>171531</c:v>
                </c:pt>
                <c:pt idx="288">
                  <c:v>171405</c:v>
                </c:pt>
                <c:pt idx="289">
                  <c:v>171550</c:v>
                </c:pt>
                <c:pt idx="290">
                  <c:v>172235</c:v>
                </c:pt>
                <c:pt idx="291">
                  <c:v>172599</c:v>
                </c:pt>
                <c:pt idx="292">
                  <c:v>172743</c:v>
                </c:pt>
                <c:pt idx="293">
                  <c:v>172519</c:v>
                </c:pt>
                <c:pt idx="294">
                  <c:v>172234</c:v>
                </c:pt>
                <c:pt idx="295">
                  <c:v>171979</c:v>
                </c:pt>
                <c:pt idx="296">
                  <c:v>172148</c:v>
                </c:pt>
                <c:pt idx="297">
                  <c:v>172990</c:v>
                </c:pt>
                <c:pt idx="298">
                  <c:v>173048</c:v>
                </c:pt>
                <c:pt idx="299">
                  <c:v>172817</c:v>
                </c:pt>
                <c:pt idx="300">
                  <c:v>172713</c:v>
                </c:pt>
                <c:pt idx="301">
                  <c:v>172665</c:v>
                </c:pt>
                <c:pt idx="302">
                  <c:v>173248</c:v>
                </c:pt>
                <c:pt idx="303">
                  <c:v>173587</c:v>
                </c:pt>
                <c:pt idx="304">
                  <c:v>173799</c:v>
                </c:pt>
                <c:pt idx="305">
                  <c:v>173911</c:v>
                </c:pt>
                <c:pt idx="306">
                  <c:v>173747</c:v>
                </c:pt>
                <c:pt idx="307">
                  <c:v>173845</c:v>
                </c:pt>
                <c:pt idx="308">
                  <c:v>173757</c:v>
                </c:pt>
                <c:pt idx="309">
                  <c:v>174547</c:v>
                </c:pt>
                <c:pt idx="310">
                  <c:v>174714</c:v>
                </c:pt>
                <c:pt idx="311">
                  <c:v>174726</c:v>
                </c:pt>
                <c:pt idx="312">
                  <c:v>174730</c:v>
                </c:pt>
                <c:pt idx="313">
                  <c:v>175007</c:v>
                </c:pt>
                <c:pt idx="314">
                  <c:v>175183</c:v>
                </c:pt>
                <c:pt idx="315">
                  <c:v>175473</c:v>
                </c:pt>
                <c:pt idx="316">
                  <c:v>175248</c:v>
                </c:pt>
                <c:pt idx="317">
                  <c:v>175656</c:v>
                </c:pt>
                <c:pt idx="318">
                  <c:v>175932</c:v>
                </c:pt>
                <c:pt idx="319">
                  <c:v>176007</c:v>
                </c:pt>
                <c:pt idx="320">
                  <c:v>176008</c:v>
                </c:pt>
                <c:pt idx="321">
                  <c:v>176012</c:v>
                </c:pt>
                <c:pt idx="322">
                  <c:v>176325</c:v>
                </c:pt>
                <c:pt idx="323">
                  <c:v>175948</c:v>
                </c:pt>
                <c:pt idx="324">
                  <c:v>175977</c:v>
                </c:pt>
                <c:pt idx="325">
                  <c:v>176314</c:v>
                </c:pt>
                <c:pt idx="326">
                  <c:v>176879</c:v>
                </c:pt>
                <c:pt idx="327">
                  <c:v>177036</c:v>
                </c:pt>
                <c:pt idx="328">
                  <c:v>176795</c:v>
                </c:pt>
                <c:pt idx="329">
                  <c:v>176721</c:v>
                </c:pt>
                <c:pt idx="330">
                  <c:v>176546</c:v>
                </c:pt>
                <c:pt idx="331">
                  <c:v>176425</c:v>
                </c:pt>
                <c:pt idx="332">
                  <c:v>176720</c:v>
                </c:pt>
                <c:pt idx="333">
                  <c:v>177369</c:v>
                </c:pt>
                <c:pt idx="334">
                  <c:v>177407</c:v>
                </c:pt>
                <c:pt idx="335">
                  <c:v>177282</c:v>
                </c:pt>
                <c:pt idx="336">
                  <c:v>177513</c:v>
                </c:pt>
                <c:pt idx="337">
                  <c:v>177085</c:v>
                </c:pt>
                <c:pt idx="338">
                  <c:v>177399</c:v>
                </c:pt>
                <c:pt idx="339">
                  <c:v>177986</c:v>
                </c:pt>
                <c:pt idx="340">
                  <c:v>177949</c:v>
                </c:pt>
                <c:pt idx="341">
                  <c:v>177876</c:v>
                </c:pt>
                <c:pt idx="342">
                  <c:v>177595</c:v>
                </c:pt>
                <c:pt idx="343">
                  <c:v>177562</c:v>
                </c:pt>
                <c:pt idx="344">
                  <c:v>178152</c:v>
                </c:pt>
                <c:pt idx="345">
                  <c:v>178651</c:v>
                </c:pt>
                <c:pt idx="346">
                  <c:v>178608</c:v>
                </c:pt>
                <c:pt idx="347">
                  <c:v>178532</c:v>
                </c:pt>
                <c:pt idx="348">
                  <c:v>178527</c:v>
                </c:pt>
                <c:pt idx="349">
                  <c:v>178380</c:v>
                </c:pt>
                <c:pt idx="350">
                  <c:v>178179</c:v>
                </c:pt>
                <c:pt idx="351">
                  <c:v>177923</c:v>
                </c:pt>
                <c:pt idx="352">
                  <c:v>178408</c:v>
                </c:pt>
                <c:pt idx="353">
                  <c:v>179054</c:v>
                </c:pt>
                <c:pt idx="354">
                  <c:v>179161</c:v>
                </c:pt>
                <c:pt idx="355">
                  <c:v>179172</c:v>
                </c:pt>
                <c:pt idx="356">
                  <c:v>179191</c:v>
                </c:pt>
                <c:pt idx="357">
                  <c:v>178979</c:v>
                </c:pt>
                <c:pt idx="358">
                  <c:v>178591</c:v>
                </c:pt>
                <c:pt idx="359">
                  <c:v>178898</c:v>
                </c:pt>
                <c:pt idx="360">
                  <c:v>179541</c:v>
                </c:pt>
                <c:pt idx="361">
                  <c:v>179697</c:v>
                </c:pt>
                <c:pt idx="362">
                  <c:v>179628</c:v>
                </c:pt>
                <c:pt idx="363">
                  <c:v>179219</c:v>
                </c:pt>
                <c:pt idx="364">
                  <c:v>178583</c:v>
                </c:pt>
                <c:pt idx="365">
                  <c:v>179363</c:v>
                </c:pt>
                <c:pt idx="366">
                  <c:v>179574</c:v>
                </c:pt>
                <c:pt idx="367">
                  <c:v>179851</c:v>
                </c:pt>
                <c:pt idx="368">
                  <c:v>180070</c:v>
                </c:pt>
                <c:pt idx="369">
                  <c:v>180006</c:v>
                </c:pt>
                <c:pt idx="370">
                  <c:v>179947</c:v>
                </c:pt>
                <c:pt idx="371">
                  <c:v>179687</c:v>
                </c:pt>
                <c:pt idx="372">
                  <c:v>179418</c:v>
                </c:pt>
                <c:pt idx="373">
                  <c:v>179333</c:v>
                </c:pt>
                <c:pt idx="374">
                  <c:v>179700</c:v>
                </c:pt>
                <c:pt idx="375">
                  <c:v>179847</c:v>
                </c:pt>
                <c:pt idx="376">
                  <c:v>179974</c:v>
                </c:pt>
                <c:pt idx="377">
                  <c:v>180297</c:v>
                </c:pt>
                <c:pt idx="378">
                  <c:v>180522</c:v>
                </c:pt>
                <c:pt idx="379">
                  <c:v>180447</c:v>
                </c:pt>
                <c:pt idx="380">
                  <c:v>180076</c:v>
                </c:pt>
                <c:pt idx="381">
                  <c:v>179563</c:v>
                </c:pt>
                <c:pt idx="382">
                  <c:v>180188</c:v>
                </c:pt>
                <c:pt idx="383">
                  <c:v>180586</c:v>
                </c:pt>
                <c:pt idx="384">
                  <c:v>180731</c:v>
                </c:pt>
                <c:pt idx="385">
                  <c:v>180731</c:v>
                </c:pt>
                <c:pt idx="386">
                  <c:v>180595</c:v>
                </c:pt>
                <c:pt idx="387">
                  <c:v>180630</c:v>
                </c:pt>
                <c:pt idx="388">
                  <c:v>180197</c:v>
                </c:pt>
                <c:pt idx="389">
                  <c:v>179764</c:v>
                </c:pt>
                <c:pt idx="390">
                  <c:v>179936</c:v>
                </c:pt>
                <c:pt idx="391">
                  <c:v>180401</c:v>
                </c:pt>
                <c:pt idx="392">
                  <c:v>180907</c:v>
                </c:pt>
                <c:pt idx="393">
                  <c:v>180958</c:v>
                </c:pt>
                <c:pt idx="394">
                  <c:v>181282</c:v>
                </c:pt>
                <c:pt idx="395">
                  <c:v>181297</c:v>
                </c:pt>
                <c:pt idx="396">
                  <c:v>180015</c:v>
                </c:pt>
                <c:pt idx="397">
                  <c:v>180186</c:v>
                </c:pt>
                <c:pt idx="398">
                  <c:v>180655</c:v>
                </c:pt>
                <c:pt idx="399">
                  <c:v>181200</c:v>
                </c:pt>
                <c:pt idx="400">
                  <c:v>181250</c:v>
                </c:pt>
                <c:pt idx="401">
                  <c:v>181683</c:v>
                </c:pt>
                <c:pt idx="402">
                  <c:v>181423</c:v>
                </c:pt>
                <c:pt idx="403">
                  <c:v>179891</c:v>
                </c:pt>
                <c:pt idx="404">
                  <c:v>180198</c:v>
                </c:pt>
                <c:pt idx="405">
                  <c:v>180785</c:v>
                </c:pt>
                <c:pt idx="406">
                  <c:v>181226</c:v>
                </c:pt>
                <c:pt idx="407">
                  <c:v>181801</c:v>
                </c:pt>
                <c:pt idx="408">
                  <c:v>182234</c:v>
                </c:pt>
                <c:pt idx="409">
                  <c:v>181656</c:v>
                </c:pt>
                <c:pt idx="410">
                  <c:v>180318</c:v>
                </c:pt>
                <c:pt idx="411">
                  <c:v>180537</c:v>
                </c:pt>
                <c:pt idx="412">
                  <c:v>180879</c:v>
                </c:pt>
                <c:pt idx="413">
                  <c:v>181247</c:v>
                </c:pt>
                <c:pt idx="414">
                  <c:v>181606</c:v>
                </c:pt>
                <c:pt idx="415">
                  <c:v>182332</c:v>
                </c:pt>
                <c:pt idx="416">
                  <c:v>182655</c:v>
                </c:pt>
                <c:pt idx="417">
                  <c:v>182534</c:v>
                </c:pt>
                <c:pt idx="418">
                  <c:v>181833</c:v>
                </c:pt>
                <c:pt idx="419">
                  <c:v>180779</c:v>
                </c:pt>
                <c:pt idx="420">
                  <c:v>180958</c:v>
                </c:pt>
                <c:pt idx="421">
                  <c:v>181127</c:v>
                </c:pt>
                <c:pt idx="422">
                  <c:v>181301</c:v>
                </c:pt>
                <c:pt idx="423">
                  <c:v>181549</c:v>
                </c:pt>
                <c:pt idx="424">
                  <c:v>181954</c:v>
                </c:pt>
                <c:pt idx="425">
                  <c:v>182653</c:v>
                </c:pt>
                <c:pt idx="426">
                  <c:v>181198</c:v>
                </c:pt>
                <c:pt idx="427">
                  <c:v>180479</c:v>
                </c:pt>
                <c:pt idx="428">
                  <c:v>180734</c:v>
                </c:pt>
                <c:pt idx="429">
                  <c:v>180949</c:v>
                </c:pt>
                <c:pt idx="430">
                  <c:v>181274</c:v>
                </c:pt>
                <c:pt idx="431">
                  <c:v>181596</c:v>
                </c:pt>
                <c:pt idx="432">
                  <c:v>182439</c:v>
                </c:pt>
                <c:pt idx="433">
                  <c:v>182813</c:v>
                </c:pt>
                <c:pt idx="434">
                  <c:v>182773</c:v>
                </c:pt>
                <c:pt idx="435">
                  <c:v>182298</c:v>
                </c:pt>
                <c:pt idx="436">
                  <c:v>181265</c:v>
                </c:pt>
                <c:pt idx="437">
                  <c:v>180338</c:v>
                </c:pt>
                <c:pt idx="438">
                  <c:v>180511</c:v>
                </c:pt>
                <c:pt idx="439">
                  <c:v>180707</c:v>
                </c:pt>
                <c:pt idx="440">
                  <c:v>180907</c:v>
                </c:pt>
                <c:pt idx="441">
                  <c:v>181147</c:v>
                </c:pt>
                <c:pt idx="442">
                  <c:v>181436</c:v>
                </c:pt>
                <c:pt idx="443">
                  <c:v>182309</c:v>
                </c:pt>
                <c:pt idx="444">
                  <c:v>182742</c:v>
                </c:pt>
                <c:pt idx="445">
                  <c:v>182745</c:v>
                </c:pt>
                <c:pt idx="446">
                  <c:v>182353</c:v>
                </c:pt>
                <c:pt idx="447">
                  <c:v>181720</c:v>
                </c:pt>
                <c:pt idx="448">
                  <c:v>180745</c:v>
                </c:pt>
                <c:pt idx="449">
                  <c:v>181004</c:v>
                </c:pt>
                <c:pt idx="450">
                  <c:v>181264</c:v>
                </c:pt>
                <c:pt idx="451">
                  <c:v>181499</c:v>
                </c:pt>
                <c:pt idx="452">
                  <c:v>181798</c:v>
                </c:pt>
                <c:pt idx="453">
                  <c:v>182865</c:v>
                </c:pt>
                <c:pt idx="454">
                  <c:v>182411</c:v>
                </c:pt>
                <c:pt idx="455">
                  <c:v>182127</c:v>
                </c:pt>
                <c:pt idx="456">
                  <c:v>181015</c:v>
                </c:pt>
                <c:pt idx="457">
                  <c:v>181162</c:v>
                </c:pt>
                <c:pt idx="458">
                  <c:v>181332</c:v>
                </c:pt>
                <c:pt idx="459">
                  <c:v>181621</c:v>
                </c:pt>
                <c:pt idx="460">
                  <c:v>182066</c:v>
                </c:pt>
                <c:pt idx="461">
                  <c:v>182895</c:v>
                </c:pt>
                <c:pt idx="462">
                  <c:v>183251</c:v>
                </c:pt>
                <c:pt idx="463">
                  <c:v>182978</c:v>
                </c:pt>
                <c:pt idx="464">
                  <c:v>182249</c:v>
                </c:pt>
                <c:pt idx="465">
                  <c:v>181528</c:v>
                </c:pt>
                <c:pt idx="466">
                  <c:v>181082</c:v>
                </c:pt>
                <c:pt idx="467">
                  <c:v>181298</c:v>
                </c:pt>
                <c:pt idx="468">
                  <c:v>181515</c:v>
                </c:pt>
                <c:pt idx="469">
                  <c:v>181875</c:v>
                </c:pt>
                <c:pt idx="470">
                  <c:v>182981</c:v>
                </c:pt>
                <c:pt idx="471">
                  <c:v>182751</c:v>
                </c:pt>
                <c:pt idx="472">
                  <c:v>182517</c:v>
                </c:pt>
                <c:pt idx="473">
                  <c:v>181507</c:v>
                </c:pt>
                <c:pt idx="474">
                  <c:v>181336</c:v>
                </c:pt>
                <c:pt idx="475">
                  <c:v>181629</c:v>
                </c:pt>
                <c:pt idx="476">
                  <c:v>181981</c:v>
                </c:pt>
                <c:pt idx="477">
                  <c:v>182705</c:v>
                </c:pt>
                <c:pt idx="478">
                  <c:v>183146</c:v>
                </c:pt>
                <c:pt idx="479">
                  <c:v>183105</c:v>
                </c:pt>
                <c:pt idx="480">
                  <c:v>182907</c:v>
                </c:pt>
                <c:pt idx="481">
                  <c:v>182596</c:v>
                </c:pt>
                <c:pt idx="482">
                  <c:v>182228</c:v>
                </c:pt>
                <c:pt idx="483">
                  <c:v>181380</c:v>
                </c:pt>
                <c:pt idx="484">
                  <c:v>181737</c:v>
                </c:pt>
                <c:pt idx="485">
                  <c:v>182106</c:v>
                </c:pt>
                <c:pt idx="486">
                  <c:v>182790</c:v>
                </c:pt>
                <c:pt idx="487">
                  <c:v>183259</c:v>
                </c:pt>
                <c:pt idx="488">
                  <c:v>183194</c:v>
                </c:pt>
                <c:pt idx="489">
                  <c:v>183043</c:v>
                </c:pt>
                <c:pt idx="490">
                  <c:v>182722</c:v>
                </c:pt>
                <c:pt idx="491">
                  <c:v>182324</c:v>
                </c:pt>
                <c:pt idx="492">
                  <c:v>181480</c:v>
                </c:pt>
                <c:pt idx="493">
                  <c:v>181834</c:v>
                </c:pt>
                <c:pt idx="494">
                  <c:v>182769</c:v>
                </c:pt>
                <c:pt idx="495">
                  <c:v>183131</c:v>
                </c:pt>
                <c:pt idx="496">
                  <c:v>183173</c:v>
                </c:pt>
                <c:pt idx="497">
                  <c:v>183068</c:v>
                </c:pt>
                <c:pt idx="498">
                  <c:v>182973</c:v>
                </c:pt>
                <c:pt idx="499">
                  <c:v>182521</c:v>
                </c:pt>
                <c:pt idx="500">
                  <c:v>181337</c:v>
                </c:pt>
                <c:pt idx="501">
                  <c:v>181763</c:v>
                </c:pt>
                <c:pt idx="502">
                  <c:v>182888</c:v>
                </c:pt>
                <c:pt idx="503">
                  <c:v>182886</c:v>
                </c:pt>
                <c:pt idx="504">
                  <c:v>182982</c:v>
                </c:pt>
                <c:pt idx="505">
                  <c:v>182611</c:v>
                </c:pt>
                <c:pt idx="506">
                  <c:v>181959</c:v>
                </c:pt>
                <c:pt idx="507">
                  <c:v>182879</c:v>
                </c:pt>
                <c:pt idx="508">
                  <c:v>183155</c:v>
                </c:pt>
                <c:pt idx="509">
                  <c:v>183059</c:v>
                </c:pt>
                <c:pt idx="510">
                  <c:v>183024</c:v>
                </c:pt>
                <c:pt idx="511">
                  <c:v>183156</c:v>
                </c:pt>
                <c:pt idx="512">
                  <c:v>183090</c:v>
                </c:pt>
                <c:pt idx="513">
                  <c:v>182834</c:v>
                </c:pt>
                <c:pt idx="514">
                  <c:v>181904</c:v>
                </c:pt>
                <c:pt idx="515">
                  <c:v>182397</c:v>
                </c:pt>
                <c:pt idx="516">
                  <c:v>182933</c:v>
                </c:pt>
                <c:pt idx="517">
                  <c:v>183184</c:v>
                </c:pt>
                <c:pt idx="518">
                  <c:v>183062</c:v>
                </c:pt>
                <c:pt idx="519">
                  <c:v>182986</c:v>
                </c:pt>
                <c:pt idx="520">
                  <c:v>183060</c:v>
                </c:pt>
                <c:pt idx="521">
                  <c:v>182997</c:v>
                </c:pt>
                <c:pt idx="522">
                  <c:v>182696</c:v>
                </c:pt>
                <c:pt idx="523">
                  <c:v>181444</c:v>
                </c:pt>
                <c:pt idx="524">
                  <c:v>182199</c:v>
                </c:pt>
                <c:pt idx="525">
                  <c:v>182260</c:v>
                </c:pt>
                <c:pt idx="526">
                  <c:v>182248</c:v>
                </c:pt>
                <c:pt idx="527">
                  <c:v>182386</c:v>
                </c:pt>
                <c:pt idx="528">
                  <c:v>182360</c:v>
                </c:pt>
                <c:pt idx="529">
                  <c:v>182140</c:v>
                </c:pt>
                <c:pt idx="530">
                  <c:v>181562</c:v>
                </c:pt>
                <c:pt idx="531">
                  <c:v>181424</c:v>
                </c:pt>
                <c:pt idx="532">
                  <c:v>181514</c:v>
                </c:pt>
                <c:pt idx="533">
                  <c:v>181625</c:v>
                </c:pt>
                <c:pt idx="534">
                  <c:v>181855</c:v>
                </c:pt>
                <c:pt idx="535">
                  <c:v>181832</c:v>
                </c:pt>
                <c:pt idx="536">
                  <c:v>181451</c:v>
                </c:pt>
                <c:pt idx="537">
                  <c:v>180753</c:v>
                </c:pt>
                <c:pt idx="538">
                  <c:v>181051</c:v>
                </c:pt>
                <c:pt idx="539">
                  <c:v>181374</c:v>
                </c:pt>
                <c:pt idx="540">
                  <c:v>181920</c:v>
                </c:pt>
                <c:pt idx="541">
                  <c:v>181992</c:v>
                </c:pt>
                <c:pt idx="542">
                  <c:v>181681</c:v>
                </c:pt>
                <c:pt idx="543">
                  <c:v>180768</c:v>
                </c:pt>
                <c:pt idx="544">
                  <c:v>181291</c:v>
                </c:pt>
                <c:pt idx="545">
                  <c:v>181488</c:v>
                </c:pt>
                <c:pt idx="546">
                  <c:v>181688</c:v>
                </c:pt>
                <c:pt idx="547">
                  <c:v>182167</c:v>
                </c:pt>
                <c:pt idx="548">
                  <c:v>182076</c:v>
                </c:pt>
                <c:pt idx="549">
                  <c:v>181634</c:v>
                </c:pt>
                <c:pt idx="550">
                  <c:v>181463</c:v>
                </c:pt>
                <c:pt idx="551">
                  <c:v>181263</c:v>
                </c:pt>
                <c:pt idx="552">
                  <c:v>181087</c:v>
                </c:pt>
                <c:pt idx="553">
                  <c:v>181291</c:v>
                </c:pt>
                <c:pt idx="554">
                  <c:v>181864</c:v>
                </c:pt>
                <c:pt idx="555">
                  <c:v>182149</c:v>
                </c:pt>
                <c:pt idx="556">
                  <c:v>181923</c:v>
                </c:pt>
                <c:pt idx="557">
                  <c:v>180863</c:v>
                </c:pt>
                <c:pt idx="558">
                  <c:v>181112</c:v>
                </c:pt>
                <c:pt idx="559">
                  <c:v>181332</c:v>
                </c:pt>
                <c:pt idx="560">
                  <c:v>181736</c:v>
                </c:pt>
                <c:pt idx="561">
                  <c:v>182319</c:v>
                </c:pt>
                <c:pt idx="562">
                  <c:v>182447</c:v>
                </c:pt>
                <c:pt idx="563">
                  <c:v>182419</c:v>
                </c:pt>
                <c:pt idx="564">
                  <c:v>182300</c:v>
                </c:pt>
                <c:pt idx="565">
                  <c:v>182107</c:v>
                </c:pt>
                <c:pt idx="566">
                  <c:v>181632</c:v>
                </c:pt>
                <c:pt idx="567">
                  <c:v>181646</c:v>
                </c:pt>
                <c:pt idx="568">
                  <c:v>182302</c:v>
                </c:pt>
                <c:pt idx="569">
                  <c:v>182604</c:v>
                </c:pt>
                <c:pt idx="570">
                  <c:v>182795</c:v>
                </c:pt>
                <c:pt idx="571">
                  <c:v>182700</c:v>
                </c:pt>
                <c:pt idx="572">
                  <c:v>182739</c:v>
                </c:pt>
                <c:pt idx="573">
                  <c:v>181944</c:v>
                </c:pt>
                <c:pt idx="574">
                  <c:v>181929</c:v>
                </c:pt>
                <c:pt idx="575">
                  <c:v>182614</c:v>
                </c:pt>
                <c:pt idx="576">
                  <c:v>182852</c:v>
                </c:pt>
                <c:pt idx="577">
                  <c:v>182983</c:v>
                </c:pt>
                <c:pt idx="578">
                  <c:v>182971</c:v>
                </c:pt>
                <c:pt idx="579">
                  <c:v>182874</c:v>
                </c:pt>
                <c:pt idx="580">
                  <c:v>183078</c:v>
                </c:pt>
                <c:pt idx="581">
                  <c:v>182019</c:v>
                </c:pt>
                <c:pt idx="582">
                  <c:v>182189</c:v>
                </c:pt>
                <c:pt idx="583">
                  <c:v>182489</c:v>
                </c:pt>
                <c:pt idx="584">
                  <c:v>183018</c:v>
                </c:pt>
                <c:pt idx="585">
                  <c:v>183309</c:v>
                </c:pt>
                <c:pt idx="586">
                  <c:v>183312</c:v>
                </c:pt>
                <c:pt idx="587">
                  <c:v>183525</c:v>
                </c:pt>
                <c:pt idx="588">
                  <c:v>183645</c:v>
                </c:pt>
                <c:pt idx="589">
                  <c:v>182713</c:v>
                </c:pt>
                <c:pt idx="590">
                  <c:v>182218</c:v>
                </c:pt>
                <c:pt idx="591">
                  <c:v>182572</c:v>
                </c:pt>
                <c:pt idx="592">
                  <c:v>183276</c:v>
                </c:pt>
                <c:pt idx="593">
                  <c:v>183468</c:v>
                </c:pt>
                <c:pt idx="594">
                  <c:v>183500</c:v>
                </c:pt>
                <c:pt idx="595">
                  <c:v>183466</c:v>
                </c:pt>
                <c:pt idx="596">
                  <c:v>183871</c:v>
                </c:pt>
                <c:pt idx="597">
                  <c:v>182833</c:v>
                </c:pt>
                <c:pt idx="598">
                  <c:v>182397</c:v>
                </c:pt>
                <c:pt idx="599">
                  <c:v>182600</c:v>
                </c:pt>
                <c:pt idx="600">
                  <c:v>182983</c:v>
                </c:pt>
                <c:pt idx="601">
                  <c:v>183376</c:v>
                </c:pt>
                <c:pt idx="602">
                  <c:v>183537</c:v>
                </c:pt>
                <c:pt idx="603">
                  <c:v>183495</c:v>
                </c:pt>
                <c:pt idx="604">
                  <c:v>183760</c:v>
                </c:pt>
                <c:pt idx="605">
                  <c:v>183975</c:v>
                </c:pt>
                <c:pt idx="606">
                  <c:v>183718</c:v>
                </c:pt>
                <c:pt idx="607">
                  <c:v>182056</c:v>
                </c:pt>
                <c:pt idx="608">
                  <c:v>182149</c:v>
                </c:pt>
                <c:pt idx="609">
                  <c:v>182219</c:v>
                </c:pt>
                <c:pt idx="610">
                  <c:v>182485</c:v>
                </c:pt>
                <c:pt idx="611">
                  <c:v>182994</c:v>
                </c:pt>
                <c:pt idx="612">
                  <c:v>183393</c:v>
                </c:pt>
                <c:pt idx="613">
                  <c:v>183507</c:v>
                </c:pt>
                <c:pt idx="614">
                  <c:v>183500</c:v>
                </c:pt>
                <c:pt idx="615">
                  <c:v>183463</c:v>
                </c:pt>
                <c:pt idx="616">
                  <c:v>183939</c:v>
                </c:pt>
                <c:pt idx="617">
                  <c:v>183544</c:v>
                </c:pt>
                <c:pt idx="618">
                  <c:v>182195</c:v>
                </c:pt>
                <c:pt idx="619">
                  <c:v>182294</c:v>
                </c:pt>
                <c:pt idx="620">
                  <c:v>182566</c:v>
                </c:pt>
                <c:pt idx="621">
                  <c:v>183042</c:v>
                </c:pt>
                <c:pt idx="622">
                  <c:v>183423</c:v>
                </c:pt>
                <c:pt idx="623">
                  <c:v>183542</c:v>
                </c:pt>
                <c:pt idx="624">
                  <c:v>183580</c:v>
                </c:pt>
                <c:pt idx="625">
                  <c:v>183984</c:v>
                </c:pt>
                <c:pt idx="626">
                  <c:v>183974</c:v>
                </c:pt>
                <c:pt idx="627">
                  <c:v>182507</c:v>
                </c:pt>
                <c:pt idx="628">
                  <c:v>182392</c:v>
                </c:pt>
                <c:pt idx="629">
                  <c:v>182559</c:v>
                </c:pt>
                <c:pt idx="630">
                  <c:v>182776</c:v>
                </c:pt>
                <c:pt idx="631">
                  <c:v>183199</c:v>
                </c:pt>
                <c:pt idx="632">
                  <c:v>183537</c:v>
                </c:pt>
                <c:pt idx="633">
                  <c:v>183567</c:v>
                </c:pt>
                <c:pt idx="634">
                  <c:v>183992</c:v>
                </c:pt>
                <c:pt idx="635">
                  <c:v>182309</c:v>
                </c:pt>
                <c:pt idx="636">
                  <c:v>181910</c:v>
                </c:pt>
                <c:pt idx="637">
                  <c:v>182033</c:v>
                </c:pt>
                <c:pt idx="638">
                  <c:v>182394</c:v>
                </c:pt>
                <c:pt idx="639">
                  <c:v>182960</c:v>
                </c:pt>
                <c:pt idx="640">
                  <c:v>183273</c:v>
                </c:pt>
                <c:pt idx="641">
                  <c:v>183441</c:v>
                </c:pt>
                <c:pt idx="642">
                  <c:v>183798</c:v>
                </c:pt>
                <c:pt idx="643">
                  <c:v>183816</c:v>
                </c:pt>
                <c:pt idx="644">
                  <c:v>183094</c:v>
                </c:pt>
                <c:pt idx="645">
                  <c:v>181888</c:v>
                </c:pt>
                <c:pt idx="646">
                  <c:v>182384</c:v>
                </c:pt>
                <c:pt idx="647">
                  <c:v>183055</c:v>
                </c:pt>
                <c:pt idx="648">
                  <c:v>183210</c:v>
                </c:pt>
                <c:pt idx="649">
                  <c:v>183677</c:v>
                </c:pt>
                <c:pt idx="650">
                  <c:v>183709</c:v>
                </c:pt>
                <c:pt idx="651">
                  <c:v>182909</c:v>
                </c:pt>
                <c:pt idx="652">
                  <c:v>181733</c:v>
                </c:pt>
                <c:pt idx="653">
                  <c:v>182335</c:v>
                </c:pt>
                <c:pt idx="654">
                  <c:v>182952</c:v>
                </c:pt>
                <c:pt idx="655">
                  <c:v>183049</c:v>
                </c:pt>
                <c:pt idx="656">
                  <c:v>183603</c:v>
                </c:pt>
                <c:pt idx="657">
                  <c:v>183084</c:v>
                </c:pt>
                <c:pt idx="658">
                  <c:v>181773</c:v>
                </c:pt>
                <c:pt idx="659">
                  <c:v>182011</c:v>
                </c:pt>
                <c:pt idx="660">
                  <c:v>182351</c:v>
                </c:pt>
                <c:pt idx="661">
                  <c:v>182787</c:v>
                </c:pt>
                <c:pt idx="662">
                  <c:v>183117</c:v>
                </c:pt>
                <c:pt idx="663">
                  <c:v>183134</c:v>
                </c:pt>
                <c:pt idx="664">
                  <c:v>183711</c:v>
                </c:pt>
                <c:pt idx="665">
                  <c:v>183674</c:v>
                </c:pt>
                <c:pt idx="666">
                  <c:v>183111</c:v>
                </c:pt>
                <c:pt idx="667">
                  <c:v>181714</c:v>
                </c:pt>
                <c:pt idx="668">
                  <c:v>182071</c:v>
                </c:pt>
                <c:pt idx="669">
                  <c:v>182761</c:v>
                </c:pt>
                <c:pt idx="670">
                  <c:v>183248</c:v>
                </c:pt>
                <c:pt idx="671">
                  <c:v>183510</c:v>
                </c:pt>
                <c:pt idx="672">
                  <c:v>181967</c:v>
                </c:pt>
                <c:pt idx="673">
                  <c:v>182221</c:v>
                </c:pt>
                <c:pt idx="674">
                  <c:v>182604</c:v>
                </c:pt>
                <c:pt idx="675">
                  <c:v>183041</c:v>
                </c:pt>
                <c:pt idx="676">
                  <c:v>183265</c:v>
                </c:pt>
                <c:pt idx="677">
                  <c:v>183619</c:v>
                </c:pt>
                <c:pt idx="678">
                  <c:v>183813</c:v>
                </c:pt>
                <c:pt idx="679">
                  <c:v>183825</c:v>
                </c:pt>
                <c:pt idx="680">
                  <c:v>183113</c:v>
                </c:pt>
                <c:pt idx="681">
                  <c:v>181767</c:v>
                </c:pt>
                <c:pt idx="682">
                  <c:v>182173</c:v>
                </c:pt>
                <c:pt idx="683">
                  <c:v>182919</c:v>
                </c:pt>
                <c:pt idx="684">
                  <c:v>183121</c:v>
                </c:pt>
                <c:pt idx="685">
                  <c:v>183172</c:v>
                </c:pt>
                <c:pt idx="686">
                  <c:v>183588</c:v>
                </c:pt>
                <c:pt idx="687">
                  <c:v>183667</c:v>
                </c:pt>
                <c:pt idx="688">
                  <c:v>181736</c:v>
                </c:pt>
                <c:pt idx="689">
                  <c:v>181856</c:v>
                </c:pt>
                <c:pt idx="690">
                  <c:v>182020</c:v>
                </c:pt>
                <c:pt idx="691">
                  <c:v>182353</c:v>
                </c:pt>
                <c:pt idx="692">
                  <c:v>182882</c:v>
                </c:pt>
                <c:pt idx="693">
                  <c:v>183229</c:v>
                </c:pt>
                <c:pt idx="694">
                  <c:v>183221</c:v>
                </c:pt>
                <c:pt idx="695">
                  <c:v>183573</c:v>
                </c:pt>
                <c:pt idx="696">
                  <c:v>183618</c:v>
                </c:pt>
                <c:pt idx="697">
                  <c:v>182918</c:v>
                </c:pt>
                <c:pt idx="698">
                  <c:v>181598</c:v>
                </c:pt>
                <c:pt idx="699">
                  <c:v>181990</c:v>
                </c:pt>
                <c:pt idx="700">
                  <c:v>182726</c:v>
                </c:pt>
                <c:pt idx="701">
                  <c:v>182931</c:v>
                </c:pt>
                <c:pt idx="702">
                  <c:v>182979</c:v>
                </c:pt>
                <c:pt idx="703">
                  <c:v>183099</c:v>
                </c:pt>
                <c:pt idx="704">
                  <c:v>183511</c:v>
                </c:pt>
                <c:pt idx="705">
                  <c:v>182676</c:v>
                </c:pt>
                <c:pt idx="706">
                  <c:v>181754</c:v>
                </c:pt>
                <c:pt idx="707">
                  <c:v>181996</c:v>
                </c:pt>
                <c:pt idx="708">
                  <c:v>182417</c:v>
                </c:pt>
                <c:pt idx="709">
                  <c:v>182807</c:v>
                </c:pt>
                <c:pt idx="710">
                  <c:v>183047</c:v>
                </c:pt>
                <c:pt idx="711">
                  <c:v>183351</c:v>
                </c:pt>
                <c:pt idx="712">
                  <c:v>183318</c:v>
                </c:pt>
                <c:pt idx="713">
                  <c:v>181059</c:v>
                </c:pt>
                <c:pt idx="714">
                  <c:v>181279</c:v>
                </c:pt>
                <c:pt idx="715">
                  <c:v>181703</c:v>
                </c:pt>
                <c:pt idx="716">
                  <c:v>182241</c:v>
                </c:pt>
                <c:pt idx="717">
                  <c:v>182696</c:v>
                </c:pt>
                <c:pt idx="718">
                  <c:v>182977</c:v>
                </c:pt>
                <c:pt idx="719">
                  <c:v>183234</c:v>
                </c:pt>
                <c:pt idx="720">
                  <c:v>181464</c:v>
                </c:pt>
                <c:pt idx="721">
                  <c:v>181747</c:v>
                </c:pt>
                <c:pt idx="722">
                  <c:v>182193</c:v>
                </c:pt>
                <c:pt idx="723">
                  <c:v>182656</c:v>
                </c:pt>
                <c:pt idx="724">
                  <c:v>182891</c:v>
                </c:pt>
                <c:pt idx="725">
                  <c:v>183576</c:v>
                </c:pt>
                <c:pt idx="726">
                  <c:v>182600</c:v>
                </c:pt>
                <c:pt idx="727">
                  <c:v>181625</c:v>
                </c:pt>
                <c:pt idx="728">
                  <c:v>181961</c:v>
                </c:pt>
                <c:pt idx="729">
                  <c:v>182385</c:v>
                </c:pt>
                <c:pt idx="730">
                  <c:v>182773</c:v>
                </c:pt>
                <c:pt idx="731">
                  <c:v>182876</c:v>
                </c:pt>
                <c:pt idx="732">
                  <c:v>182941</c:v>
                </c:pt>
                <c:pt idx="733">
                  <c:v>183543</c:v>
                </c:pt>
                <c:pt idx="734">
                  <c:v>183619</c:v>
                </c:pt>
                <c:pt idx="735">
                  <c:v>183108</c:v>
                </c:pt>
                <c:pt idx="736">
                  <c:v>181561</c:v>
                </c:pt>
                <c:pt idx="737">
                  <c:v>181635</c:v>
                </c:pt>
                <c:pt idx="738">
                  <c:v>181908</c:v>
                </c:pt>
                <c:pt idx="739">
                  <c:v>182341</c:v>
                </c:pt>
                <c:pt idx="740">
                  <c:v>182800</c:v>
                </c:pt>
                <c:pt idx="741">
                  <c:v>183093</c:v>
                </c:pt>
                <c:pt idx="742">
                  <c:v>183756</c:v>
                </c:pt>
                <c:pt idx="743">
                  <c:v>183837</c:v>
                </c:pt>
                <c:pt idx="744">
                  <c:v>183715</c:v>
                </c:pt>
                <c:pt idx="745">
                  <c:v>182985</c:v>
                </c:pt>
                <c:pt idx="746">
                  <c:v>181821</c:v>
                </c:pt>
                <c:pt idx="747">
                  <c:v>182342</c:v>
                </c:pt>
                <c:pt idx="748">
                  <c:v>183005</c:v>
                </c:pt>
                <c:pt idx="749">
                  <c:v>183196</c:v>
                </c:pt>
                <c:pt idx="750">
                  <c:v>183599</c:v>
                </c:pt>
                <c:pt idx="751">
                  <c:v>183937</c:v>
                </c:pt>
                <c:pt idx="752">
                  <c:v>183616</c:v>
                </c:pt>
                <c:pt idx="753">
                  <c:v>182062</c:v>
                </c:pt>
                <c:pt idx="754">
                  <c:v>182124</c:v>
                </c:pt>
                <c:pt idx="755">
                  <c:v>182354</c:v>
                </c:pt>
                <c:pt idx="756">
                  <c:v>182714</c:v>
                </c:pt>
                <c:pt idx="757">
                  <c:v>183172</c:v>
                </c:pt>
                <c:pt idx="758">
                  <c:v>183442</c:v>
                </c:pt>
                <c:pt idx="759">
                  <c:v>183462</c:v>
                </c:pt>
                <c:pt idx="760">
                  <c:v>183959</c:v>
                </c:pt>
                <c:pt idx="761">
                  <c:v>184167</c:v>
                </c:pt>
                <c:pt idx="762">
                  <c:v>183793</c:v>
                </c:pt>
                <c:pt idx="763">
                  <c:v>182358</c:v>
                </c:pt>
                <c:pt idx="764">
                  <c:v>182415</c:v>
                </c:pt>
                <c:pt idx="765">
                  <c:v>183171</c:v>
                </c:pt>
                <c:pt idx="766">
                  <c:v>183432</c:v>
                </c:pt>
                <c:pt idx="767">
                  <c:v>183576</c:v>
                </c:pt>
                <c:pt idx="768">
                  <c:v>183608</c:v>
                </c:pt>
                <c:pt idx="769">
                  <c:v>184250</c:v>
                </c:pt>
                <c:pt idx="770">
                  <c:v>183723</c:v>
                </c:pt>
                <c:pt idx="771">
                  <c:v>182489</c:v>
                </c:pt>
                <c:pt idx="772">
                  <c:v>182740</c:v>
                </c:pt>
                <c:pt idx="773">
                  <c:v>183159</c:v>
                </c:pt>
                <c:pt idx="774">
                  <c:v>183568</c:v>
                </c:pt>
                <c:pt idx="775">
                  <c:v>183847</c:v>
                </c:pt>
                <c:pt idx="776">
                  <c:v>184111</c:v>
                </c:pt>
                <c:pt idx="777">
                  <c:v>184259</c:v>
                </c:pt>
                <c:pt idx="778">
                  <c:v>182267</c:v>
                </c:pt>
                <c:pt idx="779">
                  <c:v>182526</c:v>
                </c:pt>
                <c:pt idx="780">
                  <c:v>182921</c:v>
                </c:pt>
                <c:pt idx="781">
                  <c:v>183408</c:v>
                </c:pt>
                <c:pt idx="782">
                  <c:v>183746</c:v>
                </c:pt>
                <c:pt idx="783">
                  <c:v>184274</c:v>
                </c:pt>
                <c:pt idx="784">
                  <c:v>184064</c:v>
                </c:pt>
                <c:pt idx="785">
                  <c:v>182217</c:v>
                </c:pt>
                <c:pt idx="786">
                  <c:v>182502</c:v>
                </c:pt>
                <c:pt idx="787">
                  <c:v>182980</c:v>
                </c:pt>
                <c:pt idx="788">
                  <c:v>183432</c:v>
                </c:pt>
                <c:pt idx="789">
                  <c:v>183872</c:v>
                </c:pt>
                <c:pt idx="790">
                  <c:v>184471</c:v>
                </c:pt>
                <c:pt idx="791">
                  <c:v>183283</c:v>
                </c:pt>
                <c:pt idx="792">
                  <c:v>182606</c:v>
                </c:pt>
                <c:pt idx="793">
                  <c:v>183463</c:v>
                </c:pt>
                <c:pt idx="794">
                  <c:v>183649</c:v>
                </c:pt>
                <c:pt idx="795">
                  <c:v>183692</c:v>
                </c:pt>
                <c:pt idx="796">
                  <c:v>184402</c:v>
                </c:pt>
                <c:pt idx="797">
                  <c:v>182473</c:v>
                </c:pt>
                <c:pt idx="798">
                  <c:v>182412</c:v>
                </c:pt>
                <c:pt idx="799">
                  <c:v>183071</c:v>
                </c:pt>
                <c:pt idx="800">
                  <c:v>183492</c:v>
                </c:pt>
                <c:pt idx="801">
                  <c:v>184112</c:v>
                </c:pt>
                <c:pt idx="802">
                  <c:v>184208</c:v>
                </c:pt>
                <c:pt idx="803">
                  <c:v>184018</c:v>
                </c:pt>
                <c:pt idx="804">
                  <c:v>183071</c:v>
                </c:pt>
                <c:pt idx="805">
                  <c:v>181961</c:v>
                </c:pt>
                <c:pt idx="806">
                  <c:v>182159</c:v>
                </c:pt>
                <c:pt idx="807">
                  <c:v>182405</c:v>
                </c:pt>
                <c:pt idx="808">
                  <c:v>182833</c:v>
                </c:pt>
                <c:pt idx="809">
                  <c:v>183227</c:v>
                </c:pt>
                <c:pt idx="810">
                  <c:v>183545</c:v>
                </c:pt>
                <c:pt idx="811">
                  <c:v>184005</c:v>
                </c:pt>
                <c:pt idx="812">
                  <c:v>182603</c:v>
                </c:pt>
                <c:pt idx="813">
                  <c:v>182086</c:v>
                </c:pt>
                <c:pt idx="814">
                  <c:v>182949</c:v>
                </c:pt>
                <c:pt idx="815">
                  <c:v>183128</c:v>
                </c:pt>
                <c:pt idx="816">
                  <c:v>183177</c:v>
                </c:pt>
                <c:pt idx="817">
                  <c:v>183735</c:v>
                </c:pt>
                <c:pt idx="818">
                  <c:v>183855</c:v>
                </c:pt>
                <c:pt idx="819">
                  <c:v>183365</c:v>
                </c:pt>
                <c:pt idx="820">
                  <c:v>182028</c:v>
                </c:pt>
                <c:pt idx="821">
                  <c:v>181991</c:v>
                </c:pt>
                <c:pt idx="822">
                  <c:v>182725</c:v>
                </c:pt>
                <c:pt idx="823">
                  <c:v>183111</c:v>
                </c:pt>
                <c:pt idx="824">
                  <c:v>183678</c:v>
                </c:pt>
                <c:pt idx="825">
                  <c:v>181538</c:v>
                </c:pt>
                <c:pt idx="826">
                  <c:v>181602</c:v>
                </c:pt>
                <c:pt idx="827">
                  <c:v>181994</c:v>
                </c:pt>
                <c:pt idx="828">
                  <c:v>182549</c:v>
                </c:pt>
                <c:pt idx="829">
                  <c:v>182968</c:v>
                </c:pt>
                <c:pt idx="830">
                  <c:v>183020</c:v>
                </c:pt>
                <c:pt idx="831">
                  <c:v>183563</c:v>
                </c:pt>
                <c:pt idx="832">
                  <c:v>181466</c:v>
                </c:pt>
                <c:pt idx="833">
                  <c:v>181728</c:v>
                </c:pt>
                <c:pt idx="834">
                  <c:v>182166</c:v>
                </c:pt>
                <c:pt idx="835">
                  <c:v>182686</c:v>
                </c:pt>
                <c:pt idx="836">
                  <c:v>183022</c:v>
                </c:pt>
                <c:pt idx="837">
                  <c:v>183742</c:v>
                </c:pt>
                <c:pt idx="838">
                  <c:v>183806</c:v>
                </c:pt>
                <c:pt idx="839">
                  <c:v>183549</c:v>
                </c:pt>
                <c:pt idx="840">
                  <c:v>182777</c:v>
                </c:pt>
                <c:pt idx="841">
                  <c:v>181596</c:v>
                </c:pt>
                <c:pt idx="842">
                  <c:v>181743</c:v>
                </c:pt>
                <c:pt idx="843">
                  <c:v>181964</c:v>
                </c:pt>
                <c:pt idx="844">
                  <c:v>182392</c:v>
                </c:pt>
                <c:pt idx="845">
                  <c:v>182766</c:v>
                </c:pt>
                <c:pt idx="846">
                  <c:v>183014</c:v>
                </c:pt>
                <c:pt idx="847">
                  <c:v>183717</c:v>
                </c:pt>
                <c:pt idx="848">
                  <c:v>183785</c:v>
                </c:pt>
                <c:pt idx="849">
                  <c:v>183654</c:v>
                </c:pt>
                <c:pt idx="850">
                  <c:v>182969</c:v>
                </c:pt>
                <c:pt idx="851">
                  <c:v>181638</c:v>
                </c:pt>
                <c:pt idx="852">
                  <c:v>182089</c:v>
                </c:pt>
                <c:pt idx="853">
                  <c:v>182756</c:v>
                </c:pt>
                <c:pt idx="854">
                  <c:v>182971</c:v>
                </c:pt>
                <c:pt idx="855">
                  <c:v>183062</c:v>
                </c:pt>
                <c:pt idx="856">
                  <c:v>183507</c:v>
                </c:pt>
                <c:pt idx="857">
                  <c:v>183793</c:v>
                </c:pt>
                <c:pt idx="858">
                  <c:v>182958</c:v>
                </c:pt>
                <c:pt idx="859">
                  <c:v>181966</c:v>
                </c:pt>
                <c:pt idx="860">
                  <c:v>182175</c:v>
                </c:pt>
                <c:pt idx="861">
                  <c:v>182603</c:v>
                </c:pt>
                <c:pt idx="862">
                  <c:v>182986</c:v>
                </c:pt>
                <c:pt idx="863">
                  <c:v>183245</c:v>
                </c:pt>
                <c:pt idx="864">
                  <c:v>183485</c:v>
                </c:pt>
                <c:pt idx="865">
                  <c:v>183773</c:v>
                </c:pt>
                <c:pt idx="866">
                  <c:v>181960</c:v>
                </c:pt>
                <c:pt idx="867">
                  <c:v>182183</c:v>
                </c:pt>
                <c:pt idx="868">
                  <c:v>182542</c:v>
                </c:pt>
                <c:pt idx="869">
                  <c:v>183079</c:v>
                </c:pt>
                <c:pt idx="870">
                  <c:v>183471</c:v>
                </c:pt>
                <c:pt idx="871">
                  <c:v>183534</c:v>
                </c:pt>
                <c:pt idx="872">
                  <c:v>184120</c:v>
                </c:pt>
                <c:pt idx="873">
                  <c:v>182148</c:v>
                </c:pt>
                <c:pt idx="874">
                  <c:v>182396</c:v>
                </c:pt>
                <c:pt idx="875">
                  <c:v>182816</c:v>
                </c:pt>
                <c:pt idx="876">
                  <c:v>183394</c:v>
                </c:pt>
                <c:pt idx="877">
                  <c:v>183770</c:v>
                </c:pt>
                <c:pt idx="878">
                  <c:v>184114</c:v>
                </c:pt>
                <c:pt idx="879">
                  <c:v>184451</c:v>
                </c:pt>
                <c:pt idx="880">
                  <c:v>184553</c:v>
                </c:pt>
                <c:pt idx="881">
                  <c:v>183917</c:v>
                </c:pt>
                <c:pt idx="882">
                  <c:v>182443</c:v>
                </c:pt>
                <c:pt idx="883">
                  <c:v>182929</c:v>
                </c:pt>
                <c:pt idx="884">
                  <c:v>183746</c:v>
                </c:pt>
                <c:pt idx="885">
                  <c:v>183992</c:v>
                </c:pt>
                <c:pt idx="886">
                  <c:v>184347</c:v>
                </c:pt>
                <c:pt idx="887">
                  <c:v>184753</c:v>
                </c:pt>
                <c:pt idx="888">
                  <c:v>184455</c:v>
                </c:pt>
                <c:pt idx="889">
                  <c:v>182770</c:v>
                </c:pt>
                <c:pt idx="890">
                  <c:v>183073</c:v>
                </c:pt>
                <c:pt idx="891">
                  <c:v>183901</c:v>
                </c:pt>
                <c:pt idx="892">
                  <c:v>184160</c:v>
                </c:pt>
                <c:pt idx="893">
                  <c:v>184852</c:v>
                </c:pt>
                <c:pt idx="894">
                  <c:v>184918</c:v>
                </c:pt>
                <c:pt idx="895">
                  <c:v>184189</c:v>
                </c:pt>
                <c:pt idx="896">
                  <c:v>182891</c:v>
                </c:pt>
                <c:pt idx="897">
                  <c:v>183566</c:v>
                </c:pt>
                <c:pt idx="898">
                  <c:v>183832</c:v>
                </c:pt>
                <c:pt idx="899">
                  <c:v>184145</c:v>
                </c:pt>
                <c:pt idx="900">
                  <c:v>184319</c:v>
                </c:pt>
                <c:pt idx="901">
                  <c:v>184639</c:v>
                </c:pt>
                <c:pt idx="902">
                  <c:v>185104</c:v>
                </c:pt>
                <c:pt idx="903">
                  <c:v>183843</c:v>
                </c:pt>
                <c:pt idx="904">
                  <c:v>183253</c:v>
                </c:pt>
                <c:pt idx="905">
                  <c:v>183655</c:v>
                </c:pt>
                <c:pt idx="906">
                  <c:v>183989</c:v>
                </c:pt>
                <c:pt idx="907">
                  <c:v>184304</c:v>
                </c:pt>
                <c:pt idx="908">
                  <c:v>184341</c:v>
                </c:pt>
                <c:pt idx="909">
                  <c:v>185055</c:v>
                </c:pt>
                <c:pt idx="910">
                  <c:v>185162</c:v>
                </c:pt>
                <c:pt idx="911">
                  <c:v>184929</c:v>
                </c:pt>
                <c:pt idx="912">
                  <c:v>184139</c:v>
                </c:pt>
                <c:pt idx="913">
                  <c:v>183094</c:v>
                </c:pt>
                <c:pt idx="914">
                  <c:v>183266</c:v>
                </c:pt>
                <c:pt idx="915">
                  <c:v>183519</c:v>
                </c:pt>
                <c:pt idx="916">
                  <c:v>183933</c:v>
                </c:pt>
                <c:pt idx="917">
                  <c:v>184304</c:v>
                </c:pt>
                <c:pt idx="918">
                  <c:v>184822</c:v>
                </c:pt>
                <c:pt idx="919">
                  <c:v>185215</c:v>
                </c:pt>
                <c:pt idx="920">
                  <c:v>184037</c:v>
                </c:pt>
                <c:pt idx="921">
                  <c:v>183555</c:v>
                </c:pt>
                <c:pt idx="922">
                  <c:v>183941</c:v>
                </c:pt>
                <c:pt idx="923">
                  <c:v>184286</c:v>
                </c:pt>
                <c:pt idx="924">
                  <c:v>184603</c:v>
                </c:pt>
                <c:pt idx="925">
                  <c:v>184653</c:v>
                </c:pt>
                <c:pt idx="926">
                  <c:v>184964</c:v>
                </c:pt>
                <c:pt idx="927">
                  <c:v>185321</c:v>
                </c:pt>
                <c:pt idx="928">
                  <c:v>185437</c:v>
                </c:pt>
                <c:pt idx="929">
                  <c:v>184693</c:v>
                </c:pt>
                <c:pt idx="930">
                  <c:v>183378</c:v>
                </c:pt>
                <c:pt idx="931">
                  <c:v>183936</c:v>
                </c:pt>
                <c:pt idx="932">
                  <c:v>184607</c:v>
                </c:pt>
                <c:pt idx="933">
                  <c:v>185215</c:v>
                </c:pt>
                <c:pt idx="934">
                  <c:v>184999</c:v>
                </c:pt>
                <c:pt idx="935">
                  <c:v>184186</c:v>
                </c:pt>
                <c:pt idx="936">
                  <c:v>183538</c:v>
                </c:pt>
                <c:pt idx="937">
                  <c:v>184290</c:v>
                </c:pt>
                <c:pt idx="938">
                  <c:v>185032</c:v>
                </c:pt>
                <c:pt idx="939">
                  <c:v>185339</c:v>
                </c:pt>
                <c:pt idx="940">
                  <c:v>185371</c:v>
                </c:pt>
                <c:pt idx="941">
                  <c:v>184715</c:v>
                </c:pt>
                <c:pt idx="942">
                  <c:v>183373</c:v>
                </c:pt>
                <c:pt idx="943">
                  <c:v>183816</c:v>
                </c:pt>
                <c:pt idx="944">
                  <c:v>184509</c:v>
                </c:pt>
                <c:pt idx="945">
                  <c:v>184703</c:v>
                </c:pt>
                <c:pt idx="946">
                  <c:v>184870</c:v>
                </c:pt>
                <c:pt idx="947">
                  <c:v>185419</c:v>
                </c:pt>
                <c:pt idx="948">
                  <c:v>185280</c:v>
                </c:pt>
                <c:pt idx="949">
                  <c:v>183974</c:v>
                </c:pt>
                <c:pt idx="950">
                  <c:v>183621</c:v>
                </c:pt>
                <c:pt idx="951">
                  <c:v>184400</c:v>
                </c:pt>
                <c:pt idx="952">
                  <c:v>184652</c:v>
                </c:pt>
                <c:pt idx="953">
                  <c:v>184813</c:v>
                </c:pt>
                <c:pt idx="954">
                  <c:v>185474</c:v>
                </c:pt>
                <c:pt idx="955">
                  <c:v>185317</c:v>
                </c:pt>
                <c:pt idx="956">
                  <c:v>183900</c:v>
                </c:pt>
                <c:pt idx="957">
                  <c:v>183750</c:v>
                </c:pt>
                <c:pt idx="958">
                  <c:v>184525</c:v>
                </c:pt>
                <c:pt idx="959">
                  <c:v>185230</c:v>
                </c:pt>
                <c:pt idx="960">
                  <c:v>185227</c:v>
                </c:pt>
                <c:pt idx="961">
                  <c:v>184440</c:v>
                </c:pt>
                <c:pt idx="962">
                  <c:v>183576</c:v>
                </c:pt>
                <c:pt idx="963">
                  <c:v>184325</c:v>
                </c:pt>
                <c:pt idx="964">
                  <c:v>185001</c:v>
                </c:pt>
                <c:pt idx="965">
                  <c:v>185325</c:v>
                </c:pt>
                <c:pt idx="966">
                  <c:v>185305</c:v>
                </c:pt>
                <c:pt idx="967">
                  <c:v>184691</c:v>
                </c:pt>
                <c:pt idx="968">
                  <c:v>183444</c:v>
                </c:pt>
                <c:pt idx="969">
                  <c:v>183931</c:v>
                </c:pt>
                <c:pt idx="970">
                  <c:v>184584</c:v>
                </c:pt>
                <c:pt idx="971">
                  <c:v>184732</c:v>
                </c:pt>
                <c:pt idx="972">
                  <c:v>184833</c:v>
                </c:pt>
                <c:pt idx="973">
                  <c:v>185387</c:v>
                </c:pt>
                <c:pt idx="974">
                  <c:v>185001</c:v>
                </c:pt>
                <c:pt idx="975">
                  <c:v>183578</c:v>
                </c:pt>
                <c:pt idx="976">
                  <c:v>183734</c:v>
                </c:pt>
                <c:pt idx="977">
                  <c:v>184517</c:v>
                </c:pt>
                <c:pt idx="978">
                  <c:v>185057</c:v>
                </c:pt>
                <c:pt idx="979">
                  <c:v>185416</c:v>
                </c:pt>
                <c:pt idx="980">
                  <c:v>184627</c:v>
                </c:pt>
                <c:pt idx="981">
                  <c:v>183539</c:v>
                </c:pt>
                <c:pt idx="982">
                  <c:v>184295</c:v>
                </c:pt>
                <c:pt idx="983">
                  <c:v>184685</c:v>
                </c:pt>
                <c:pt idx="984">
                  <c:v>185377</c:v>
                </c:pt>
                <c:pt idx="985">
                  <c:v>184955</c:v>
                </c:pt>
                <c:pt idx="986">
                  <c:v>183511</c:v>
                </c:pt>
                <c:pt idx="987">
                  <c:v>183796</c:v>
                </c:pt>
                <c:pt idx="988">
                  <c:v>184114</c:v>
                </c:pt>
                <c:pt idx="989">
                  <c:v>184437</c:v>
                </c:pt>
                <c:pt idx="990">
                  <c:v>184702</c:v>
                </c:pt>
                <c:pt idx="991">
                  <c:v>184719</c:v>
                </c:pt>
                <c:pt idx="992">
                  <c:v>185074</c:v>
                </c:pt>
                <c:pt idx="993">
                  <c:v>185377</c:v>
                </c:pt>
                <c:pt idx="994">
                  <c:v>185457</c:v>
                </c:pt>
                <c:pt idx="995">
                  <c:v>184681</c:v>
                </c:pt>
                <c:pt idx="996">
                  <c:v>183192</c:v>
                </c:pt>
                <c:pt idx="997">
                  <c:v>183699</c:v>
                </c:pt>
                <c:pt idx="998">
                  <c:v>184383</c:v>
                </c:pt>
                <c:pt idx="999">
                  <c:v>184573</c:v>
                </c:pt>
                <c:pt idx="1000">
                  <c:v>185129</c:v>
                </c:pt>
                <c:pt idx="1001">
                  <c:v>185310</c:v>
                </c:pt>
                <c:pt idx="1002">
                  <c:v>184652</c:v>
                </c:pt>
                <c:pt idx="1003">
                  <c:v>182963</c:v>
                </c:pt>
                <c:pt idx="1004">
                  <c:v>183053</c:v>
                </c:pt>
                <c:pt idx="1005">
                  <c:v>183299</c:v>
                </c:pt>
                <c:pt idx="1006">
                  <c:v>183735</c:v>
                </c:pt>
                <c:pt idx="1007">
                  <c:v>184149</c:v>
                </c:pt>
                <c:pt idx="1008">
                  <c:v>184383</c:v>
                </c:pt>
                <c:pt idx="1009">
                  <c:v>185037</c:v>
                </c:pt>
                <c:pt idx="1010">
                  <c:v>184305</c:v>
                </c:pt>
                <c:pt idx="1011">
                  <c:v>182995</c:v>
                </c:pt>
                <c:pt idx="1012">
                  <c:v>183272</c:v>
                </c:pt>
                <c:pt idx="1013">
                  <c:v>183726</c:v>
                </c:pt>
                <c:pt idx="1014">
                  <c:v>184112</c:v>
                </c:pt>
                <c:pt idx="1015">
                  <c:v>184748</c:v>
                </c:pt>
                <c:pt idx="1016">
                  <c:v>184741</c:v>
                </c:pt>
                <c:pt idx="1017">
                  <c:v>183969</c:v>
                </c:pt>
                <c:pt idx="1018">
                  <c:v>182944</c:v>
                </c:pt>
                <c:pt idx="1019">
                  <c:v>183398</c:v>
                </c:pt>
                <c:pt idx="1020">
                  <c:v>183979</c:v>
                </c:pt>
                <c:pt idx="1021">
                  <c:v>184252</c:v>
                </c:pt>
                <c:pt idx="1022">
                  <c:v>184730</c:v>
                </c:pt>
                <c:pt idx="1023">
                  <c:v>184792</c:v>
                </c:pt>
                <c:pt idx="1024">
                  <c:v>184277</c:v>
                </c:pt>
                <c:pt idx="1025">
                  <c:v>183133</c:v>
                </c:pt>
                <c:pt idx="1026">
                  <c:v>183226</c:v>
                </c:pt>
                <c:pt idx="1027">
                  <c:v>183900</c:v>
                </c:pt>
                <c:pt idx="1028">
                  <c:v>184537</c:v>
                </c:pt>
                <c:pt idx="1029">
                  <c:v>184793</c:v>
                </c:pt>
                <c:pt idx="1030">
                  <c:v>184760</c:v>
                </c:pt>
                <c:pt idx="1031">
                  <c:v>184174</c:v>
                </c:pt>
                <c:pt idx="1032">
                  <c:v>182920</c:v>
                </c:pt>
                <c:pt idx="1033">
                  <c:v>183357</c:v>
                </c:pt>
                <c:pt idx="1034">
                  <c:v>184060</c:v>
                </c:pt>
                <c:pt idx="1035">
                  <c:v>184247</c:v>
                </c:pt>
                <c:pt idx="1036">
                  <c:v>184284</c:v>
                </c:pt>
                <c:pt idx="1037">
                  <c:v>184760</c:v>
                </c:pt>
                <c:pt idx="1038">
                  <c:v>184935</c:v>
                </c:pt>
                <c:pt idx="1039">
                  <c:v>183898</c:v>
                </c:pt>
                <c:pt idx="1040">
                  <c:v>183054</c:v>
                </c:pt>
                <c:pt idx="1041">
                  <c:v>183838</c:v>
                </c:pt>
                <c:pt idx="1042">
                  <c:v>184126</c:v>
                </c:pt>
                <c:pt idx="1043">
                  <c:v>184266</c:v>
                </c:pt>
                <c:pt idx="1044">
                  <c:v>184450</c:v>
                </c:pt>
                <c:pt idx="1045">
                  <c:v>185004</c:v>
                </c:pt>
                <c:pt idx="1046">
                  <c:v>184141</c:v>
                </c:pt>
                <c:pt idx="1047">
                  <c:v>183171</c:v>
                </c:pt>
                <c:pt idx="1048">
                  <c:v>183966</c:v>
                </c:pt>
                <c:pt idx="1049">
                  <c:v>184255</c:v>
                </c:pt>
                <c:pt idx="1050">
                  <c:v>184360</c:v>
                </c:pt>
                <c:pt idx="1051">
                  <c:v>185084</c:v>
                </c:pt>
                <c:pt idx="1052">
                  <c:v>184924</c:v>
                </c:pt>
                <c:pt idx="1053">
                  <c:v>183635</c:v>
                </c:pt>
                <c:pt idx="1054">
                  <c:v>183280</c:v>
                </c:pt>
                <c:pt idx="1055">
                  <c:v>183650</c:v>
                </c:pt>
                <c:pt idx="1056">
                  <c:v>183954</c:v>
                </c:pt>
                <c:pt idx="1057">
                  <c:v>184272</c:v>
                </c:pt>
                <c:pt idx="1058">
                  <c:v>184337</c:v>
                </c:pt>
                <c:pt idx="1059">
                  <c:v>184651</c:v>
                </c:pt>
                <c:pt idx="1060">
                  <c:v>185063</c:v>
                </c:pt>
                <c:pt idx="1061">
                  <c:v>185179</c:v>
                </c:pt>
                <c:pt idx="1062">
                  <c:v>184573</c:v>
                </c:pt>
                <c:pt idx="1063">
                  <c:v>183021</c:v>
                </c:pt>
                <c:pt idx="1064">
                  <c:v>183454</c:v>
                </c:pt>
                <c:pt idx="1065">
                  <c:v>184186</c:v>
                </c:pt>
                <c:pt idx="1066">
                  <c:v>184393</c:v>
                </c:pt>
                <c:pt idx="1067">
                  <c:v>184837</c:v>
                </c:pt>
                <c:pt idx="1068">
                  <c:v>185124</c:v>
                </c:pt>
                <c:pt idx="1069">
                  <c:v>184674</c:v>
                </c:pt>
                <c:pt idx="1070">
                  <c:v>183168</c:v>
                </c:pt>
                <c:pt idx="1071">
                  <c:v>183485</c:v>
                </c:pt>
                <c:pt idx="1072">
                  <c:v>184234</c:v>
                </c:pt>
                <c:pt idx="1073">
                  <c:v>184422</c:v>
                </c:pt>
                <c:pt idx="1074">
                  <c:v>185083</c:v>
                </c:pt>
                <c:pt idx="1075">
                  <c:v>184993</c:v>
                </c:pt>
                <c:pt idx="1076">
                  <c:v>184264</c:v>
                </c:pt>
                <c:pt idx="1077">
                  <c:v>183120</c:v>
                </c:pt>
                <c:pt idx="1078">
                  <c:v>183778</c:v>
                </c:pt>
                <c:pt idx="1079">
                  <c:v>184326</c:v>
                </c:pt>
                <c:pt idx="1080">
                  <c:v>184973</c:v>
                </c:pt>
                <c:pt idx="1081">
                  <c:v>185173</c:v>
                </c:pt>
                <c:pt idx="1082">
                  <c:v>185002</c:v>
                </c:pt>
                <c:pt idx="1083">
                  <c:v>184216</c:v>
                </c:pt>
                <c:pt idx="1084">
                  <c:v>183358</c:v>
                </c:pt>
              </c:numCache>
            </c:numRef>
          </c:yVal>
          <c:smooth val="1"/>
          <c:extLst xmlns:c16r2="http://schemas.microsoft.com/office/drawing/2015/06/chart">
            <c:ext xmlns:c16="http://schemas.microsoft.com/office/drawing/2014/chart" uri="{C3380CC4-5D6E-409C-BE32-E72D297353CC}">
              <c16:uniqueId val="{00000003-2416-4308-A151-D13255ACBBC2}"/>
            </c:ext>
          </c:extLst>
        </c:ser>
        <c:dLbls>
          <c:showLegendKey val="0"/>
          <c:showVal val="0"/>
          <c:showCatName val="0"/>
          <c:showSerName val="0"/>
          <c:showPercent val="0"/>
          <c:showBubbleSize val="0"/>
        </c:dLbls>
        <c:axId val="617923760"/>
        <c:axId val="618464864"/>
      </c:scatterChart>
      <c:valAx>
        <c:axId val="61792376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a:t>Time</a:t>
                </a:r>
              </a:p>
            </c:rich>
          </c:tx>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8464864"/>
        <c:crosses val="autoZero"/>
        <c:crossBetween val="midCat"/>
      </c:valAx>
      <c:valAx>
        <c:axId val="6184648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a:t>punch force, KN</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7923760"/>
        <c:crosses val="autoZero"/>
        <c:crossBetween val="midCat"/>
        <c:dispUnits>
          <c:builtInUnit val="thousands"/>
        </c:dispUnits>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3653149032112356"/>
          <c:y val="2.5180333284298164E-2"/>
          <c:w val="0.73350992769073531"/>
          <c:h val="0.81712256469416245"/>
        </c:manualLayout>
      </c:layout>
      <c:scatterChart>
        <c:scatterStyle val="smoothMarker"/>
        <c:varyColors val="0"/>
        <c:ser>
          <c:idx val="0"/>
          <c:order val="0"/>
          <c:tx>
            <c:v>0</c:v>
          </c:tx>
          <c:spPr>
            <a:ln w="22225" cap="rnd">
              <a:solidFill>
                <a:schemeClr val="accent1"/>
              </a:solidFill>
              <a:round/>
            </a:ln>
            <a:effectLst/>
          </c:spPr>
          <c:marker>
            <c:symbol val="none"/>
          </c:marker>
          <c:xVal>
            <c:numRef>
              <c:f>Sheet1!$A$2:$A$5</c:f>
              <c:numCache>
                <c:formatCode>General</c:formatCode>
                <c:ptCount val="4"/>
                <c:pt idx="0">
                  <c:v>10</c:v>
                </c:pt>
                <c:pt idx="1">
                  <c:v>20</c:v>
                </c:pt>
                <c:pt idx="2">
                  <c:v>30</c:v>
                </c:pt>
                <c:pt idx="3">
                  <c:v>40</c:v>
                </c:pt>
              </c:numCache>
            </c:numRef>
          </c:xVal>
          <c:yVal>
            <c:numRef>
              <c:f>Sheet1!$B$2:$B$5</c:f>
              <c:numCache>
                <c:formatCode>0.00E+00</c:formatCode>
                <c:ptCount val="4"/>
                <c:pt idx="0">
                  <c:v>349000000</c:v>
                </c:pt>
                <c:pt idx="1">
                  <c:v>426000000</c:v>
                </c:pt>
                <c:pt idx="2">
                  <c:v>470000000</c:v>
                </c:pt>
                <c:pt idx="3">
                  <c:v>647000000</c:v>
                </c:pt>
              </c:numCache>
            </c:numRef>
          </c:yVal>
          <c:smooth val="1"/>
          <c:extLst xmlns:c16r2="http://schemas.microsoft.com/office/drawing/2015/06/chart">
            <c:ext xmlns:c16="http://schemas.microsoft.com/office/drawing/2014/chart" uri="{C3380CC4-5D6E-409C-BE32-E72D297353CC}">
              <c16:uniqueId val="{00000000-0CFB-4CFF-9754-727B0D76CD8E}"/>
            </c:ext>
          </c:extLst>
        </c:ser>
        <c:ser>
          <c:idx val="1"/>
          <c:order val="1"/>
          <c:tx>
            <c:v>0.05</c:v>
          </c:tx>
          <c:spPr>
            <a:ln w="22225" cap="rnd">
              <a:solidFill>
                <a:schemeClr val="accent2"/>
              </a:solidFill>
              <a:round/>
            </a:ln>
            <a:effectLst/>
          </c:spPr>
          <c:marker>
            <c:symbol val="none"/>
          </c:marker>
          <c:xVal>
            <c:numRef>
              <c:f>Sheet1!$A$2:$A$5</c:f>
              <c:numCache>
                <c:formatCode>General</c:formatCode>
                <c:ptCount val="4"/>
                <c:pt idx="0">
                  <c:v>10</c:v>
                </c:pt>
                <c:pt idx="1">
                  <c:v>20</c:v>
                </c:pt>
                <c:pt idx="2">
                  <c:v>30</c:v>
                </c:pt>
                <c:pt idx="3">
                  <c:v>40</c:v>
                </c:pt>
              </c:numCache>
            </c:numRef>
          </c:xVal>
          <c:yVal>
            <c:numRef>
              <c:f>Sheet1!$C$2:$C$5</c:f>
              <c:numCache>
                <c:formatCode>0.00E+00</c:formatCode>
                <c:ptCount val="4"/>
                <c:pt idx="0">
                  <c:v>407000000</c:v>
                </c:pt>
                <c:pt idx="1">
                  <c:v>428000000</c:v>
                </c:pt>
                <c:pt idx="2">
                  <c:v>516000000</c:v>
                </c:pt>
                <c:pt idx="3">
                  <c:v>672000000</c:v>
                </c:pt>
              </c:numCache>
            </c:numRef>
          </c:yVal>
          <c:smooth val="1"/>
          <c:extLst xmlns:c16r2="http://schemas.microsoft.com/office/drawing/2015/06/chart">
            <c:ext xmlns:c16="http://schemas.microsoft.com/office/drawing/2014/chart" uri="{C3380CC4-5D6E-409C-BE32-E72D297353CC}">
              <c16:uniqueId val="{00000001-0CFB-4CFF-9754-727B0D76CD8E}"/>
            </c:ext>
          </c:extLst>
        </c:ser>
        <c:ser>
          <c:idx val="2"/>
          <c:order val="2"/>
          <c:tx>
            <c:v>0.1</c:v>
          </c:tx>
          <c:spPr>
            <a:ln w="22225" cap="rnd">
              <a:solidFill>
                <a:schemeClr val="accent3"/>
              </a:solidFill>
              <a:round/>
            </a:ln>
            <a:effectLst/>
          </c:spPr>
          <c:marker>
            <c:symbol val="none"/>
          </c:marker>
          <c:xVal>
            <c:numRef>
              <c:f>Sheet1!$A$2:$A$5</c:f>
              <c:numCache>
                <c:formatCode>General</c:formatCode>
                <c:ptCount val="4"/>
                <c:pt idx="0">
                  <c:v>10</c:v>
                </c:pt>
                <c:pt idx="1">
                  <c:v>20</c:v>
                </c:pt>
                <c:pt idx="2">
                  <c:v>30</c:v>
                </c:pt>
                <c:pt idx="3">
                  <c:v>40</c:v>
                </c:pt>
              </c:numCache>
            </c:numRef>
          </c:xVal>
          <c:yVal>
            <c:numRef>
              <c:f>Sheet1!$D$2:$D$5</c:f>
              <c:numCache>
                <c:formatCode>0.00E+00</c:formatCode>
                <c:ptCount val="4"/>
                <c:pt idx="0">
                  <c:v>466000000</c:v>
                </c:pt>
                <c:pt idx="1">
                  <c:v>449000000</c:v>
                </c:pt>
                <c:pt idx="2">
                  <c:v>531000000</c:v>
                </c:pt>
                <c:pt idx="3">
                  <c:v>705000000</c:v>
                </c:pt>
              </c:numCache>
            </c:numRef>
          </c:yVal>
          <c:smooth val="1"/>
          <c:extLst xmlns:c16r2="http://schemas.microsoft.com/office/drawing/2015/06/chart">
            <c:ext xmlns:c16="http://schemas.microsoft.com/office/drawing/2014/chart" uri="{C3380CC4-5D6E-409C-BE32-E72D297353CC}">
              <c16:uniqueId val="{00000002-0CFB-4CFF-9754-727B0D76CD8E}"/>
            </c:ext>
          </c:extLst>
        </c:ser>
        <c:ser>
          <c:idx val="3"/>
          <c:order val="3"/>
          <c:tx>
            <c:v>0.15</c:v>
          </c:tx>
          <c:spPr>
            <a:ln w="22225" cap="rnd">
              <a:solidFill>
                <a:schemeClr val="accent4"/>
              </a:solidFill>
              <a:round/>
            </a:ln>
            <a:effectLst/>
          </c:spPr>
          <c:marker>
            <c:symbol val="none"/>
          </c:marker>
          <c:xVal>
            <c:numRef>
              <c:f>Sheet1!$A$2:$A$5</c:f>
              <c:numCache>
                <c:formatCode>General</c:formatCode>
                <c:ptCount val="4"/>
                <c:pt idx="0">
                  <c:v>10</c:v>
                </c:pt>
                <c:pt idx="1">
                  <c:v>20</c:v>
                </c:pt>
                <c:pt idx="2">
                  <c:v>30</c:v>
                </c:pt>
                <c:pt idx="3">
                  <c:v>40</c:v>
                </c:pt>
              </c:numCache>
            </c:numRef>
          </c:xVal>
          <c:yVal>
            <c:numRef>
              <c:f>Sheet1!$E$2:$E$5</c:f>
              <c:numCache>
                <c:formatCode>0.00E+00</c:formatCode>
                <c:ptCount val="4"/>
                <c:pt idx="0">
                  <c:v>525000000</c:v>
                </c:pt>
                <c:pt idx="1">
                  <c:v>483000000</c:v>
                </c:pt>
                <c:pt idx="2">
                  <c:v>560000000</c:v>
                </c:pt>
                <c:pt idx="3">
                  <c:v>727000000</c:v>
                </c:pt>
              </c:numCache>
            </c:numRef>
          </c:yVal>
          <c:smooth val="1"/>
          <c:extLst xmlns:c16r2="http://schemas.microsoft.com/office/drawing/2015/06/chart">
            <c:ext xmlns:c16="http://schemas.microsoft.com/office/drawing/2014/chart" uri="{C3380CC4-5D6E-409C-BE32-E72D297353CC}">
              <c16:uniqueId val="{00000003-0CFB-4CFF-9754-727B0D76CD8E}"/>
            </c:ext>
          </c:extLst>
        </c:ser>
        <c:ser>
          <c:idx val="4"/>
          <c:order val="4"/>
          <c:tx>
            <c:v>0.2</c:v>
          </c:tx>
          <c:spPr>
            <a:ln w="22225" cap="rnd">
              <a:solidFill>
                <a:schemeClr val="accent5"/>
              </a:solidFill>
              <a:round/>
            </a:ln>
            <a:effectLst/>
          </c:spPr>
          <c:marker>
            <c:symbol val="none"/>
          </c:marker>
          <c:xVal>
            <c:numRef>
              <c:f>Sheet1!$A$2:$A$5</c:f>
              <c:numCache>
                <c:formatCode>General</c:formatCode>
                <c:ptCount val="4"/>
                <c:pt idx="0">
                  <c:v>10</c:v>
                </c:pt>
                <c:pt idx="1">
                  <c:v>20</c:v>
                </c:pt>
                <c:pt idx="2">
                  <c:v>30</c:v>
                </c:pt>
                <c:pt idx="3">
                  <c:v>40</c:v>
                </c:pt>
              </c:numCache>
            </c:numRef>
          </c:xVal>
          <c:yVal>
            <c:numRef>
              <c:f>Sheet1!$F$2:$F$5</c:f>
              <c:numCache>
                <c:formatCode>0.00E+00</c:formatCode>
                <c:ptCount val="4"/>
                <c:pt idx="0">
                  <c:v>580000000</c:v>
                </c:pt>
                <c:pt idx="1">
                  <c:v>515000000</c:v>
                </c:pt>
                <c:pt idx="2">
                  <c:v>587000000</c:v>
                </c:pt>
                <c:pt idx="3">
                  <c:v>835000000</c:v>
                </c:pt>
              </c:numCache>
            </c:numRef>
          </c:yVal>
          <c:smooth val="1"/>
          <c:extLst xmlns:c16r2="http://schemas.microsoft.com/office/drawing/2015/06/chart">
            <c:ext xmlns:c16="http://schemas.microsoft.com/office/drawing/2014/chart" uri="{C3380CC4-5D6E-409C-BE32-E72D297353CC}">
              <c16:uniqueId val="{00000004-0CFB-4CFF-9754-727B0D76CD8E}"/>
            </c:ext>
          </c:extLst>
        </c:ser>
        <c:ser>
          <c:idx val="5"/>
          <c:order val="5"/>
          <c:tx>
            <c:v>0.25</c:v>
          </c:tx>
          <c:spPr>
            <a:ln w="22225" cap="rnd">
              <a:solidFill>
                <a:schemeClr val="accent6"/>
              </a:solidFill>
              <a:round/>
            </a:ln>
            <a:effectLst/>
          </c:spPr>
          <c:marker>
            <c:symbol val="none"/>
          </c:marker>
          <c:xVal>
            <c:numRef>
              <c:f>Sheet1!$A$2:$A$5</c:f>
              <c:numCache>
                <c:formatCode>General</c:formatCode>
                <c:ptCount val="4"/>
                <c:pt idx="0">
                  <c:v>10</c:v>
                </c:pt>
                <c:pt idx="1">
                  <c:v>20</c:v>
                </c:pt>
                <c:pt idx="2">
                  <c:v>30</c:v>
                </c:pt>
                <c:pt idx="3">
                  <c:v>40</c:v>
                </c:pt>
              </c:numCache>
            </c:numRef>
          </c:xVal>
          <c:yVal>
            <c:numRef>
              <c:f>Sheet1!$G$2:$G$5</c:f>
              <c:numCache>
                <c:formatCode>0.00E+00</c:formatCode>
                <c:ptCount val="4"/>
                <c:pt idx="0">
                  <c:v>641000000</c:v>
                </c:pt>
                <c:pt idx="1">
                  <c:v>545000000</c:v>
                </c:pt>
                <c:pt idx="2">
                  <c:v>611000000</c:v>
                </c:pt>
                <c:pt idx="3">
                  <c:v>899000000</c:v>
                </c:pt>
              </c:numCache>
            </c:numRef>
          </c:yVal>
          <c:smooth val="1"/>
          <c:extLst xmlns:c16r2="http://schemas.microsoft.com/office/drawing/2015/06/chart">
            <c:ext xmlns:c16="http://schemas.microsoft.com/office/drawing/2014/chart" uri="{C3380CC4-5D6E-409C-BE32-E72D297353CC}">
              <c16:uniqueId val="{00000005-0CFB-4CFF-9754-727B0D76CD8E}"/>
            </c:ext>
          </c:extLst>
        </c:ser>
        <c:ser>
          <c:idx val="6"/>
          <c:order val="6"/>
          <c:tx>
            <c:v>0.3</c:v>
          </c:tx>
          <c:spPr>
            <a:ln w="22225" cap="rnd">
              <a:solidFill>
                <a:schemeClr val="accent1">
                  <a:lumMod val="60000"/>
                </a:schemeClr>
              </a:solidFill>
              <a:round/>
            </a:ln>
            <a:effectLst/>
          </c:spPr>
          <c:marker>
            <c:symbol val="none"/>
          </c:marker>
          <c:xVal>
            <c:numRef>
              <c:f>Sheet1!$A$2:$A$5</c:f>
              <c:numCache>
                <c:formatCode>General</c:formatCode>
                <c:ptCount val="4"/>
                <c:pt idx="0">
                  <c:v>10</c:v>
                </c:pt>
                <c:pt idx="1">
                  <c:v>20</c:v>
                </c:pt>
                <c:pt idx="2">
                  <c:v>30</c:v>
                </c:pt>
                <c:pt idx="3">
                  <c:v>40</c:v>
                </c:pt>
              </c:numCache>
            </c:numRef>
          </c:xVal>
          <c:yVal>
            <c:numRef>
              <c:f>Sheet1!$H$2:$H$5</c:f>
              <c:numCache>
                <c:formatCode>0.00E+00</c:formatCode>
                <c:ptCount val="4"/>
                <c:pt idx="0">
                  <c:v>696000000</c:v>
                </c:pt>
                <c:pt idx="1">
                  <c:v>575000000</c:v>
                </c:pt>
                <c:pt idx="2">
                  <c:v>637000000</c:v>
                </c:pt>
                <c:pt idx="3">
                  <c:v>978000000</c:v>
                </c:pt>
              </c:numCache>
            </c:numRef>
          </c:yVal>
          <c:smooth val="1"/>
          <c:extLst xmlns:c16r2="http://schemas.microsoft.com/office/drawing/2015/06/chart">
            <c:ext xmlns:c16="http://schemas.microsoft.com/office/drawing/2014/chart" uri="{C3380CC4-5D6E-409C-BE32-E72D297353CC}">
              <c16:uniqueId val="{00000006-0CFB-4CFF-9754-727B0D76CD8E}"/>
            </c:ext>
          </c:extLst>
        </c:ser>
        <c:dLbls>
          <c:showLegendKey val="0"/>
          <c:showVal val="0"/>
          <c:showCatName val="0"/>
          <c:showSerName val="0"/>
          <c:showPercent val="0"/>
          <c:showBubbleSize val="0"/>
        </c:dLbls>
        <c:axId val="618470464"/>
        <c:axId val="618471024"/>
      </c:scatterChart>
      <c:valAx>
        <c:axId val="61847046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a:t>Conical die angle, Degree</a:t>
                </a:r>
              </a:p>
            </c:rich>
          </c:tx>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8471024"/>
        <c:crosses val="autoZero"/>
        <c:crossBetween val="midCat"/>
      </c:valAx>
      <c:valAx>
        <c:axId val="6184710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a:t>Von Mises stress, MPa</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8470464"/>
        <c:crosses val="autoZero"/>
        <c:crossBetween val="midCat"/>
        <c:dispUnits>
          <c:builtInUnit val="millions"/>
        </c:dispUnits>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571199608730625"/>
          <c:y val="5.1400554097404488E-2"/>
          <c:w val="0.76913925509846737"/>
          <c:h val="0.78388005105513481"/>
        </c:manualLayout>
      </c:layout>
      <c:scatterChart>
        <c:scatterStyle val="smoothMarker"/>
        <c:varyColors val="0"/>
        <c:ser>
          <c:idx val="0"/>
          <c:order val="0"/>
          <c:tx>
            <c:v>10 deg</c:v>
          </c:tx>
          <c:marker>
            <c:symbol val="none"/>
          </c:marker>
          <c:xVal>
            <c:numRef>
              <c:f>Sheet1!$B$5:$B$15</c:f>
              <c:numCache>
                <c:formatCode>0.00E+00</c:formatCode>
                <c:ptCount val="11"/>
                <c:pt idx="0" formatCode="General">
                  <c:v>0</c:v>
                </c:pt>
                <c:pt idx="1">
                  <c:v>8.5236900000000004E-2</c:v>
                </c:pt>
                <c:pt idx="2">
                  <c:v>0.17297100000000001</c:v>
                </c:pt>
                <c:pt idx="3">
                  <c:v>0.265071</c:v>
                </c:pt>
                <c:pt idx="4">
                  <c:v>0.36338799999999999</c:v>
                </c:pt>
                <c:pt idx="5">
                  <c:v>0.46664699999999998</c:v>
                </c:pt>
                <c:pt idx="6">
                  <c:v>0.57191400000000003</c:v>
                </c:pt>
                <c:pt idx="7">
                  <c:v>0.67750299999999997</c:v>
                </c:pt>
                <c:pt idx="8">
                  <c:v>0.78353899999999999</c:v>
                </c:pt>
                <c:pt idx="9">
                  <c:v>0.89151800000000003</c:v>
                </c:pt>
                <c:pt idx="10" formatCode="General">
                  <c:v>1</c:v>
                </c:pt>
              </c:numCache>
            </c:numRef>
          </c:xVal>
          <c:yVal>
            <c:numRef>
              <c:f>Sheet1!$C$5:$C$15</c:f>
              <c:numCache>
                <c:formatCode>0.00E+00</c:formatCode>
                <c:ptCount val="11"/>
                <c:pt idx="0">
                  <c:v>0.30756899999999998</c:v>
                </c:pt>
                <c:pt idx="1">
                  <c:v>0.38576100000000002</c:v>
                </c:pt>
                <c:pt idx="2">
                  <c:v>0.37188100000000002</c:v>
                </c:pt>
                <c:pt idx="3">
                  <c:v>0.443745</c:v>
                </c:pt>
                <c:pt idx="4">
                  <c:v>0.507378</c:v>
                </c:pt>
                <c:pt idx="5">
                  <c:v>0.54888899999999996</c:v>
                </c:pt>
                <c:pt idx="6">
                  <c:v>0.56309500000000001</c:v>
                </c:pt>
                <c:pt idx="7">
                  <c:v>0.56798800000000005</c:v>
                </c:pt>
                <c:pt idx="8">
                  <c:v>0.57906299999999999</c:v>
                </c:pt>
                <c:pt idx="9">
                  <c:v>0.59087900000000004</c:v>
                </c:pt>
                <c:pt idx="10">
                  <c:v>0.59547700000000003</c:v>
                </c:pt>
              </c:numCache>
            </c:numRef>
          </c:yVal>
          <c:smooth val="1"/>
          <c:extLst xmlns:c16r2="http://schemas.microsoft.com/office/drawing/2015/06/chart">
            <c:ext xmlns:c16="http://schemas.microsoft.com/office/drawing/2014/chart" uri="{C3380CC4-5D6E-409C-BE32-E72D297353CC}">
              <c16:uniqueId val="{00000000-0629-4671-BCD5-929F711BB833}"/>
            </c:ext>
          </c:extLst>
        </c:ser>
        <c:ser>
          <c:idx val="1"/>
          <c:order val="1"/>
          <c:tx>
            <c:v>20 deg</c:v>
          </c:tx>
          <c:marker>
            <c:symbol val="none"/>
          </c:marker>
          <c:xVal>
            <c:numRef>
              <c:f>Sheet1!$E$5:$E$15</c:f>
              <c:numCache>
                <c:formatCode>0.00E+00</c:formatCode>
                <c:ptCount val="11"/>
                <c:pt idx="0" formatCode="General">
                  <c:v>0</c:v>
                </c:pt>
                <c:pt idx="1">
                  <c:v>8.9897299999999999E-2</c:v>
                </c:pt>
                <c:pt idx="2">
                  <c:v>0.18317</c:v>
                </c:pt>
                <c:pt idx="3">
                  <c:v>0.279696</c:v>
                </c:pt>
                <c:pt idx="4">
                  <c:v>0.38076300000000002</c:v>
                </c:pt>
                <c:pt idx="5">
                  <c:v>0.48406300000000002</c:v>
                </c:pt>
                <c:pt idx="6">
                  <c:v>0.58572999999999997</c:v>
                </c:pt>
                <c:pt idx="7">
                  <c:v>0.68637899999999996</c:v>
                </c:pt>
                <c:pt idx="8">
                  <c:v>0.78737299999999999</c:v>
                </c:pt>
                <c:pt idx="9">
                  <c:v>0.89098200000000005</c:v>
                </c:pt>
                <c:pt idx="10" formatCode="General">
                  <c:v>1</c:v>
                </c:pt>
              </c:numCache>
            </c:numRef>
          </c:xVal>
          <c:yVal>
            <c:numRef>
              <c:f>Sheet1!$F$5:$F$15</c:f>
              <c:numCache>
                <c:formatCode>0.00E+00</c:formatCode>
                <c:ptCount val="11"/>
                <c:pt idx="0">
                  <c:v>0.313967</c:v>
                </c:pt>
                <c:pt idx="1">
                  <c:v>0.37597999999999998</c:v>
                </c:pt>
                <c:pt idx="2">
                  <c:v>0.35986000000000001</c:v>
                </c:pt>
                <c:pt idx="3">
                  <c:v>0.41228399999999998</c:v>
                </c:pt>
                <c:pt idx="4">
                  <c:v>0.45069599999999999</c:v>
                </c:pt>
                <c:pt idx="5">
                  <c:v>0.45741500000000002</c:v>
                </c:pt>
                <c:pt idx="6">
                  <c:v>0.44553599999999999</c:v>
                </c:pt>
                <c:pt idx="7">
                  <c:v>0.44339000000000001</c:v>
                </c:pt>
                <c:pt idx="8">
                  <c:v>0.46037400000000001</c:v>
                </c:pt>
                <c:pt idx="9">
                  <c:v>0.498195</c:v>
                </c:pt>
                <c:pt idx="10">
                  <c:v>0.53198900000000005</c:v>
                </c:pt>
              </c:numCache>
            </c:numRef>
          </c:yVal>
          <c:smooth val="1"/>
          <c:extLst xmlns:c16r2="http://schemas.microsoft.com/office/drawing/2015/06/chart">
            <c:ext xmlns:c16="http://schemas.microsoft.com/office/drawing/2014/chart" uri="{C3380CC4-5D6E-409C-BE32-E72D297353CC}">
              <c16:uniqueId val="{00000001-0629-4671-BCD5-929F711BB833}"/>
            </c:ext>
          </c:extLst>
        </c:ser>
        <c:ser>
          <c:idx val="2"/>
          <c:order val="2"/>
          <c:tx>
            <c:v>30 deg</c:v>
          </c:tx>
          <c:marker>
            <c:symbol val="none"/>
          </c:marker>
          <c:xVal>
            <c:numRef>
              <c:f>Sheet1!$H$5:$H$15</c:f>
              <c:numCache>
                <c:formatCode>0.00E+00</c:formatCode>
                <c:ptCount val="11"/>
                <c:pt idx="0" formatCode="General">
                  <c:v>0</c:v>
                </c:pt>
                <c:pt idx="1">
                  <c:v>8.9744400000000002E-2</c:v>
                </c:pt>
                <c:pt idx="2">
                  <c:v>0.18262500000000001</c:v>
                </c:pt>
                <c:pt idx="3">
                  <c:v>0.279138</c:v>
                </c:pt>
                <c:pt idx="4">
                  <c:v>0.38078299999999998</c:v>
                </c:pt>
                <c:pt idx="5">
                  <c:v>0.48566599999999999</c:v>
                </c:pt>
                <c:pt idx="6">
                  <c:v>0.58850000000000002</c:v>
                </c:pt>
                <c:pt idx="7">
                  <c:v>0.68929200000000002</c:v>
                </c:pt>
                <c:pt idx="8">
                  <c:v>0.78956700000000002</c:v>
                </c:pt>
                <c:pt idx="9">
                  <c:v>0.89199099999999998</c:v>
                </c:pt>
                <c:pt idx="10" formatCode="General">
                  <c:v>1</c:v>
                </c:pt>
              </c:numCache>
            </c:numRef>
          </c:xVal>
          <c:yVal>
            <c:numRef>
              <c:f>Sheet1!$I$5:$I$15</c:f>
              <c:numCache>
                <c:formatCode>0.00E+00</c:formatCode>
                <c:ptCount val="11"/>
                <c:pt idx="0">
                  <c:v>0.32029800000000003</c:v>
                </c:pt>
                <c:pt idx="1">
                  <c:v>0.34937299999999999</c:v>
                </c:pt>
                <c:pt idx="2">
                  <c:v>0.34301999999999999</c:v>
                </c:pt>
                <c:pt idx="3">
                  <c:v>0.39205200000000001</c:v>
                </c:pt>
                <c:pt idx="4">
                  <c:v>0.43976399999999999</c:v>
                </c:pt>
                <c:pt idx="5">
                  <c:v>0.45160699999999998</c:v>
                </c:pt>
                <c:pt idx="6">
                  <c:v>0.43347799999999997</c:v>
                </c:pt>
                <c:pt idx="7">
                  <c:v>0.42174</c:v>
                </c:pt>
                <c:pt idx="8">
                  <c:v>0.43041699999999999</c:v>
                </c:pt>
                <c:pt idx="9">
                  <c:v>0.46577200000000002</c:v>
                </c:pt>
                <c:pt idx="10">
                  <c:v>0.50551800000000002</c:v>
                </c:pt>
              </c:numCache>
            </c:numRef>
          </c:yVal>
          <c:smooth val="1"/>
          <c:extLst xmlns:c16r2="http://schemas.microsoft.com/office/drawing/2015/06/chart">
            <c:ext xmlns:c16="http://schemas.microsoft.com/office/drawing/2014/chart" uri="{C3380CC4-5D6E-409C-BE32-E72D297353CC}">
              <c16:uniqueId val="{00000002-0629-4671-BCD5-929F711BB833}"/>
            </c:ext>
          </c:extLst>
        </c:ser>
        <c:ser>
          <c:idx val="3"/>
          <c:order val="3"/>
          <c:tx>
            <c:v>40 deg</c:v>
          </c:tx>
          <c:marker>
            <c:symbol val="none"/>
          </c:marker>
          <c:xVal>
            <c:numRef>
              <c:f>Sheet1!$K$5:$K$15</c:f>
              <c:numCache>
                <c:formatCode>0.00E+00</c:formatCode>
                <c:ptCount val="11"/>
                <c:pt idx="0" formatCode="General">
                  <c:v>0</c:v>
                </c:pt>
                <c:pt idx="1">
                  <c:v>8.6948600000000001E-2</c:v>
                </c:pt>
                <c:pt idx="2">
                  <c:v>0.17688899999999999</c:v>
                </c:pt>
                <c:pt idx="3">
                  <c:v>0.27318500000000001</c:v>
                </c:pt>
                <c:pt idx="4">
                  <c:v>0.37629499999999999</c:v>
                </c:pt>
                <c:pt idx="5">
                  <c:v>0.48430200000000001</c:v>
                </c:pt>
                <c:pt idx="6">
                  <c:v>0.59077000000000002</c:v>
                </c:pt>
                <c:pt idx="7">
                  <c:v>0.69347099999999995</c:v>
                </c:pt>
                <c:pt idx="8">
                  <c:v>0.79341700000000004</c:v>
                </c:pt>
                <c:pt idx="9">
                  <c:v>0.89392099999999997</c:v>
                </c:pt>
                <c:pt idx="10" formatCode="General">
                  <c:v>1</c:v>
                </c:pt>
              </c:numCache>
            </c:numRef>
          </c:xVal>
          <c:yVal>
            <c:numRef>
              <c:f>Sheet1!$L$5:$L$15</c:f>
              <c:numCache>
                <c:formatCode>0.00E+00</c:formatCode>
                <c:ptCount val="11"/>
                <c:pt idx="0">
                  <c:v>0.28593499999999999</c:v>
                </c:pt>
                <c:pt idx="1">
                  <c:v>0.29120699999999999</c:v>
                </c:pt>
                <c:pt idx="2">
                  <c:v>0.31081799999999998</c:v>
                </c:pt>
                <c:pt idx="3">
                  <c:v>0.37668499999999999</c:v>
                </c:pt>
                <c:pt idx="4">
                  <c:v>0.44287700000000002</c:v>
                </c:pt>
                <c:pt idx="5">
                  <c:v>0.46830500000000003</c:v>
                </c:pt>
                <c:pt idx="6">
                  <c:v>0.44575999999999999</c:v>
                </c:pt>
                <c:pt idx="7">
                  <c:v>0.41324100000000002</c:v>
                </c:pt>
                <c:pt idx="8">
                  <c:v>0.40215200000000001</c:v>
                </c:pt>
                <c:pt idx="9">
                  <c:v>0.42937999999999998</c:v>
                </c:pt>
                <c:pt idx="10">
                  <c:v>0.47667999999999999</c:v>
                </c:pt>
              </c:numCache>
            </c:numRef>
          </c:yVal>
          <c:smooth val="1"/>
          <c:extLst xmlns:c16r2="http://schemas.microsoft.com/office/drawing/2015/06/chart">
            <c:ext xmlns:c16="http://schemas.microsoft.com/office/drawing/2014/chart" uri="{C3380CC4-5D6E-409C-BE32-E72D297353CC}">
              <c16:uniqueId val="{00000003-0629-4671-BCD5-929F711BB833}"/>
            </c:ext>
          </c:extLst>
        </c:ser>
        <c:dLbls>
          <c:showLegendKey val="0"/>
          <c:showVal val="0"/>
          <c:showCatName val="0"/>
          <c:showSerName val="0"/>
          <c:showPercent val="0"/>
          <c:showBubbleSize val="0"/>
        </c:dLbls>
        <c:axId val="617576592"/>
        <c:axId val="617577152"/>
      </c:scatterChart>
      <c:valAx>
        <c:axId val="617576592"/>
        <c:scaling>
          <c:orientation val="minMax"/>
        </c:scaling>
        <c:delete val="0"/>
        <c:axPos val="b"/>
        <c:title>
          <c:tx>
            <c:rich>
              <a:bodyPr/>
              <a:lstStyle/>
              <a:p>
                <a:pPr>
                  <a:defRPr/>
                </a:pPr>
                <a:r>
                  <a:rPr lang="en-US"/>
                  <a:t>Normalized path distance</a:t>
                </a:r>
              </a:p>
            </c:rich>
          </c:tx>
          <c:layout>
            <c:manualLayout>
              <c:xMode val="edge"/>
              <c:yMode val="edge"/>
              <c:x val="0.38824057484149804"/>
              <c:y val="0.92120639330548593"/>
            </c:manualLayout>
          </c:layout>
          <c:overlay val="0"/>
        </c:title>
        <c:numFmt formatCode="General" sourceLinked="1"/>
        <c:majorTickMark val="out"/>
        <c:minorTickMark val="none"/>
        <c:tickLblPos val="nextTo"/>
        <c:crossAx val="617577152"/>
        <c:crosses val="autoZero"/>
        <c:crossBetween val="midCat"/>
      </c:valAx>
      <c:valAx>
        <c:axId val="617577152"/>
        <c:scaling>
          <c:orientation val="minMax"/>
        </c:scaling>
        <c:delete val="0"/>
        <c:axPos val="l"/>
        <c:majorGridlines/>
        <c:title>
          <c:tx>
            <c:rich>
              <a:bodyPr rot="-5400000" vert="horz"/>
              <a:lstStyle/>
              <a:p>
                <a:pPr>
                  <a:defRPr/>
                </a:pPr>
                <a:r>
                  <a:rPr lang="en-US"/>
                  <a:t>Equivalen Plastic Strain, mm/mm
</a:t>
                </a:r>
              </a:p>
            </c:rich>
          </c:tx>
          <c:layout>
            <c:manualLayout>
              <c:xMode val="edge"/>
              <c:yMode val="edge"/>
              <c:x val="4.4376312183882972E-2"/>
              <c:y val="0.17148900691211072"/>
            </c:manualLayout>
          </c:layout>
          <c:overlay val="0"/>
        </c:title>
        <c:numFmt formatCode="General" sourceLinked="0"/>
        <c:majorTickMark val="out"/>
        <c:minorTickMark val="none"/>
        <c:tickLblPos val="nextTo"/>
        <c:crossAx val="617576592"/>
        <c:crosses val="autoZero"/>
        <c:crossBetween val="midCat"/>
      </c:valAx>
    </c:plotArea>
    <c:legend>
      <c:legendPos val="r"/>
      <c:overlay val="0"/>
    </c:legend>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162391856278434"/>
          <c:y val="4.8186141631042505E-2"/>
          <c:w val="0.73480726843640298"/>
          <c:h val="0.73444808982210552"/>
        </c:manualLayout>
      </c:layout>
      <c:scatterChart>
        <c:scatterStyle val="smoothMarker"/>
        <c:varyColors val="0"/>
        <c:ser>
          <c:idx val="1"/>
          <c:order val="0"/>
          <c:tx>
            <c:v>10 Degree</c:v>
          </c:tx>
          <c:spPr>
            <a:ln w="22225" cap="rnd">
              <a:solidFill>
                <a:schemeClr val="accent2"/>
              </a:solidFill>
              <a:round/>
            </a:ln>
            <a:effectLst/>
          </c:spPr>
          <c:marker>
            <c:symbol val="none"/>
          </c:marker>
          <c:xVal>
            <c:numRef>
              <c:f>Sheet1!$B$5:$B$22</c:f>
              <c:numCache>
                <c:formatCode>0.00E+00</c:formatCode>
                <c:ptCount val="18"/>
                <c:pt idx="0" formatCode="General">
                  <c:v>0</c:v>
                </c:pt>
                <c:pt idx="1">
                  <c:v>9.9488599999999995E-4</c:v>
                </c:pt>
                <c:pt idx="2">
                  <c:v>2.0569300000000002E-3</c:v>
                </c:pt>
                <c:pt idx="3">
                  <c:v>3.1723599999999999E-3</c:v>
                </c:pt>
                <c:pt idx="4">
                  <c:v>4.3094800000000001E-3</c:v>
                </c:pt>
                <c:pt idx="5">
                  <c:v>5.4500800000000004E-3</c:v>
                </c:pt>
                <c:pt idx="6">
                  <c:v>6.5954999999999998E-3</c:v>
                </c:pt>
                <c:pt idx="7">
                  <c:v>7.7619100000000003E-3</c:v>
                </c:pt>
                <c:pt idx="8">
                  <c:v>8.9337600000000007E-3</c:v>
                </c:pt>
                <c:pt idx="9">
                  <c:v>1.2261599999999999E-2</c:v>
                </c:pt>
                <c:pt idx="10">
                  <c:v>1.39182E-2</c:v>
                </c:pt>
                <c:pt idx="11">
                  <c:v>1.55744E-2</c:v>
                </c:pt>
                <c:pt idx="12">
                  <c:v>1.7224099999999999E-2</c:v>
                </c:pt>
                <c:pt idx="13">
                  <c:v>1.8877700000000001E-2</c:v>
                </c:pt>
                <c:pt idx="14">
                  <c:v>2.0523900000000001E-2</c:v>
                </c:pt>
              </c:numCache>
            </c:numRef>
          </c:xVal>
          <c:yVal>
            <c:numRef>
              <c:f>Sheet1!$C$5:$C$22</c:f>
              <c:numCache>
                <c:formatCode>0.00E+00</c:formatCode>
                <c:ptCount val="18"/>
                <c:pt idx="0">
                  <c:v>139495000</c:v>
                </c:pt>
                <c:pt idx="1">
                  <c:v>54965000</c:v>
                </c:pt>
                <c:pt idx="2">
                  <c:v>65156000</c:v>
                </c:pt>
                <c:pt idx="3">
                  <c:v>90154200</c:v>
                </c:pt>
                <c:pt idx="4">
                  <c:v>99971100</c:v>
                </c:pt>
                <c:pt idx="5">
                  <c:v>104600000</c:v>
                </c:pt>
                <c:pt idx="6">
                  <c:v>115626000</c:v>
                </c:pt>
                <c:pt idx="7">
                  <c:v>124363000</c:v>
                </c:pt>
                <c:pt idx="8">
                  <c:v>128709000</c:v>
                </c:pt>
                <c:pt idx="9">
                  <c:v>110845000</c:v>
                </c:pt>
                <c:pt idx="10">
                  <c:v>97327500</c:v>
                </c:pt>
                <c:pt idx="11">
                  <c:v>75458900</c:v>
                </c:pt>
                <c:pt idx="12">
                  <c:v>43094000</c:v>
                </c:pt>
                <c:pt idx="13">
                  <c:v>21270300</c:v>
                </c:pt>
                <c:pt idx="14">
                  <c:v>55943400</c:v>
                </c:pt>
              </c:numCache>
            </c:numRef>
          </c:yVal>
          <c:smooth val="1"/>
          <c:extLst xmlns:c16r2="http://schemas.microsoft.com/office/drawing/2015/06/chart">
            <c:ext xmlns:c16="http://schemas.microsoft.com/office/drawing/2014/chart" uri="{C3380CC4-5D6E-409C-BE32-E72D297353CC}">
              <c16:uniqueId val="{00000000-71AC-4D8B-85D1-B93044B9B68D}"/>
            </c:ext>
          </c:extLst>
        </c:ser>
        <c:ser>
          <c:idx val="2"/>
          <c:order val="1"/>
          <c:tx>
            <c:v>20 Degree</c:v>
          </c:tx>
          <c:spPr>
            <a:ln w="22225" cap="rnd">
              <a:solidFill>
                <a:schemeClr val="accent3"/>
              </a:solidFill>
              <a:round/>
            </a:ln>
            <a:effectLst/>
          </c:spPr>
          <c:marker>
            <c:symbol val="none"/>
          </c:marker>
          <c:xVal>
            <c:numRef>
              <c:f>Sheet1!$E$5:$E$26</c:f>
              <c:numCache>
                <c:formatCode>0.00E+00</c:formatCode>
                <c:ptCount val="22"/>
                <c:pt idx="0" formatCode="General">
                  <c:v>0</c:v>
                </c:pt>
                <c:pt idx="1">
                  <c:v>9.784730000000001E-4</c:v>
                </c:pt>
                <c:pt idx="2">
                  <c:v>2.0029800000000001E-3</c:v>
                </c:pt>
                <c:pt idx="3">
                  <c:v>3.0501199999999999E-3</c:v>
                </c:pt>
                <c:pt idx="4">
                  <c:v>4.0806999999999996E-3</c:v>
                </c:pt>
                <c:pt idx="5">
                  <c:v>5.1009699999999998E-3</c:v>
                </c:pt>
                <c:pt idx="6">
                  <c:v>6.1247300000000001E-3</c:v>
                </c:pt>
                <c:pt idx="7">
                  <c:v>7.175E-3</c:v>
                </c:pt>
                <c:pt idx="8">
                  <c:v>8.2801100000000002E-3</c:v>
                </c:pt>
                <c:pt idx="9">
                  <c:v>1.1494900000000001E-2</c:v>
                </c:pt>
                <c:pt idx="10">
                  <c:v>1.31334E-2</c:v>
                </c:pt>
                <c:pt idx="11">
                  <c:v>1.47481E-2</c:v>
                </c:pt>
                <c:pt idx="12">
                  <c:v>1.6347199999999999E-2</c:v>
                </c:pt>
                <c:pt idx="13">
                  <c:v>1.7979999999999999E-2</c:v>
                </c:pt>
                <c:pt idx="14">
                  <c:v>1.9623000000000002E-2</c:v>
                </c:pt>
                <c:pt idx="15">
                  <c:v>2.1288600000000001E-2</c:v>
                </c:pt>
              </c:numCache>
            </c:numRef>
          </c:xVal>
          <c:yVal>
            <c:numRef>
              <c:f>Sheet1!$F$5:$F$26</c:f>
              <c:numCache>
                <c:formatCode>0.00E+00</c:formatCode>
                <c:ptCount val="22"/>
                <c:pt idx="0">
                  <c:v>172234000</c:v>
                </c:pt>
                <c:pt idx="1">
                  <c:v>76272500</c:v>
                </c:pt>
                <c:pt idx="2">
                  <c:v>75940000</c:v>
                </c:pt>
                <c:pt idx="3">
                  <c:v>102652000</c:v>
                </c:pt>
                <c:pt idx="4">
                  <c:v>112811000</c:v>
                </c:pt>
                <c:pt idx="5">
                  <c:v>117663000</c:v>
                </c:pt>
                <c:pt idx="6">
                  <c:v>136253000</c:v>
                </c:pt>
                <c:pt idx="7">
                  <c:v>156654000</c:v>
                </c:pt>
                <c:pt idx="8">
                  <c:v>174185000</c:v>
                </c:pt>
                <c:pt idx="9">
                  <c:v>154139000</c:v>
                </c:pt>
                <c:pt idx="10">
                  <c:v>149058000</c:v>
                </c:pt>
                <c:pt idx="11">
                  <c:v>156935000</c:v>
                </c:pt>
                <c:pt idx="12">
                  <c:v>160023000</c:v>
                </c:pt>
                <c:pt idx="13">
                  <c:v>143584000</c:v>
                </c:pt>
                <c:pt idx="14">
                  <c:v>129381000</c:v>
                </c:pt>
                <c:pt idx="15">
                  <c:v>136339000</c:v>
                </c:pt>
              </c:numCache>
            </c:numRef>
          </c:yVal>
          <c:smooth val="1"/>
          <c:extLst xmlns:c16r2="http://schemas.microsoft.com/office/drawing/2015/06/chart">
            <c:ext xmlns:c16="http://schemas.microsoft.com/office/drawing/2014/chart" uri="{C3380CC4-5D6E-409C-BE32-E72D297353CC}">
              <c16:uniqueId val="{00000001-71AC-4D8B-85D1-B93044B9B68D}"/>
            </c:ext>
          </c:extLst>
        </c:ser>
        <c:ser>
          <c:idx val="3"/>
          <c:order val="2"/>
          <c:tx>
            <c:v>30 Degree</c:v>
          </c:tx>
          <c:spPr>
            <a:ln w="22225" cap="rnd">
              <a:solidFill>
                <a:schemeClr val="accent4"/>
              </a:solidFill>
              <a:round/>
            </a:ln>
            <a:effectLst/>
          </c:spPr>
          <c:marker>
            <c:symbol val="none"/>
          </c:marker>
          <c:xVal>
            <c:numRef>
              <c:f>Sheet1!$H$5:$H$26</c:f>
              <c:numCache>
                <c:formatCode>0.00E+00</c:formatCode>
                <c:ptCount val="22"/>
                <c:pt idx="0" formatCode="General">
                  <c:v>0</c:v>
                </c:pt>
                <c:pt idx="1">
                  <c:v>9.6117499999999999E-4</c:v>
                </c:pt>
                <c:pt idx="2">
                  <c:v>1.9734700000000002E-3</c:v>
                </c:pt>
                <c:pt idx="3">
                  <c:v>3.0179999999999998E-3</c:v>
                </c:pt>
                <c:pt idx="4">
                  <c:v>4.0421399999999996E-3</c:v>
                </c:pt>
                <c:pt idx="5">
                  <c:v>5.0459299999999997E-3</c:v>
                </c:pt>
                <c:pt idx="6">
                  <c:v>6.0445799999999999E-3</c:v>
                </c:pt>
                <c:pt idx="7">
                  <c:v>7.0646299999999997E-3</c:v>
                </c:pt>
                <c:pt idx="8">
                  <c:v>8.1402999999999996E-3</c:v>
                </c:pt>
                <c:pt idx="9">
                  <c:v>1.13069E-2</c:v>
                </c:pt>
                <c:pt idx="10">
                  <c:v>1.29394E-2</c:v>
                </c:pt>
                <c:pt idx="11">
                  <c:v>1.4549100000000001E-2</c:v>
                </c:pt>
                <c:pt idx="12">
                  <c:v>1.6141699999999998E-2</c:v>
                </c:pt>
                <c:pt idx="13">
                  <c:v>1.7771599999999999E-2</c:v>
                </c:pt>
                <c:pt idx="14">
                  <c:v>1.941E-2</c:v>
                </c:pt>
                <c:pt idx="15">
                  <c:v>2.10832E-2</c:v>
                </c:pt>
              </c:numCache>
            </c:numRef>
          </c:xVal>
          <c:yVal>
            <c:numRef>
              <c:f>Sheet1!$I$5:$I$26</c:f>
              <c:numCache>
                <c:formatCode>0.00E+00</c:formatCode>
                <c:ptCount val="22"/>
                <c:pt idx="0">
                  <c:v>250391000</c:v>
                </c:pt>
                <c:pt idx="1">
                  <c:v>164250000</c:v>
                </c:pt>
                <c:pt idx="2">
                  <c:v>85812100</c:v>
                </c:pt>
                <c:pt idx="3">
                  <c:v>112689000</c:v>
                </c:pt>
                <c:pt idx="4">
                  <c:v>125656000</c:v>
                </c:pt>
                <c:pt idx="5">
                  <c:v>134880000</c:v>
                </c:pt>
                <c:pt idx="6">
                  <c:v>156412000</c:v>
                </c:pt>
                <c:pt idx="7">
                  <c:v>189232000</c:v>
                </c:pt>
                <c:pt idx="8">
                  <c:v>232224000</c:v>
                </c:pt>
                <c:pt idx="9">
                  <c:v>205770000</c:v>
                </c:pt>
                <c:pt idx="10">
                  <c:v>192102000</c:v>
                </c:pt>
                <c:pt idx="11">
                  <c:v>208887000</c:v>
                </c:pt>
                <c:pt idx="12">
                  <c:v>222589000</c:v>
                </c:pt>
                <c:pt idx="13">
                  <c:v>203804000</c:v>
                </c:pt>
                <c:pt idx="14">
                  <c:v>191314000</c:v>
                </c:pt>
                <c:pt idx="15">
                  <c:v>217675000</c:v>
                </c:pt>
              </c:numCache>
            </c:numRef>
          </c:yVal>
          <c:smooth val="1"/>
          <c:extLst xmlns:c16r2="http://schemas.microsoft.com/office/drawing/2015/06/chart">
            <c:ext xmlns:c16="http://schemas.microsoft.com/office/drawing/2014/chart" uri="{C3380CC4-5D6E-409C-BE32-E72D297353CC}">
              <c16:uniqueId val="{00000002-71AC-4D8B-85D1-B93044B9B68D}"/>
            </c:ext>
          </c:extLst>
        </c:ser>
        <c:ser>
          <c:idx val="0"/>
          <c:order val="3"/>
          <c:tx>
            <c:v>40 Degree</c:v>
          </c:tx>
          <c:spPr>
            <a:ln w="22225" cap="rnd">
              <a:solidFill>
                <a:schemeClr val="accent1"/>
              </a:solidFill>
              <a:round/>
            </a:ln>
            <a:effectLst/>
          </c:spPr>
          <c:marker>
            <c:symbol val="none"/>
          </c:marker>
          <c:xVal>
            <c:numRef>
              <c:f>Sheet1!$K$4:$K$26</c:f>
              <c:numCache>
                <c:formatCode>General</c:formatCode>
                <c:ptCount val="23"/>
                <c:pt idx="1">
                  <c:v>0</c:v>
                </c:pt>
                <c:pt idx="2" formatCode="0.00E+00">
                  <c:v>9.4325300000000002E-4</c:v>
                </c:pt>
                <c:pt idx="3" formatCode="0.00E+00">
                  <c:v>1.9542499999999998E-3</c:v>
                </c:pt>
                <c:pt idx="4" formatCode="0.00E+00">
                  <c:v>3.01323E-3</c:v>
                </c:pt>
                <c:pt idx="5" formatCode="0.00E+00">
                  <c:v>4.0572400000000002E-3</c:v>
                </c:pt>
                <c:pt idx="6" formatCode="0.00E+00">
                  <c:v>5.06442E-3</c:v>
                </c:pt>
                <c:pt idx="7" formatCode="0.00E+00">
                  <c:v>6.0442300000000003E-3</c:v>
                </c:pt>
                <c:pt idx="8" formatCode="0.00E+00">
                  <c:v>7.0293400000000002E-3</c:v>
                </c:pt>
                <c:pt idx="9" formatCode="0.00E+00">
                  <c:v>8.0703100000000007E-3</c:v>
                </c:pt>
                <c:pt idx="10" formatCode="0.00E+00">
                  <c:v>1.12113E-2</c:v>
                </c:pt>
                <c:pt idx="11" formatCode="0.00E+00">
                  <c:v>1.2876200000000001E-2</c:v>
                </c:pt>
                <c:pt idx="12" formatCode="0.00E+00">
                  <c:v>1.4538499999999999E-2</c:v>
                </c:pt>
                <c:pt idx="13" formatCode="0.00E+00">
                  <c:v>1.6194900000000002E-2</c:v>
                </c:pt>
                <c:pt idx="14" formatCode="0.00E+00">
                  <c:v>1.7841300000000001E-2</c:v>
                </c:pt>
                <c:pt idx="15" formatCode="0.00E+00">
                  <c:v>1.9449999999999999E-2</c:v>
                </c:pt>
                <c:pt idx="16" formatCode="0.00E+00">
                  <c:v>2.11416E-2</c:v>
                </c:pt>
              </c:numCache>
            </c:numRef>
          </c:xVal>
          <c:yVal>
            <c:numRef>
              <c:f>Sheet1!$L$4:$L$26</c:f>
              <c:numCache>
                <c:formatCode>0.00E+00</c:formatCode>
                <c:ptCount val="23"/>
                <c:pt idx="1">
                  <c:v>275386000</c:v>
                </c:pt>
                <c:pt idx="2">
                  <c:v>212901000</c:v>
                </c:pt>
                <c:pt idx="3">
                  <c:v>129641000</c:v>
                </c:pt>
                <c:pt idx="4">
                  <c:v>126850000</c:v>
                </c:pt>
                <c:pt idx="5">
                  <c:v>129949000</c:v>
                </c:pt>
                <c:pt idx="6">
                  <c:v>133867000</c:v>
                </c:pt>
                <c:pt idx="7">
                  <c:v>161213000</c:v>
                </c:pt>
                <c:pt idx="8">
                  <c:v>194211000</c:v>
                </c:pt>
                <c:pt idx="9">
                  <c:v>223153000</c:v>
                </c:pt>
                <c:pt idx="10">
                  <c:v>200264000</c:v>
                </c:pt>
                <c:pt idx="11">
                  <c:v>186024000</c:v>
                </c:pt>
                <c:pt idx="12">
                  <c:v>191107000</c:v>
                </c:pt>
                <c:pt idx="13">
                  <c:v>211864000</c:v>
                </c:pt>
                <c:pt idx="14">
                  <c:v>186311000</c:v>
                </c:pt>
                <c:pt idx="15">
                  <c:v>157015000</c:v>
                </c:pt>
                <c:pt idx="16">
                  <c:v>195910000</c:v>
                </c:pt>
              </c:numCache>
            </c:numRef>
          </c:yVal>
          <c:smooth val="1"/>
          <c:extLst xmlns:c16r2="http://schemas.microsoft.com/office/drawing/2015/06/chart">
            <c:ext xmlns:c16="http://schemas.microsoft.com/office/drawing/2014/chart" uri="{C3380CC4-5D6E-409C-BE32-E72D297353CC}">
              <c16:uniqueId val="{00000003-71AC-4D8B-85D1-B93044B9B68D}"/>
            </c:ext>
          </c:extLst>
        </c:ser>
        <c:dLbls>
          <c:showLegendKey val="0"/>
          <c:showVal val="0"/>
          <c:showCatName val="0"/>
          <c:showSerName val="0"/>
          <c:showPercent val="0"/>
          <c:showBubbleSize val="0"/>
        </c:dLbls>
        <c:axId val="619347264"/>
        <c:axId val="619347824"/>
      </c:scatterChart>
      <c:valAx>
        <c:axId val="61934726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a:t>Path distance, M</a:t>
                </a:r>
              </a:p>
            </c:rich>
          </c:tx>
          <c:layout>
            <c:manualLayout>
              <c:xMode val="edge"/>
              <c:yMode val="edge"/>
              <c:x val="0.4042478800407317"/>
              <c:y val="0.90342874382676619"/>
            </c:manualLayout>
          </c:layout>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9347824"/>
        <c:crosses val="autoZero"/>
        <c:crossBetween val="midCat"/>
      </c:valAx>
      <c:valAx>
        <c:axId val="6193478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a:t>Residual Von Mises stress, MPa</a:t>
                </a:r>
              </a:p>
            </c:rich>
          </c:tx>
          <c:layout>
            <c:manualLayout>
              <c:xMode val="edge"/>
              <c:yMode val="edge"/>
              <c:x val="1.830737678829952E-2"/>
              <c:y val="0.21257233249709856"/>
            </c:manualLayout>
          </c:layout>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9347264"/>
        <c:crosses val="autoZero"/>
        <c:crossBetween val="midCat"/>
        <c:dispUnits>
          <c:builtInUnit val="millions"/>
        </c:dispUnits>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347462817147856"/>
          <c:y val="5.1400554097404488E-2"/>
          <c:w val="0.62837904636920394"/>
          <c:h val="0.85090259550889469"/>
        </c:manualLayout>
      </c:layout>
      <c:scatterChart>
        <c:scatterStyle val="smoothMarker"/>
        <c:varyColors val="0"/>
        <c:ser>
          <c:idx val="0"/>
          <c:order val="0"/>
          <c:tx>
            <c:v>10 Degree</c:v>
          </c:tx>
          <c:spPr>
            <a:ln w="22225" cap="rnd">
              <a:solidFill>
                <a:schemeClr val="accent1"/>
              </a:solidFill>
              <a:round/>
            </a:ln>
            <a:effectLst/>
          </c:spPr>
          <c:marker>
            <c:symbol val="none"/>
          </c:marker>
          <c:xVal>
            <c:numRef>
              <c:f>Sheet1!$B$5:$B$22</c:f>
              <c:numCache>
                <c:formatCode>0.00E+00</c:formatCode>
                <c:ptCount val="18"/>
                <c:pt idx="0" formatCode="General">
                  <c:v>0</c:v>
                </c:pt>
                <c:pt idx="1">
                  <c:v>9.9488599999999995E-4</c:v>
                </c:pt>
                <c:pt idx="2">
                  <c:v>2.0569300000000002E-3</c:v>
                </c:pt>
                <c:pt idx="3">
                  <c:v>3.1723599999999999E-3</c:v>
                </c:pt>
                <c:pt idx="4">
                  <c:v>4.3094800000000001E-3</c:v>
                </c:pt>
                <c:pt idx="5">
                  <c:v>5.4500800000000004E-3</c:v>
                </c:pt>
                <c:pt idx="6">
                  <c:v>6.5954999999999998E-3</c:v>
                </c:pt>
                <c:pt idx="7">
                  <c:v>7.7619100000000003E-3</c:v>
                </c:pt>
                <c:pt idx="8">
                  <c:v>8.9337600000000007E-3</c:v>
                </c:pt>
                <c:pt idx="9">
                  <c:v>1.2261599999999999E-2</c:v>
                </c:pt>
                <c:pt idx="10">
                  <c:v>1.39182E-2</c:v>
                </c:pt>
                <c:pt idx="11">
                  <c:v>1.55744E-2</c:v>
                </c:pt>
                <c:pt idx="12">
                  <c:v>1.7224099999999999E-2</c:v>
                </c:pt>
                <c:pt idx="13">
                  <c:v>1.8877700000000001E-2</c:v>
                </c:pt>
                <c:pt idx="14">
                  <c:v>2.0523900000000001E-2</c:v>
                </c:pt>
                <c:pt idx="15">
                  <c:v>2.2173399999999999E-2</c:v>
                </c:pt>
              </c:numCache>
            </c:numRef>
          </c:xVal>
          <c:yVal>
            <c:numRef>
              <c:f>Sheet1!$C$5:$C$22</c:f>
              <c:numCache>
                <c:formatCode>0.00E+00</c:formatCode>
                <c:ptCount val="18"/>
                <c:pt idx="0">
                  <c:v>71771100</c:v>
                </c:pt>
                <c:pt idx="1">
                  <c:v>40184000</c:v>
                </c:pt>
                <c:pt idx="2">
                  <c:v>7772440</c:v>
                </c:pt>
                <c:pt idx="3">
                  <c:v>-18914300</c:v>
                </c:pt>
                <c:pt idx="4">
                  <c:v>-57778600</c:v>
                </c:pt>
                <c:pt idx="5">
                  <c:v>-91007900</c:v>
                </c:pt>
                <c:pt idx="6">
                  <c:v>-118455000</c:v>
                </c:pt>
                <c:pt idx="7">
                  <c:v>-132891000</c:v>
                </c:pt>
                <c:pt idx="8">
                  <c:v>-139434000</c:v>
                </c:pt>
                <c:pt idx="9">
                  <c:v>-97665500</c:v>
                </c:pt>
                <c:pt idx="10">
                  <c:v>-86491400</c:v>
                </c:pt>
                <c:pt idx="11">
                  <c:v>-64082300</c:v>
                </c:pt>
                <c:pt idx="12">
                  <c:v>-26682900</c:v>
                </c:pt>
                <c:pt idx="13">
                  <c:v>-1845190</c:v>
                </c:pt>
                <c:pt idx="14">
                  <c:v>-24953700</c:v>
                </c:pt>
                <c:pt idx="15">
                  <c:v>-57986300</c:v>
                </c:pt>
              </c:numCache>
            </c:numRef>
          </c:yVal>
          <c:smooth val="1"/>
          <c:extLst xmlns:c16r2="http://schemas.microsoft.com/office/drawing/2015/06/chart">
            <c:ext xmlns:c16="http://schemas.microsoft.com/office/drawing/2014/chart" uri="{C3380CC4-5D6E-409C-BE32-E72D297353CC}">
              <c16:uniqueId val="{00000000-AF61-43C7-80B3-B9C473972258}"/>
            </c:ext>
          </c:extLst>
        </c:ser>
        <c:ser>
          <c:idx val="1"/>
          <c:order val="1"/>
          <c:tx>
            <c:v>20 Degree</c:v>
          </c:tx>
          <c:spPr>
            <a:ln w="22225" cap="rnd">
              <a:solidFill>
                <a:schemeClr val="accent2"/>
              </a:solidFill>
              <a:round/>
            </a:ln>
            <a:effectLst/>
          </c:spPr>
          <c:marker>
            <c:symbol val="none"/>
          </c:marker>
          <c:xVal>
            <c:numRef>
              <c:f>Sheet1!$E$5:$E$26</c:f>
              <c:numCache>
                <c:formatCode>0.00E+00</c:formatCode>
                <c:ptCount val="22"/>
                <c:pt idx="0" formatCode="General">
                  <c:v>0</c:v>
                </c:pt>
                <c:pt idx="1">
                  <c:v>9.784730000000001E-4</c:v>
                </c:pt>
                <c:pt idx="2">
                  <c:v>2.0029800000000001E-3</c:v>
                </c:pt>
                <c:pt idx="3">
                  <c:v>3.0501199999999999E-3</c:v>
                </c:pt>
                <c:pt idx="4">
                  <c:v>4.0806999999999996E-3</c:v>
                </c:pt>
                <c:pt idx="5">
                  <c:v>5.1009699999999998E-3</c:v>
                </c:pt>
                <c:pt idx="6">
                  <c:v>6.1247300000000001E-3</c:v>
                </c:pt>
                <c:pt idx="7">
                  <c:v>7.175E-3</c:v>
                </c:pt>
                <c:pt idx="8">
                  <c:v>8.2801100000000002E-3</c:v>
                </c:pt>
                <c:pt idx="9">
                  <c:v>1.1494900000000001E-2</c:v>
                </c:pt>
                <c:pt idx="10">
                  <c:v>1.31334E-2</c:v>
                </c:pt>
                <c:pt idx="11">
                  <c:v>1.47481E-2</c:v>
                </c:pt>
                <c:pt idx="12">
                  <c:v>1.6347199999999999E-2</c:v>
                </c:pt>
                <c:pt idx="13">
                  <c:v>1.7979999999999999E-2</c:v>
                </c:pt>
                <c:pt idx="14">
                  <c:v>1.9623000000000002E-2</c:v>
                </c:pt>
                <c:pt idx="15">
                  <c:v>2.1288600000000001E-2</c:v>
                </c:pt>
              </c:numCache>
            </c:numRef>
          </c:xVal>
          <c:yVal>
            <c:numRef>
              <c:f>Sheet1!$F$5:$F$26</c:f>
              <c:numCache>
                <c:formatCode>0.00E+00</c:formatCode>
                <c:ptCount val="22"/>
                <c:pt idx="0">
                  <c:v>57166700</c:v>
                </c:pt>
                <c:pt idx="1">
                  <c:v>50176000</c:v>
                </c:pt>
                <c:pt idx="2">
                  <c:v>21399500</c:v>
                </c:pt>
                <c:pt idx="3">
                  <c:v>-6392310</c:v>
                </c:pt>
                <c:pt idx="4">
                  <c:v>-47210200</c:v>
                </c:pt>
                <c:pt idx="5">
                  <c:v>-96230400</c:v>
                </c:pt>
                <c:pt idx="6">
                  <c:v>-146234000</c:v>
                </c:pt>
                <c:pt idx="7">
                  <c:v>-175818000</c:v>
                </c:pt>
                <c:pt idx="8">
                  <c:v>-202889000</c:v>
                </c:pt>
                <c:pt idx="9">
                  <c:v>-169029000</c:v>
                </c:pt>
                <c:pt idx="10">
                  <c:v>-163610000</c:v>
                </c:pt>
                <c:pt idx="11">
                  <c:v>-178723000</c:v>
                </c:pt>
                <c:pt idx="12">
                  <c:v>-184643000</c:v>
                </c:pt>
                <c:pt idx="13">
                  <c:v>-160649000</c:v>
                </c:pt>
                <c:pt idx="14">
                  <c:v>-137690000</c:v>
                </c:pt>
                <c:pt idx="15">
                  <c:v>-146833000</c:v>
                </c:pt>
              </c:numCache>
            </c:numRef>
          </c:yVal>
          <c:smooth val="1"/>
          <c:extLst xmlns:c16r2="http://schemas.microsoft.com/office/drawing/2015/06/chart">
            <c:ext xmlns:c16="http://schemas.microsoft.com/office/drawing/2014/chart" uri="{C3380CC4-5D6E-409C-BE32-E72D297353CC}">
              <c16:uniqueId val="{00000001-AF61-43C7-80B3-B9C473972258}"/>
            </c:ext>
          </c:extLst>
        </c:ser>
        <c:ser>
          <c:idx val="2"/>
          <c:order val="2"/>
          <c:tx>
            <c:v>30 Degree</c:v>
          </c:tx>
          <c:spPr>
            <a:ln w="22225" cap="rnd">
              <a:solidFill>
                <a:schemeClr val="accent3"/>
              </a:solidFill>
              <a:round/>
            </a:ln>
            <a:effectLst/>
          </c:spPr>
          <c:marker>
            <c:symbol val="none"/>
          </c:marker>
          <c:xVal>
            <c:numRef>
              <c:f>Sheet1!$H$5:$H$26</c:f>
              <c:numCache>
                <c:formatCode>0.00E+00</c:formatCode>
                <c:ptCount val="22"/>
                <c:pt idx="0" formatCode="General">
                  <c:v>0</c:v>
                </c:pt>
                <c:pt idx="1">
                  <c:v>9.6117499999999999E-4</c:v>
                </c:pt>
                <c:pt idx="2">
                  <c:v>1.9734700000000002E-3</c:v>
                </c:pt>
                <c:pt idx="3">
                  <c:v>3.0179999999999998E-3</c:v>
                </c:pt>
                <c:pt idx="4">
                  <c:v>4.0421399999999996E-3</c:v>
                </c:pt>
                <c:pt idx="5">
                  <c:v>5.0459299999999997E-3</c:v>
                </c:pt>
                <c:pt idx="6">
                  <c:v>6.0445799999999999E-3</c:v>
                </c:pt>
                <c:pt idx="7">
                  <c:v>7.0646299999999997E-3</c:v>
                </c:pt>
                <c:pt idx="8">
                  <c:v>8.1402999999999996E-3</c:v>
                </c:pt>
                <c:pt idx="9">
                  <c:v>1.13069E-2</c:v>
                </c:pt>
                <c:pt idx="10">
                  <c:v>1.29394E-2</c:v>
                </c:pt>
                <c:pt idx="11">
                  <c:v>1.4549100000000001E-2</c:v>
                </c:pt>
                <c:pt idx="12">
                  <c:v>1.6141699999999998E-2</c:v>
                </c:pt>
                <c:pt idx="13">
                  <c:v>1.7771599999999999E-2</c:v>
                </c:pt>
                <c:pt idx="14">
                  <c:v>1.941E-2</c:v>
                </c:pt>
                <c:pt idx="15">
                  <c:v>2.10832E-2</c:v>
                </c:pt>
              </c:numCache>
            </c:numRef>
          </c:xVal>
          <c:yVal>
            <c:numRef>
              <c:f>Sheet1!$I$5:$I$26</c:f>
              <c:numCache>
                <c:formatCode>0.00E+00</c:formatCode>
                <c:ptCount val="22"/>
                <c:pt idx="0">
                  <c:v>10422700</c:v>
                </c:pt>
                <c:pt idx="1">
                  <c:v>38828600</c:v>
                </c:pt>
                <c:pt idx="2">
                  <c:v>47287300</c:v>
                </c:pt>
                <c:pt idx="3">
                  <c:v>18380200</c:v>
                </c:pt>
                <c:pt idx="4">
                  <c:v>-35888000</c:v>
                </c:pt>
                <c:pt idx="5">
                  <c:v>-101576000</c:v>
                </c:pt>
                <c:pt idx="6">
                  <c:v>-168812000</c:v>
                </c:pt>
                <c:pt idx="7">
                  <c:v>-216417000</c:v>
                </c:pt>
                <c:pt idx="8">
                  <c:v>-270469000</c:v>
                </c:pt>
                <c:pt idx="9">
                  <c:v>-234430000</c:v>
                </c:pt>
                <c:pt idx="10">
                  <c:v>-218687000</c:v>
                </c:pt>
                <c:pt idx="11">
                  <c:v>-242284000</c:v>
                </c:pt>
                <c:pt idx="12">
                  <c:v>-260616000</c:v>
                </c:pt>
                <c:pt idx="13">
                  <c:v>-237628000</c:v>
                </c:pt>
                <c:pt idx="14">
                  <c:v>-222280000</c:v>
                </c:pt>
                <c:pt idx="15">
                  <c:v>-252434000</c:v>
                </c:pt>
              </c:numCache>
            </c:numRef>
          </c:yVal>
          <c:smooth val="1"/>
          <c:extLst xmlns:c16r2="http://schemas.microsoft.com/office/drawing/2015/06/chart">
            <c:ext xmlns:c16="http://schemas.microsoft.com/office/drawing/2014/chart" uri="{C3380CC4-5D6E-409C-BE32-E72D297353CC}">
              <c16:uniqueId val="{00000002-AF61-43C7-80B3-B9C473972258}"/>
            </c:ext>
          </c:extLst>
        </c:ser>
        <c:ser>
          <c:idx val="3"/>
          <c:order val="3"/>
          <c:tx>
            <c:v>40 Degree</c:v>
          </c:tx>
          <c:spPr>
            <a:ln w="22225" cap="rnd">
              <a:solidFill>
                <a:schemeClr val="accent4"/>
              </a:solidFill>
              <a:round/>
            </a:ln>
            <a:effectLst/>
          </c:spPr>
          <c:marker>
            <c:symbol val="none"/>
          </c:marker>
          <c:xVal>
            <c:numRef>
              <c:f>Sheet1!$K$5:$K$26</c:f>
              <c:numCache>
                <c:formatCode>0.00E+00</c:formatCode>
                <c:ptCount val="22"/>
                <c:pt idx="0" formatCode="General">
                  <c:v>0</c:v>
                </c:pt>
                <c:pt idx="1">
                  <c:v>9.4325300000000002E-4</c:v>
                </c:pt>
                <c:pt idx="2">
                  <c:v>1.9542499999999998E-3</c:v>
                </c:pt>
                <c:pt idx="3">
                  <c:v>3.01323E-3</c:v>
                </c:pt>
                <c:pt idx="4">
                  <c:v>4.0572400000000002E-3</c:v>
                </c:pt>
                <c:pt idx="5">
                  <c:v>5.06442E-3</c:v>
                </c:pt>
                <c:pt idx="6">
                  <c:v>6.0442300000000003E-3</c:v>
                </c:pt>
                <c:pt idx="7">
                  <c:v>7.0293400000000002E-3</c:v>
                </c:pt>
                <c:pt idx="8">
                  <c:v>8.0703100000000007E-3</c:v>
                </c:pt>
                <c:pt idx="9">
                  <c:v>1.12113E-2</c:v>
                </c:pt>
                <c:pt idx="10">
                  <c:v>1.2876200000000001E-2</c:v>
                </c:pt>
                <c:pt idx="11">
                  <c:v>1.4538499999999999E-2</c:v>
                </c:pt>
                <c:pt idx="12">
                  <c:v>1.6194900000000002E-2</c:v>
                </c:pt>
                <c:pt idx="13">
                  <c:v>1.7841300000000001E-2</c:v>
                </c:pt>
                <c:pt idx="14">
                  <c:v>1.9449999999999999E-2</c:v>
                </c:pt>
                <c:pt idx="15">
                  <c:v>2.11416E-2</c:v>
                </c:pt>
              </c:numCache>
            </c:numRef>
          </c:xVal>
          <c:yVal>
            <c:numRef>
              <c:f>Sheet1!$L$5:$L$26</c:f>
              <c:numCache>
                <c:formatCode>0.00E+00</c:formatCode>
                <c:ptCount val="22"/>
                <c:pt idx="0">
                  <c:v>-10610700</c:v>
                </c:pt>
                <c:pt idx="1">
                  <c:v>14152000</c:v>
                </c:pt>
                <c:pt idx="2">
                  <c:v>51507000</c:v>
                </c:pt>
                <c:pt idx="3">
                  <c:v>43977800</c:v>
                </c:pt>
                <c:pt idx="4">
                  <c:v>-14910200</c:v>
                </c:pt>
                <c:pt idx="5">
                  <c:v>-92191000</c:v>
                </c:pt>
                <c:pt idx="6">
                  <c:v>-174447000</c:v>
                </c:pt>
                <c:pt idx="7">
                  <c:v>-222570000</c:v>
                </c:pt>
                <c:pt idx="8">
                  <c:v>-259125000</c:v>
                </c:pt>
                <c:pt idx="9">
                  <c:v>-227154000</c:v>
                </c:pt>
                <c:pt idx="10">
                  <c:v>-211292000</c:v>
                </c:pt>
                <c:pt idx="11">
                  <c:v>-222879000</c:v>
                </c:pt>
                <c:pt idx="12">
                  <c:v>-246262000</c:v>
                </c:pt>
                <c:pt idx="13">
                  <c:v>-215582000</c:v>
                </c:pt>
                <c:pt idx="14">
                  <c:v>-180696000</c:v>
                </c:pt>
                <c:pt idx="15">
                  <c:v>-226226000</c:v>
                </c:pt>
              </c:numCache>
            </c:numRef>
          </c:yVal>
          <c:smooth val="1"/>
          <c:extLst xmlns:c16r2="http://schemas.microsoft.com/office/drawing/2015/06/chart">
            <c:ext xmlns:c16="http://schemas.microsoft.com/office/drawing/2014/chart" uri="{C3380CC4-5D6E-409C-BE32-E72D297353CC}">
              <c16:uniqueId val="{00000003-AF61-43C7-80B3-B9C473972258}"/>
            </c:ext>
          </c:extLst>
        </c:ser>
        <c:dLbls>
          <c:showLegendKey val="0"/>
          <c:showVal val="0"/>
          <c:showCatName val="0"/>
          <c:showSerName val="0"/>
          <c:showPercent val="0"/>
          <c:showBubbleSize val="0"/>
        </c:dLbls>
        <c:axId val="617688048"/>
        <c:axId val="617688608"/>
      </c:scatterChart>
      <c:valAx>
        <c:axId val="61768804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a:t>Path distance</a:t>
                </a:r>
              </a:p>
            </c:rich>
          </c:tx>
          <c:layout>
            <c:manualLayout>
              <c:xMode val="edge"/>
              <c:yMode val="edge"/>
              <c:x val="0.39524737532808402"/>
              <c:y val="0.91619203849518815"/>
            </c:manualLayout>
          </c:layout>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7688608"/>
        <c:crosses val="autoZero"/>
        <c:crossBetween val="midCat"/>
      </c:valAx>
      <c:valAx>
        <c:axId val="6176886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a:t>Residual Rasial stress, MPa</a:t>
                </a:r>
              </a:p>
            </c:rich>
          </c:tx>
          <c:layout>
            <c:manualLayout>
              <c:xMode val="edge"/>
              <c:yMode val="edge"/>
              <c:x val="2.2222222222222223E-2"/>
              <c:y val="0.22682852143482066"/>
            </c:manualLayout>
          </c:layout>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7688048"/>
        <c:crosses val="autoZero"/>
        <c:crossBetween val="midCat"/>
        <c:dispUnits>
          <c:builtInUnit val="millions"/>
        </c:dispUnits>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1">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41">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41">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41">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11/1/2016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AD4F81-D434-45E6-BB2C-53C672FCA684}" type="slidenum">
              <a:rPr lang="en-US" smtClean="0"/>
              <a:pPr/>
              <a:t>7</a:t>
            </a:fld>
            <a:endParaRPr lang="en-US" dirty="0"/>
          </a:p>
        </p:txBody>
      </p:sp>
    </p:spTree>
    <p:extLst>
      <p:ext uri="{BB962C8B-B14F-4D97-AF65-F5344CB8AC3E}">
        <p14:creationId xmlns:p14="http://schemas.microsoft.com/office/powerpoint/2010/main" val="37220348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11/1/2016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A20C4D-0180-40D2-A856-4ABE5A1A069E}" type="datetime1">
              <a:rPr lang="en-US" smtClean="0"/>
              <a:pPr/>
              <a:t>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E2B8DA-E986-49A0-9432-B1D2119FAF59}" type="datetime1">
              <a:rPr lang="en-US" smtClean="0"/>
              <a:pPr/>
              <a:t>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30C608-5F6B-4B63-877E-475840BA68C2}" type="datetime1">
              <a:rPr lang="en-US" smtClean="0"/>
              <a:pPr/>
              <a:t>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88679F-5204-42F1-94E5-7F35567538DB}" type="datetime1">
              <a:rPr lang="en-US" smtClean="0"/>
              <a:pPr/>
              <a:t>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E084C4D-0FBA-4EA7-840D-D98AE8E20134}" type="datetime1">
              <a:rPr lang="en-US" smtClean="0"/>
              <a:pPr/>
              <a:t>11/1/2016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B8F6381-DD72-4ACD-886C-E080E4E4AD4F}" type="datetime1">
              <a:rPr lang="en-US" smtClean="0"/>
              <a:pPr/>
              <a:t>11/1/2016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C09902C-ABFA-4ACC-87B3-54E6B0DABEEE}" type="datetime1">
              <a:rPr lang="en-US" smtClean="0"/>
              <a:pPr/>
              <a:t>11/1/2016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514FA-93E7-482C-BBFB-C57F051F7D55}" type="datetime1">
              <a:rPr lang="en-US" smtClean="0"/>
              <a:pPr/>
              <a:t>11/1/2016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0CA29ED0-9E00-4234-B909-B4C6398DC9B8}" type="datetime1">
              <a:rPr lang="en-US" smtClean="0"/>
              <a:pPr/>
              <a:t>11/1/2016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11/1/2016</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11/1/2016</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smtClean="0">
                <a:solidFill>
                  <a:srgbClr val="FF0000"/>
                </a:solidFill>
                <a:cs typeface="B Titr" panose="00000700000000000000" pitchFamily="2" charset="-78"/>
              </a:rPr>
              <a:t>شبیه سازی فرآیند اکستروژن معکوس لوله</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جلیل رستگارزاده</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اردیبهشت 95</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260" y="363414"/>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cs typeface="B Titr" panose="00000700000000000000" pitchFamily="2" charset="-78"/>
              </a:rPr>
              <a:t>1- نحوه ی طراحی در فضای متقارن محوری</a:t>
            </a:r>
          </a:p>
          <a:p>
            <a:pPr marL="109728" indent="0" algn="r" rtl="1">
              <a:lnSpc>
                <a:spcPct val="150000"/>
              </a:lnSpc>
              <a:buNone/>
            </a:pPr>
            <a:r>
              <a:rPr lang="fa-IR" sz="2400" b="1" dirty="0" smtClean="0">
                <a:cs typeface="B Titr" panose="00000700000000000000" pitchFamily="2" charset="-78"/>
              </a:rPr>
              <a:t>2- نحوه ی مش ریزی بهینه</a:t>
            </a:r>
          </a:p>
          <a:p>
            <a:pPr marL="109728" indent="0" algn="r" rtl="1">
              <a:lnSpc>
                <a:spcPct val="150000"/>
              </a:lnSpc>
              <a:buNone/>
            </a:pPr>
            <a:r>
              <a:rPr lang="fa-IR" sz="2400" b="1" dirty="0" smtClean="0">
                <a:cs typeface="B Titr" panose="00000700000000000000" pitchFamily="2" charset="-78"/>
              </a:rPr>
              <a:t>3- نحوه ی بررسی تنش پسماند در شمش</a:t>
            </a:r>
          </a:p>
          <a:p>
            <a:pPr marL="109728" indent="0" algn="r" rtl="1">
              <a:lnSpc>
                <a:spcPct val="150000"/>
              </a:lnSpc>
              <a:buNone/>
            </a:pPr>
            <a:r>
              <a:rPr lang="fa-IR" sz="2400" b="1" dirty="0" smtClean="0">
                <a:cs typeface="B Titr" panose="00000700000000000000" pitchFamily="2" charset="-78"/>
              </a:rPr>
              <a:t>4- نحوه ی بررسی کرنش معادل و تنش معادل در شمش</a:t>
            </a: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شبیه سازی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lnSpc>
                <a:spcPct val="200000"/>
              </a:lnSpc>
            </a:pPr>
            <a:r>
              <a:rPr lang="fa-IR" sz="2400" b="1" dirty="0">
                <a:latin typeface="Times New Roman" panose="02020603050405020304" pitchFamily="18" charset="0"/>
                <a:cs typeface="B Titr" panose="00000700000000000000" pitchFamily="2" charset="-78"/>
              </a:rPr>
              <a:t>1- </a:t>
            </a:r>
            <a:r>
              <a:rPr lang="fa-IR" sz="2400" b="1" dirty="0" smtClean="0">
                <a:latin typeface="Times New Roman" panose="02020603050405020304" pitchFamily="18" charset="0"/>
                <a:cs typeface="B Titr" panose="00000700000000000000" pitchFamily="2" charset="-78"/>
              </a:rPr>
              <a:t>آشنایی با شبیه سازی با اباکوس</a:t>
            </a:r>
          </a:p>
          <a:p>
            <a:pPr algn="r" rtl="1">
              <a:lnSpc>
                <a:spcPct val="200000"/>
              </a:lnSpc>
            </a:pPr>
            <a:r>
              <a:rPr lang="fa-IR" sz="2400" b="1" dirty="0" smtClean="0">
                <a:latin typeface="Times New Roman" panose="02020603050405020304" pitchFamily="18" charset="0"/>
                <a:cs typeface="B Titr" panose="00000700000000000000" pitchFamily="2" charset="-78"/>
              </a:rPr>
              <a:t>2-اشنایی </a:t>
            </a:r>
            <a:r>
              <a:rPr lang="fa-IR" sz="2400" b="1" dirty="0">
                <a:latin typeface="Times New Roman" panose="02020603050405020304" pitchFamily="18" charset="0"/>
                <a:cs typeface="B Titr" panose="00000700000000000000" pitchFamily="2" charset="-78"/>
              </a:rPr>
              <a:t>با فرآیند اکستروژن</a:t>
            </a:r>
          </a:p>
          <a:p>
            <a:pPr algn="r" rtl="1">
              <a:lnSpc>
                <a:spcPct val="200000"/>
              </a:lnSpc>
            </a:pPr>
            <a:r>
              <a:rPr lang="fa-IR" sz="2400" b="1" smtClean="0">
                <a:latin typeface="Times New Roman" panose="02020603050405020304" pitchFamily="18" charset="0"/>
                <a:cs typeface="B Titr" panose="00000700000000000000" pitchFamily="2" charset="-78"/>
              </a:rPr>
              <a:t>3- اشنایی </a:t>
            </a:r>
            <a:r>
              <a:rPr lang="fa-IR" sz="2400" b="1" dirty="0">
                <a:latin typeface="Times New Roman" panose="02020603050405020304" pitchFamily="18" charset="0"/>
                <a:cs typeface="B Titr" panose="00000700000000000000" pitchFamily="2" charset="-78"/>
              </a:rPr>
              <a:t>با نحوه ی اعمال تداخل ها در فرایند شکل دهی</a:t>
            </a:r>
            <a:endParaRPr lang="en-US" sz="2400" b="1" dirty="0">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endParaRPr lang="en-US" dirty="0" smtClean="0">
              <a:cs typeface="B Nazanin" panose="00000400000000000000" pitchFamily="2" charset="-78"/>
            </a:endParaRPr>
          </a:p>
          <a:p>
            <a:pPr algn="r" rtl="1">
              <a:lnSpc>
                <a:spcPct val="150000"/>
              </a:lnSpc>
            </a:pPr>
            <a:r>
              <a:rPr lang="fa-IR" sz="2000" dirty="0">
                <a:cs typeface="B Nazanin" panose="00000400000000000000" pitchFamily="2" charset="-78"/>
              </a:rPr>
              <a:t> </a:t>
            </a:r>
            <a:r>
              <a:rPr lang="ar-SA" sz="2800" dirty="0">
                <a:cs typeface="B Nazanin" panose="00000400000000000000" pitchFamily="2" charset="-78"/>
              </a:rPr>
              <a:t>اکستروژن فرآیندی است که طی آن یک شمش فلزی تحت فشار اعمال شده توسط سنبه، از داخل قالبی با شکل معین عبور داده شده و سطح مقطع آن کاهش می‌یابد. اکستروژن در مقایسه با دیگر روش‌های تولید که در صنعت استفاده می‌شوند، مزیت‌هایی دارد که از جمله آن‌ها می‌توان به کاهش دور ریز مواد، دقت ابعادی بالا، کاهش یا حذف کامل ماشین‌کاری، صافی سطح خوب و خواص مکانیکی بهتر محصولات نسبت به ماده اولیه به دلیل جریان دانه وکارسختی، اشاره کرد. </a:t>
            </a:r>
            <a:endParaRPr lang="en-US" sz="2800" dirty="0">
              <a:solidFill>
                <a:srgbClr val="00B050"/>
              </a:solidFill>
              <a:cs typeface="B Nazanin" panose="00000400000000000000" pitchFamily="2" charset="-78"/>
            </a:endParaRPr>
          </a:p>
          <a:p>
            <a:pPr algn="r"/>
            <a:endParaRPr lang="en-US" dirty="0">
              <a:cs typeface="B Nazanin" panose="00000400000000000000"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Autofit/>
          </a:bodyPr>
          <a:lstStyle/>
          <a:p>
            <a:pPr algn="just" rtl="1">
              <a:lnSpc>
                <a:spcPct val="150000"/>
              </a:lnSpc>
            </a:pPr>
            <a:r>
              <a:rPr lang="ar-SA" sz="2800" dirty="0">
                <a:cs typeface="B Nazanin" panose="00000400000000000000" pitchFamily="2" charset="-78"/>
              </a:rPr>
              <a:t>با توجه به اینکه روش اجزاءمحدود یک ابزار قدرتمند در تحلیل و تخمین پارامتر‌های فرآیند اکستروژن می‌باشد، در این تحقیق، فرآیند اکستروژن معکوس لوله به روش اجزاءمحدود توسط نرم افزار </a:t>
            </a:r>
            <a:r>
              <a:rPr lang="en-US" sz="2800" dirty="0">
                <a:cs typeface="B Nazanin" panose="00000400000000000000" pitchFamily="2" charset="-78"/>
              </a:rPr>
              <a:t>ABAQUS </a:t>
            </a:r>
            <a:r>
              <a:rPr lang="ar-SA" sz="2800" dirty="0">
                <a:cs typeface="B Nazanin" panose="00000400000000000000" pitchFamily="2" charset="-78"/>
              </a:rPr>
              <a:t>شبیه‌سازی شده است. هدف از این کار بررسی تاثیر پارامترهای فرآیندی شامل زاویه مخروطی قالب، ضریب اصطکاک و درصد کاهش سطح، بر مشخصه‌های فرآیندی شامل تنش ایجاد شده روی قالب، تنش پسماند شمش و نیروی اکستروژن می‌باشد. نتایج حاصل به صورت  نمودارهای مختلف مورد بحث و بررسی قرار گرفته‌ و با رویکرد بهبود مقادیر مشخصه‌های فرآیندی، زوایای مخروطی بهبود یافته ارائه شده است</a:t>
            </a:r>
            <a:endParaRPr lang="en-US" sz="2800" dirty="0">
              <a:cs typeface="B Nazanin" panose="000004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lgn="ctr" rtl="1" fontAlgn="base"/>
            <a:r>
              <a:rPr lang="fa-IR" sz="2400" dirty="0" smtClean="0">
                <a:solidFill>
                  <a:srgbClr val="0000FF"/>
                </a:solidFill>
                <a:cs typeface="B Titr" panose="00000700000000000000" pitchFamily="2" charset="-78"/>
              </a:rPr>
              <a:t>بررسی </a:t>
            </a:r>
            <a:r>
              <a:rPr lang="ar-SA" sz="2400" dirty="0">
                <a:solidFill>
                  <a:srgbClr val="0000FF"/>
                </a:solidFill>
                <a:cs typeface="B Titr" panose="00000700000000000000" pitchFamily="2" charset="-78"/>
              </a:rPr>
              <a:t>تاثیر افزایش زاویه مخروطی بر نیروی اکستروژن</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شبیه سازی</a:t>
            </a:r>
            <a:endParaRPr lang="en-US" sz="3600" dirty="0">
              <a:solidFill>
                <a:srgbClr val="FF0000"/>
              </a:solidFill>
              <a:cs typeface="B Titr" panose="00000700000000000000" pitchFamily="2" charset="-78"/>
            </a:endParaRPr>
          </a:p>
        </p:txBody>
      </p:sp>
      <p:graphicFrame>
        <p:nvGraphicFramePr>
          <p:cNvPr id="5" name="Chart 4"/>
          <p:cNvGraphicFramePr/>
          <p:nvPr>
            <p:extLst>
              <p:ext uri="{D42A27DB-BD31-4B8C-83A1-F6EECF244321}">
                <p14:modId xmlns:p14="http://schemas.microsoft.com/office/powerpoint/2010/main" val="525635183"/>
              </p:ext>
            </p:extLst>
          </p:nvPr>
        </p:nvGraphicFramePr>
        <p:xfrm>
          <a:off x="1905000" y="2209800"/>
          <a:ext cx="5322570" cy="40055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lvl="2" algn="ctr" rtl="1" fontAlgn="base"/>
            <a:r>
              <a:rPr lang="ar-SA" sz="2400" dirty="0" smtClean="0">
                <a:solidFill>
                  <a:srgbClr val="0000FF"/>
                </a:solidFill>
                <a:cs typeface="B Titr" panose="00000700000000000000" pitchFamily="2" charset="-78"/>
              </a:rPr>
              <a:t>بررسی </a:t>
            </a:r>
            <a:r>
              <a:rPr lang="ar-SA" sz="2400" dirty="0">
                <a:solidFill>
                  <a:srgbClr val="0000FF"/>
                </a:solidFill>
                <a:cs typeface="B Titr" panose="00000700000000000000" pitchFamily="2" charset="-78"/>
              </a:rPr>
              <a:t>تاثیر افزایش زاویه مخروطی بر شیب نیروی اکستروژن</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a:t>
            </a:r>
            <a:r>
              <a:rPr lang="fa-IR" sz="3600" dirty="0" smtClean="0">
                <a:solidFill>
                  <a:srgbClr val="FF0000"/>
                </a:solidFill>
                <a:effectLst/>
                <a:cs typeface="B Titr" panose="00000700000000000000" pitchFamily="2" charset="-78"/>
              </a:rPr>
              <a:t>شبیه سازی</a:t>
            </a:r>
            <a:endParaRPr lang="en-US" sz="2800" dirty="0">
              <a:solidFill>
                <a:srgbClr val="FF0000"/>
              </a:solidFill>
              <a:cs typeface="B Titr" panose="00000700000000000000" pitchFamily="2" charset="-78"/>
            </a:endParaRPr>
          </a:p>
        </p:txBody>
      </p:sp>
      <p:graphicFrame>
        <p:nvGraphicFramePr>
          <p:cNvPr id="6" name="Chart 5"/>
          <p:cNvGraphicFramePr/>
          <p:nvPr>
            <p:extLst>
              <p:ext uri="{D42A27DB-BD31-4B8C-83A1-F6EECF244321}">
                <p14:modId xmlns:p14="http://schemas.microsoft.com/office/powerpoint/2010/main" val="2338948427"/>
              </p:ext>
            </p:extLst>
          </p:nvPr>
        </p:nvGraphicFramePr>
        <p:xfrm>
          <a:off x="1828800" y="2362200"/>
          <a:ext cx="5006975" cy="35375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5697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b="1" dirty="0" smtClean="0">
                <a:solidFill>
                  <a:srgbClr val="0000FF"/>
                </a:solidFill>
                <a:cs typeface="B Titr" panose="00000700000000000000" pitchFamily="2" charset="-78"/>
              </a:rPr>
              <a:t>بررسی </a:t>
            </a:r>
            <a:r>
              <a:rPr lang="ar-SA" sz="2400" b="1" dirty="0">
                <a:solidFill>
                  <a:srgbClr val="0000FF"/>
                </a:solidFill>
                <a:cs typeface="B Titr" panose="00000700000000000000" pitchFamily="2" charset="-78"/>
              </a:rPr>
              <a:t>تاثیر زاویه مخروطی بر تنش روی قالب</a:t>
            </a:r>
            <a:endParaRPr lang="en-US" sz="2400" b="1" dirty="0">
              <a:solidFill>
                <a:srgbClr val="0000FF"/>
              </a:solidFill>
              <a:cs typeface="B Titr" panose="00000700000000000000" pitchFamily="2" charset="-78"/>
            </a:endParaRPr>
          </a:p>
          <a:p>
            <a:pPr lvl="0" algn="ctr" rtl="1"/>
            <a:endParaRPr lang="en-US" sz="2400" dirty="0">
              <a:solidFill>
                <a:srgbClr val="0000FF"/>
              </a:solidFill>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graphicFrame>
        <p:nvGraphicFramePr>
          <p:cNvPr id="5" name="Chart 4"/>
          <p:cNvGraphicFramePr/>
          <p:nvPr>
            <p:extLst>
              <p:ext uri="{D42A27DB-BD31-4B8C-83A1-F6EECF244321}">
                <p14:modId xmlns:p14="http://schemas.microsoft.com/office/powerpoint/2010/main" val="2183156572"/>
              </p:ext>
            </p:extLst>
          </p:nvPr>
        </p:nvGraphicFramePr>
        <p:xfrm>
          <a:off x="1905000" y="2164367"/>
          <a:ext cx="5224780" cy="38747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7997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ar-SA" sz="2400" b="1" dirty="0" smtClean="0">
                <a:solidFill>
                  <a:srgbClr val="0000FF"/>
                </a:solidFill>
                <a:cs typeface="B Titr" panose="00000700000000000000" pitchFamily="2" charset="-78"/>
              </a:rPr>
              <a:t>مقایسه </a:t>
            </a:r>
            <a:r>
              <a:rPr lang="ar-SA" sz="2400" b="1" dirty="0">
                <a:solidFill>
                  <a:srgbClr val="0000FF"/>
                </a:solidFill>
                <a:cs typeface="B Titr" panose="00000700000000000000" pitchFamily="2" charset="-78"/>
              </a:rPr>
              <a:t>توزیع نهایی کرنش معادل در زوایای مخروطی مختلف در سطح داخلی لوله</a:t>
            </a:r>
            <a:endParaRPr lang="en-US" sz="2400" b="1" dirty="0">
              <a:solidFill>
                <a:srgbClr val="0000FF"/>
              </a:solidFill>
              <a:cs typeface="B Titr" panose="00000700000000000000" pitchFamily="2" charset="-78"/>
            </a:endParaRPr>
          </a:p>
          <a:p>
            <a:pPr algn="ctr" rtl="1"/>
            <a:endParaRPr lang="en-US" sz="2400" b="1" dirty="0">
              <a:solidFill>
                <a:srgbClr val="0000FF"/>
              </a:solidFill>
              <a:cs typeface="B Titr" panose="00000700000000000000" pitchFamily="2" charset="-78"/>
            </a:endParaRPr>
          </a:p>
        </p:txBody>
      </p:sp>
      <p:sp>
        <p:nvSpPr>
          <p:cNvPr id="3" name="Title 2"/>
          <p:cNvSpPr>
            <a:spLocks noGrp="1"/>
          </p:cNvSpPr>
          <p:nvPr>
            <p:ph type="title"/>
          </p:nvPr>
        </p:nvSpPr>
        <p:spPr>
          <a:xfrm>
            <a:off x="457200" y="17585"/>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a:t>
            </a:r>
            <a:r>
              <a:rPr lang="fa-IR" sz="3600" dirty="0" smtClean="0">
                <a:solidFill>
                  <a:srgbClr val="FF0000"/>
                </a:solidFill>
                <a:effectLst/>
                <a:cs typeface="B Titr" panose="00000700000000000000" pitchFamily="2" charset="-78"/>
              </a:rPr>
              <a:t>شبیه سازی</a:t>
            </a:r>
            <a:endParaRPr lang="en-US" sz="4000" dirty="0"/>
          </a:p>
        </p:txBody>
      </p:sp>
      <p:graphicFrame>
        <p:nvGraphicFramePr>
          <p:cNvPr id="5" name="Chart 4"/>
          <p:cNvGraphicFramePr/>
          <p:nvPr>
            <p:extLst>
              <p:ext uri="{D42A27DB-BD31-4B8C-83A1-F6EECF244321}">
                <p14:modId xmlns:p14="http://schemas.microsoft.com/office/powerpoint/2010/main" val="3472491600"/>
              </p:ext>
            </p:extLst>
          </p:nvPr>
        </p:nvGraphicFramePr>
        <p:xfrm>
          <a:off x="1600200" y="2415097"/>
          <a:ext cx="5357495" cy="35921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84420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ctr" rtl="1"/>
            <a:r>
              <a:rPr lang="fa-IR" sz="2400" b="1" dirty="0" smtClean="0">
                <a:solidFill>
                  <a:srgbClr val="0000FF"/>
                </a:solidFill>
                <a:cs typeface="B Titr" panose="00000700000000000000" pitchFamily="2" charset="-78"/>
              </a:rPr>
              <a:t>بررسی </a:t>
            </a:r>
            <a:r>
              <a:rPr lang="fa-IR" sz="2400" b="1" dirty="0">
                <a:solidFill>
                  <a:srgbClr val="0000FF"/>
                </a:solidFill>
                <a:cs typeface="B Titr" panose="00000700000000000000" pitchFamily="2" charset="-78"/>
              </a:rPr>
              <a:t>تاثیر زاویه مخروط بر تنش  پسماند وون‌مایزز سطح داخلی لوله</a:t>
            </a:r>
            <a:endParaRPr lang="en-US" sz="2400" b="1" dirty="0">
              <a:solidFill>
                <a:srgbClr val="0000FF"/>
              </a:solidFill>
              <a:cs typeface="B Titr" panose="00000700000000000000" pitchFamily="2" charset="-78"/>
            </a:endParaRPr>
          </a:p>
        </p:txBody>
      </p:sp>
      <p:sp>
        <p:nvSpPr>
          <p:cNvPr id="3" name="Title 2"/>
          <p:cNvSpPr>
            <a:spLocks noGrp="1"/>
          </p:cNvSpPr>
          <p:nvPr>
            <p:ph type="title"/>
          </p:nvPr>
        </p:nvSpPr>
        <p:spPr>
          <a:xfrm>
            <a:off x="381000" y="0"/>
            <a:ext cx="8229600" cy="1143000"/>
          </a:xfrm>
        </p:spPr>
        <p:txBody>
          <a:bodyPr>
            <a:noAutofit/>
          </a:bodyPr>
          <a:lstStyle/>
          <a:p>
            <a:pPr algn="ctr"/>
            <a:r>
              <a:rPr lang="fa-IR" sz="3600" dirty="0">
                <a:solidFill>
                  <a:srgbClr val="FF0000"/>
                </a:solidFill>
                <a:effectLst/>
                <a:cs typeface="B Titr" panose="00000700000000000000" pitchFamily="2" charset="-78"/>
              </a:rPr>
              <a:t>توانمندیهای </a:t>
            </a:r>
            <a:r>
              <a:rPr lang="fa-IR" sz="3600" dirty="0" smtClean="0">
                <a:solidFill>
                  <a:srgbClr val="FF0000"/>
                </a:solidFill>
                <a:effectLst/>
                <a:cs typeface="B Titr" panose="00000700000000000000" pitchFamily="2" charset="-78"/>
              </a:rPr>
              <a:t>شبیه سازی</a:t>
            </a:r>
            <a:endParaRPr lang="en-US" sz="3600" dirty="0"/>
          </a:p>
        </p:txBody>
      </p:sp>
      <p:graphicFrame>
        <p:nvGraphicFramePr>
          <p:cNvPr id="5" name="Chart 4"/>
          <p:cNvGraphicFramePr/>
          <p:nvPr>
            <p:extLst>
              <p:ext uri="{D42A27DB-BD31-4B8C-83A1-F6EECF244321}">
                <p14:modId xmlns:p14="http://schemas.microsoft.com/office/powerpoint/2010/main" val="981463375"/>
              </p:ext>
            </p:extLst>
          </p:nvPr>
        </p:nvGraphicFramePr>
        <p:xfrm>
          <a:off x="1752600" y="2286000"/>
          <a:ext cx="5594985" cy="39509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0643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ctr" rtl="1"/>
            <a:r>
              <a:rPr lang="fa-IR" sz="2400" dirty="0" smtClean="0">
                <a:solidFill>
                  <a:srgbClr val="0000FF"/>
                </a:solidFill>
                <a:cs typeface="B Titr" panose="00000700000000000000" pitchFamily="2" charset="-78"/>
              </a:rPr>
              <a:t>بررسی تاثیر </a:t>
            </a:r>
            <a:r>
              <a:rPr lang="fa-IR" sz="2400" dirty="0">
                <a:solidFill>
                  <a:srgbClr val="0000FF"/>
                </a:solidFill>
                <a:cs typeface="B Titr" panose="00000700000000000000" pitchFamily="2" charset="-78"/>
              </a:rPr>
              <a:t>زاویه مخروط بر تنش  پسماند شعاعی سطح داخلی لوله</a:t>
            </a:r>
            <a:endParaRPr lang="en-US" sz="2400" dirty="0">
              <a:solidFill>
                <a:srgbClr val="0000FF"/>
              </a:solidFill>
              <a:cs typeface="B Titr" panose="00000700000000000000" pitchFamily="2" charset="-78"/>
            </a:endParaRPr>
          </a:p>
          <a:p>
            <a:pPr algn="ctr" rtl="1"/>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graphicFrame>
        <p:nvGraphicFramePr>
          <p:cNvPr id="5" name="Chart 4"/>
          <p:cNvGraphicFramePr/>
          <p:nvPr>
            <p:extLst>
              <p:ext uri="{D42A27DB-BD31-4B8C-83A1-F6EECF244321}">
                <p14:modId xmlns:p14="http://schemas.microsoft.com/office/powerpoint/2010/main" val="2109565353"/>
              </p:ext>
            </p:extLst>
          </p:nvPr>
        </p:nvGraphicFramePr>
        <p:xfrm>
          <a:off x="1828800" y="2362200"/>
          <a:ext cx="5213985" cy="320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821038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4147</TotalTime>
  <Words>383</Words>
  <Application>Microsoft Office PowerPoint</Application>
  <PresentationFormat>On-screen Show (4:3)</PresentationFormat>
  <Paragraphs>39</Paragraphs>
  <Slides>11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B Nazanin</vt:lpstr>
      <vt:lpstr>B Titr</vt:lpstr>
      <vt:lpstr>Calibri</vt:lpstr>
      <vt:lpstr>Lucida Sans Unicode</vt:lpstr>
      <vt:lpstr>Times New Roman</vt:lpstr>
      <vt:lpstr>Verdana</vt:lpstr>
      <vt:lpstr>Wingdings 2</vt:lpstr>
      <vt:lpstr>Wingdings 3</vt:lpstr>
      <vt:lpstr>Concourse</vt:lpstr>
      <vt:lpstr>            شبیه سازی فرآیند اکستروژن معکوس لوله  جلیل رستگارزاده اردیبهشت 95     </vt:lpstr>
      <vt:lpstr> </vt:lpstr>
      <vt:lpstr>PowerPoint Presentation</vt:lpstr>
      <vt:lpstr>توانمندیهای شبیه سازی</vt:lpstr>
      <vt:lpstr>توانمندیهای شبیه سازی</vt:lpstr>
      <vt:lpstr>توانمندیهای کُد</vt:lpstr>
      <vt:lpstr>توانمندیهای شبیه سازی</vt:lpstr>
      <vt:lpstr>توانمندیهای شبیه سازی</vt:lpstr>
      <vt:lpstr>توانمندیهای کُد</vt:lpstr>
      <vt:lpstr>آنچه در این شبیه سازی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193</cp:revision>
  <dcterms:created xsi:type="dcterms:W3CDTF">2006-08-16T00:00:00Z</dcterms:created>
  <dcterms:modified xsi:type="dcterms:W3CDTF">2016-11-01T11:24:01Z</dcterms:modified>
</cp:coreProperties>
</file>