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66" r:id="rId2"/>
    <p:sldId id="354" r:id="rId3"/>
    <p:sldId id="367" r:id="rId4"/>
    <p:sldId id="355" r:id="rId5"/>
    <p:sldId id="356" r:id="rId6"/>
    <p:sldId id="357" r:id="rId7"/>
    <p:sldId id="358" r:id="rId8"/>
    <p:sldId id="368" r:id="rId9"/>
    <p:sldId id="359" r:id="rId10"/>
    <p:sldId id="360" r:id="rId11"/>
    <p:sldId id="361" r:id="rId12"/>
    <p:sldId id="362" r:id="rId13"/>
    <p:sldId id="3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E3400-7770-4463-B214-E942FB24A971}" type="doc">
      <dgm:prSet loTypeId="urn:microsoft.com/office/officeart/2005/8/layout/hierarchy2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58085EE-6ED9-4825-ABE5-E5810FC0E9DB}">
      <dgm:prSet phldrT="[Text]" custT="1"/>
      <dgm:spPr/>
      <dgm:t>
        <a:bodyPr/>
        <a:lstStyle/>
        <a:p>
          <a:r>
            <a:rPr lang="fa-IR" sz="2400" b="1" dirty="0" smtClean="0">
              <a:cs typeface="B Zar" pitchFamily="2" charset="-78"/>
            </a:rPr>
            <a:t>مزایای استفاده از لوله</a:t>
          </a:r>
          <a:endParaRPr lang="en-US" sz="2400" b="1" dirty="0" smtClean="0">
            <a:cs typeface="B Zar" pitchFamily="2" charset="-78"/>
          </a:endParaRPr>
        </a:p>
        <a:p>
          <a:r>
            <a:rPr lang="en-US" sz="2200" b="1" dirty="0" smtClean="0">
              <a:latin typeface="Times New Roman" pitchFamily="18" charset="0"/>
              <a:cs typeface="Times New Roman" pitchFamily="18" charset="0"/>
            </a:rPr>
            <a:t>GRP</a:t>
          </a:r>
          <a:endParaRPr lang="en-US" sz="2200" b="1" dirty="0">
            <a:latin typeface="Times New Roman" pitchFamily="18" charset="0"/>
            <a:cs typeface="Times New Roman" pitchFamily="18" charset="0"/>
          </a:endParaRPr>
        </a:p>
      </dgm:t>
    </dgm:pt>
    <dgm:pt modelId="{070923F1-621A-400F-8465-DF6A748020B3}" type="parTrans" cxnId="{21E7E62E-AFD2-45BF-91D9-3B405A1702EC}">
      <dgm:prSet/>
      <dgm:spPr/>
      <dgm:t>
        <a:bodyPr/>
        <a:lstStyle/>
        <a:p>
          <a:endParaRPr lang="en-US"/>
        </a:p>
      </dgm:t>
    </dgm:pt>
    <dgm:pt modelId="{24DA88C9-73C5-47D0-AC34-BB81705C9CB5}" type="sibTrans" cxnId="{21E7E62E-AFD2-45BF-91D9-3B405A1702EC}">
      <dgm:prSet/>
      <dgm:spPr/>
      <dgm:t>
        <a:bodyPr/>
        <a:lstStyle/>
        <a:p>
          <a:endParaRPr lang="en-US"/>
        </a:p>
      </dgm:t>
    </dgm:pt>
    <dgm:pt modelId="{6430EF03-FEC7-4B4F-8B49-ACF225A607F1}">
      <dgm:prSet phldrT="[Text]" custT="1"/>
      <dgm:spPr/>
      <dgm:t>
        <a:bodyPr/>
        <a:lstStyle/>
        <a:p>
          <a:r>
            <a:rPr lang="fa-IR" sz="2200" b="1" dirty="0" smtClean="0">
              <a:latin typeface="Times New Roman" pitchFamily="18" charset="0"/>
              <a:cs typeface="B Zar" pitchFamily="2" charset="-78"/>
            </a:rPr>
            <a:t>مقاومت در برابر خوردگی</a:t>
          </a:r>
          <a:endParaRPr lang="en-US" sz="2200" b="1" dirty="0">
            <a:latin typeface="Times New Roman" pitchFamily="18" charset="0"/>
            <a:cs typeface="B Zar" pitchFamily="2" charset="-78"/>
          </a:endParaRPr>
        </a:p>
      </dgm:t>
    </dgm:pt>
    <dgm:pt modelId="{C61BE0E9-A5CC-4161-8698-F8F1A2C962B1}" type="parTrans" cxnId="{7DF827A2-F5CD-45AC-B122-35F392EEBE23}">
      <dgm:prSet/>
      <dgm:spPr/>
      <dgm:t>
        <a:bodyPr/>
        <a:lstStyle/>
        <a:p>
          <a:endParaRPr lang="en-US"/>
        </a:p>
      </dgm:t>
    </dgm:pt>
    <dgm:pt modelId="{BB9AC13E-6130-4CE7-9778-2FC622D1F65F}" type="sibTrans" cxnId="{7DF827A2-F5CD-45AC-B122-35F392EEBE23}">
      <dgm:prSet/>
      <dgm:spPr/>
      <dgm:t>
        <a:bodyPr/>
        <a:lstStyle/>
        <a:p>
          <a:endParaRPr lang="en-US"/>
        </a:p>
      </dgm:t>
    </dgm:pt>
    <dgm:pt modelId="{DE4016A2-B19B-413F-9A8B-F661205FF60A}">
      <dgm:prSet phldrT="[Text]" custT="1"/>
      <dgm:spPr/>
      <dgm:t>
        <a:bodyPr/>
        <a:lstStyle/>
        <a:p>
          <a:r>
            <a:rPr lang="fa-IR" sz="2200" b="1" dirty="0" smtClean="0">
              <a:latin typeface="Times New Roman" pitchFamily="18" charset="0"/>
              <a:cs typeface="B Zar" pitchFamily="2" charset="-78"/>
            </a:rPr>
            <a:t>عمر مفید و استحکام بالا</a:t>
          </a:r>
          <a:endParaRPr lang="en-US" sz="2200" b="1" dirty="0">
            <a:latin typeface="Times New Roman" pitchFamily="18" charset="0"/>
            <a:cs typeface="B Zar" pitchFamily="2" charset="-78"/>
          </a:endParaRPr>
        </a:p>
      </dgm:t>
    </dgm:pt>
    <dgm:pt modelId="{68CCE4A1-4F22-47CB-BD45-2257D1C353F6}" type="parTrans" cxnId="{20E2549F-DA63-4AD9-8C11-112BE4C7986C}">
      <dgm:prSet/>
      <dgm:spPr/>
      <dgm:t>
        <a:bodyPr/>
        <a:lstStyle/>
        <a:p>
          <a:endParaRPr lang="en-US"/>
        </a:p>
      </dgm:t>
    </dgm:pt>
    <dgm:pt modelId="{609F5558-763C-44A6-A9E6-37A8A00FC990}" type="sibTrans" cxnId="{20E2549F-DA63-4AD9-8C11-112BE4C7986C}">
      <dgm:prSet/>
      <dgm:spPr/>
      <dgm:t>
        <a:bodyPr/>
        <a:lstStyle/>
        <a:p>
          <a:endParaRPr lang="en-US"/>
        </a:p>
      </dgm:t>
    </dgm:pt>
    <dgm:pt modelId="{881D147F-DFDF-4FEB-88C8-0BB04F2B9641}">
      <dgm:prSet phldrT="[Text]" custT="1"/>
      <dgm:spPr/>
      <dgm:t>
        <a:bodyPr/>
        <a:lstStyle/>
        <a:p>
          <a:r>
            <a:rPr lang="fa-IR" sz="2200" b="1" dirty="0" smtClean="0">
              <a:cs typeface="B Zar" pitchFamily="2" charset="-78"/>
            </a:rPr>
            <a:t>کاهش وزن</a:t>
          </a:r>
          <a:endParaRPr lang="en-US" sz="2200" b="1" dirty="0">
            <a:latin typeface="Times New Roman" pitchFamily="18" charset="0"/>
            <a:cs typeface="B Zar" pitchFamily="2" charset="-78"/>
          </a:endParaRPr>
        </a:p>
      </dgm:t>
    </dgm:pt>
    <dgm:pt modelId="{C6B9C295-A825-4BF7-9186-7326C0F6439F}" type="parTrans" cxnId="{19C42399-D3FB-4EA8-9834-E05F5F0CD4D5}">
      <dgm:prSet/>
      <dgm:spPr/>
      <dgm:t>
        <a:bodyPr/>
        <a:lstStyle/>
        <a:p>
          <a:endParaRPr lang="en-US"/>
        </a:p>
      </dgm:t>
    </dgm:pt>
    <dgm:pt modelId="{4B4009C5-43A3-4BE5-955B-EB99C9D3FC6D}" type="sibTrans" cxnId="{19C42399-D3FB-4EA8-9834-E05F5F0CD4D5}">
      <dgm:prSet/>
      <dgm:spPr/>
      <dgm:t>
        <a:bodyPr/>
        <a:lstStyle/>
        <a:p>
          <a:endParaRPr lang="en-US"/>
        </a:p>
      </dgm:t>
    </dgm:pt>
    <dgm:pt modelId="{8C0716E5-FF83-4004-8E2E-E6D375D1EE2F}">
      <dgm:prSet phldrT="[Text]" custT="1"/>
      <dgm:spPr/>
      <dgm:t>
        <a:bodyPr/>
        <a:lstStyle/>
        <a:p>
          <a:r>
            <a:rPr lang="fa-IR" sz="2200" b="1" dirty="0" smtClean="0">
              <a:cs typeface="B Zar" pitchFamily="2" charset="-78"/>
            </a:rPr>
            <a:t>قابلیت عدم نفوذ</a:t>
          </a:r>
          <a:endParaRPr lang="en-US" sz="2200" b="1" dirty="0">
            <a:latin typeface="Times New Roman" pitchFamily="18" charset="0"/>
            <a:cs typeface="B Zar" pitchFamily="2" charset="-78"/>
          </a:endParaRPr>
        </a:p>
      </dgm:t>
    </dgm:pt>
    <dgm:pt modelId="{2A020A21-BE3E-49CA-95EC-E361B50F502F}" type="parTrans" cxnId="{F120384A-FBCC-49D7-B2CE-442A2D5F0376}">
      <dgm:prSet/>
      <dgm:spPr/>
      <dgm:t>
        <a:bodyPr/>
        <a:lstStyle/>
        <a:p>
          <a:endParaRPr lang="en-US"/>
        </a:p>
      </dgm:t>
    </dgm:pt>
    <dgm:pt modelId="{B0BDEC45-8277-4824-90CB-EA8543393C48}" type="sibTrans" cxnId="{F120384A-FBCC-49D7-B2CE-442A2D5F0376}">
      <dgm:prSet/>
      <dgm:spPr/>
      <dgm:t>
        <a:bodyPr/>
        <a:lstStyle/>
        <a:p>
          <a:endParaRPr lang="en-US"/>
        </a:p>
      </dgm:t>
    </dgm:pt>
    <dgm:pt modelId="{B89C5BA7-095F-4716-A0D7-39A72C59C086}" type="pres">
      <dgm:prSet presAssocID="{3D4E3400-7770-4463-B214-E942FB24A97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382D94-4C16-4561-B1C0-013258C136F3}" type="pres">
      <dgm:prSet presAssocID="{758085EE-6ED9-4825-ABE5-E5810FC0E9DB}" presName="root1" presStyleCnt="0"/>
      <dgm:spPr/>
      <dgm:t>
        <a:bodyPr/>
        <a:lstStyle/>
        <a:p>
          <a:endParaRPr lang="en-US"/>
        </a:p>
      </dgm:t>
    </dgm:pt>
    <dgm:pt modelId="{53DB4507-F555-4316-9D10-AFC9C4006859}" type="pres">
      <dgm:prSet presAssocID="{758085EE-6ED9-4825-ABE5-E5810FC0E9DB}" presName="LevelOneTextNode" presStyleLbl="node0" presStyleIdx="0" presStyleCnt="1" custLinFactY="1047" custLinFactNeighborX="-570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C5B94E-86C7-48A2-B5D7-C04C9B0CFBFC}" type="pres">
      <dgm:prSet presAssocID="{758085EE-6ED9-4825-ABE5-E5810FC0E9DB}" presName="level2hierChild" presStyleCnt="0"/>
      <dgm:spPr/>
      <dgm:t>
        <a:bodyPr/>
        <a:lstStyle/>
        <a:p>
          <a:endParaRPr lang="en-US"/>
        </a:p>
      </dgm:t>
    </dgm:pt>
    <dgm:pt modelId="{0FEC0820-A22B-433B-B518-58E22138D355}" type="pres">
      <dgm:prSet presAssocID="{C61BE0E9-A5CC-4161-8698-F8F1A2C962B1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1EC599CC-60BD-44B9-B00C-156BF96C3320}" type="pres">
      <dgm:prSet presAssocID="{C61BE0E9-A5CC-4161-8698-F8F1A2C962B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1E38AE3-1C94-432C-A5C2-E5FCCFAFD423}" type="pres">
      <dgm:prSet presAssocID="{6430EF03-FEC7-4B4F-8B49-ACF225A607F1}" presName="root2" presStyleCnt="0"/>
      <dgm:spPr/>
      <dgm:t>
        <a:bodyPr/>
        <a:lstStyle/>
        <a:p>
          <a:endParaRPr lang="en-US"/>
        </a:p>
      </dgm:t>
    </dgm:pt>
    <dgm:pt modelId="{53B22AD5-9123-4360-A335-0DD7A7423D90}" type="pres">
      <dgm:prSet presAssocID="{6430EF03-FEC7-4B4F-8B49-ACF225A607F1}" presName="LevelTwoTextNode" presStyleLbl="node2" presStyleIdx="0" presStyleCnt="4" custLinFactNeighborX="11235" custLinFactNeighborY="39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400592-FEF9-46C6-95BC-7B2CFF833578}" type="pres">
      <dgm:prSet presAssocID="{6430EF03-FEC7-4B4F-8B49-ACF225A607F1}" presName="level3hierChild" presStyleCnt="0"/>
      <dgm:spPr/>
      <dgm:t>
        <a:bodyPr/>
        <a:lstStyle/>
        <a:p>
          <a:endParaRPr lang="en-US"/>
        </a:p>
      </dgm:t>
    </dgm:pt>
    <dgm:pt modelId="{BD88FACA-AB40-4630-AA9B-F9E0FCBBC900}" type="pres">
      <dgm:prSet presAssocID="{C6B9C295-A825-4BF7-9186-7326C0F6439F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86805C3A-C256-42D5-922E-509D66AED605}" type="pres">
      <dgm:prSet presAssocID="{C6B9C295-A825-4BF7-9186-7326C0F6439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B32A6B0-5295-40EF-A355-67642239B1D7}" type="pres">
      <dgm:prSet presAssocID="{881D147F-DFDF-4FEB-88C8-0BB04F2B9641}" presName="root2" presStyleCnt="0"/>
      <dgm:spPr/>
    </dgm:pt>
    <dgm:pt modelId="{5BD7A172-E474-4E91-B5C0-23387F748CA6}" type="pres">
      <dgm:prSet presAssocID="{881D147F-DFDF-4FEB-88C8-0BB04F2B9641}" presName="LevelTwoTextNode" presStyleLbl="node2" presStyleIdx="1" presStyleCnt="4" custLinFactNeighborX="11235" custLinFactNeighborY="25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E137F-40A1-4A04-AD19-5822A2E58953}" type="pres">
      <dgm:prSet presAssocID="{881D147F-DFDF-4FEB-88C8-0BB04F2B9641}" presName="level3hierChild" presStyleCnt="0"/>
      <dgm:spPr/>
    </dgm:pt>
    <dgm:pt modelId="{1DF01EDA-03A1-42CE-8D5B-CA1F35D7BB56}" type="pres">
      <dgm:prSet presAssocID="{2A020A21-BE3E-49CA-95EC-E361B50F502F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292C8D84-AD7A-48CF-B89F-B5C05A575C7B}" type="pres">
      <dgm:prSet presAssocID="{2A020A21-BE3E-49CA-95EC-E361B50F502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656822A-7372-4C0C-9A19-F013B9BB1667}" type="pres">
      <dgm:prSet presAssocID="{8C0716E5-FF83-4004-8E2E-E6D375D1EE2F}" presName="root2" presStyleCnt="0"/>
      <dgm:spPr/>
    </dgm:pt>
    <dgm:pt modelId="{422E3D2C-9270-4BC7-82F6-8264BF581B84}" type="pres">
      <dgm:prSet presAssocID="{8C0716E5-FF83-4004-8E2E-E6D375D1EE2F}" presName="LevelTwoTextNode" presStyleLbl="node2" presStyleIdx="2" presStyleCnt="4" custLinFactNeighborX="11235" custLinFactNeighborY="1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170561-7C7A-4C01-8109-80498733873B}" type="pres">
      <dgm:prSet presAssocID="{8C0716E5-FF83-4004-8E2E-E6D375D1EE2F}" presName="level3hierChild" presStyleCnt="0"/>
      <dgm:spPr/>
    </dgm:pt>
    <dgm:pt modelId="{8466F10A-2BC8-4EB5-B1CF-B6AD55CEEC08}" type="pres">
      <dgm:prSet presAssocID="{68CCE4A1-4F22-47CB-BD45-2257D1C353F6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034AD3CC-6766-4E3F-A1E1-9243461CC7C1}" type="pres">
      <dgm:prSet presAssocID="{68CCE4A1-4F22-47CB-BD45-2257D1C353F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5DA227C-4800-4212-826E-6BA3C50BF74D}" type="pres">
      <dgm:prSet presAssocID="{DE4016A2-B19B-413F-9A8B-F661205FF60A}" presName="root2" presStyleCnt="0"/>
      <dgm:spPr/>
      <dgm:t>
        <a:bodyPr/>
        <a:lstStyle/>
        <a:p>
          <a:endParaRPr lang="en-US"/>
        </a:p>
      </dgm:t>
    </dgm:pt>
    <dgm:pt modelId="{ECF87B11-63FB-429A-9AAC-93B622DEC526}" type="pres">
      <dgm:prSet presAssocID="{DE4016A2-B19B-413F-9A8B-F661205FF60A}" presName="LevelTwoTextNode" presStyleLbl="node2" presStyleIdx="3" presStyleCnt="4" custLinFactNeighborX="11235" custLinFactNeighborY="6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089741-7BC0-402C-B032-725A58A4AECC}" type="pres">
      <dgm:prSet presAssocID="{DE4016A2-B19B-413F-9A8B-F661205FF60A}" presName="level3hierChild" presStyleCnt="0"/>
      <dgm:spPr/>
      <dgm:t>
        <a:bodyPr/>
        <a:lstStyle/>
        <a:p>
          <a:endParaRPr lang="en-US"/>
        </a:p>
      </dgm:t>
    </dgm:pt>
  </dgm:ptLst>
  <dgm:cxnLst>
    <dgm:cxn modelId="{569C2230-0AB1-49C9-BCF4-EF43FC61BCD3}" type="presOf" srcId="{2A020A21-BE3E-49CA-95EC-E361B50F502F}" destId="{1DF01EDA-03A1-42CE-8D5B-CA1F35D7BB56}" srcOrd="0" destOrd="0" presId="urn:microsoft.com/office/officeart/2005/8/layout/hierarchy2"/>
    <dgm:cxn modelId="{76E556F6-A4F2-4449-9915-D0A20A8A13E9}" type="presOf" srcId="{68CCE4A1-4F22-47CB-BD45-2257D1C353F6}" destId="{034AD3CC-6766-4E3F-A1E1-9243461CC7C1}" srcOrd="1" destOrd="0" presId="urn:microsoft.com/office/officeart/2005/8/layout/hierarchy2"/>
    <dgm:cxn modelId="{B37E03CF-DC40-43CD-9B12-0ABC5AA409D8}" type="presOf" srcId="{C61BE0E9-A5CC-4161-8698-F8F1A2C962B1}" destId="{1EC599CC-60BD-44B9-B00C-156BF96C3320}" srcOrd="1" destOrd="0" presId="urn:microsoft.com/office/officeart/2005/8/layout/hierarchy2"/>
    <dgm:cxn modelId="{F120384A-FBCC-49D7-B2CE-442A2D5F0376}" srcId="{758085EE-6ED9-4825-ABE5-E5810FC0E9DB}" destId="{8C0716E5-FF83-4004-8E2E-E6D375D1EE2F}" srcOrd="2" destOrd="0" parTransId="{2A020A21-BE3E-49CA-95EC-E361B50F502F}" sibTransId="{B0BDEC45-8277-4824-90CB-EA8543393C48}"/>
    <dgm:cxn modelId="{8AF929F5-97C6-40E9-A48D-5A93ADADA91C}" type="presOf" srcId="{C6B9C295-A825-4BF7-9186-7326C0F6439F}" destId="{86805C3A-C256-42D5-922E-509D66AED605}" srcOrd="1" destOrd="0" presId="urn:microsoft.com/office/officeart/2005/8/layout/hierarchy2"/>
    <dgm:cxn modelId="{0360AD54-9EF7-4E58-8F1A-081F3FB9C829}" type="presOf" srcId="{DE4016A2-B19B-413F-9A8B-F661205FF60A}" destId="{ECF87B11-63FB-429A-9AAC-93B622DEC526}" srcOrd="0" destOrd="0" presId="urn:microsoft.com/office/officeart/2005/8/layout/hierarchy2"/>
    <dgm:cxn modelId="{BEF5EB79-E030-48F0-9A2F-8438577EC617}" type="presOf" srcId="{2A020A21-BE3E-49CA-95EC-E361B50F502F}" destId="{292C8D84-AD7A-48CF-B89F-B5C05A575C7B}" srcOrd="1" destOrd="0" presId="urn:microsoft.com/office/officeart/2005/8/layout/hierarchy2"/>
    <dgm:cxn modelId="{5B655B35-A9E8-475D-AC3C-ADE75C209E4D}" type="presOf" srcId="{C61BE0E9-A5CC-4161-8698-F8F1A2C962B1}" destId="{0FEC0820-A22B-433B-B518-58E22138D355}" srcOrd="0" destOrd="0" presId="urn:microsoft.com/office/officeart/2005/8/layout/hierarchy2"/>
    <dgm:cxn modelId="{C506B831-6A91-44CE-ADBC-E21F9AF6FDD0}" type="presOf" srcId="{C6B9C295-A825-4BF7-9186-7326C0F6439F}" destId="{BD88FACA-AB40-4630-AA9B-F9E0FCBBC900}" srcOrd="0" destOrd="0" presId="urn:microsoft.com/office/officeart/2005/8/layout/hierarchy2"/>
    <dgm:cxn modelId="{19C42399-D3FB-4EA8-9834-E05F5F0CD4D5}" srcId="{758085EE-6ED9-4825-ABE5-E5810FC0E9DB}" destId="{881D147F-DFDF-4FEB-88C8-0BB04F2B9641}" srcOrd="1" destOrd="0" parTransId="{C6B9C295-A825-4BF7-9186-7326C0F6439F}" sibTransId="{4B4009C5-43A3-4BE5-955B-EB99C9D3FC6D}"/>
    <dgm:cxn modelId="{9C1B2172-B9D7-446F-92ED-66CE29C07489}" type="presOf" srcId="{758085EE-6ED9-4825-ABE5-E5810FC0E9DB}" destId="{53DB4507-F555-4316-9D10-AFC9C4006859}" srcOrd="0" destOrd="0" presId="urn:microsoft.com/office/officeart/2005/8/layout/hierarchy2"/>
    <dgm:cxn modelId="{CDB5F38A-E65D-4C76-A5BF-E7749206B3CB}" type="presOf" srcId="{6430EF03-FEC7-4B4F-8B49-ACF225A607F1}" destId="{53B22AD5-9123-4360-A335-0DD7A7423D90}" srcOrd="0" destOrd="0" presId="urn:microsoft.com/office/officeart/2005/8/layout/hierarchy2"/>
    <dgm:cxn modelId="{C49D6DC7-E9F9-4DB5-B632-884D87003824}" type="presOf" srcId="{3D4E3400-7770-4463-B214-E942FB24A971}" destId="{B89C5BA7-095F-4716-A0D7-39A72C59C086}" srcOrd="0" destOrd="0" presId="urn:microsoft.com/office/officeart/2005/8/layout/hierarchy2"/>
    <dgm:cxn modelId="{21E7E62E-AFD2-45BF-91D9-3B405A1702EC}" srcId="{3D4E3400-7770-4463-B214-E942FB24A971}" destId="{758085EE-6ED9-4825-ABE5-E5810FC0E9DB}" srcOrd="0" destOrd="0" parTransId="{070923F1-621A-400F-8465-DF6A748020B3}" sibTransId="{24DA88C9-73C5-47D0-AC34-BB81705C9CB5}"/>
    <dgm:cxn modelId="{18E28FCF-ECBA-48F4-94EA-7EBBE1F26C4C}" type="presOf" srcId="{8C0716E5-FF83-4004-8E2E-E6D375D1EE2F}" destId="{422E3D2C-9270-4BC7-82F6-8264BF581B84}" srcOrd="0" destOrd="0" presId="urn:microsoft.com/office/officeart/2005/8/layout/hierarchy2"/>
    <dgm:cxn modelId="{7DF827A2-F5CD-45AC-B122-35F392EEBE23}" srcId="{758085EE-6ED9-4825-ABE5-E5810FC0E9DB}" destId="{6430EF03-FEC7-4B4F-8B49-ACF225A607F1}" srcOrd="0" destOrd="0" parTransId="{C61BE0E9-A5CC-4161-8698-F8F1A2C962B1}" sibTransId="{BB9AC13E-6130-4CE7-9778-2FC622D1F65F}"/>
    <dgm:cxn modelId="{3DCB2E11-7CC0-407F-B522-93844868F4B9}" type="presOf" srcId="{881D147F-DFDF-4FEB-88C8-0BB04F2B9641}" destId="{5BD7A172-E474-4E91-B5C0-23387F748CA6}" srcOrd="0" destOrd="0" presId="urn:microsoft.com/office/officeart/2005/8/layout/hierarchy2"/>
    <dgm:cxn modelId="{20E2549F-DA63-4AD9-8C11-112BE4C7986C}" srcId="{758085EE-6ED9-4825-ABE5-E5810FC0E9DB}" destId="{DE4016A2-B19B-413F-9A8B-F661205FF60A}" srcOrd="3" destOrd="0" parTransId="{68CCE4A1-4F22-47CB-BD45-2257D1C353F6}" sibTransId="{609F5558-763C-44A6-A9E6-37A8A00FC990}"/>
    <dgm:cxn modelId="{12B862CD-E231-4C2B-89A4-B9FC7B9BB913}" type="presOf" srcId="{68CCE4A1-4F22-47CB-BD45-2257D1C353F6}" destId="{8466F10A-2BC8-4EB5-B1CF-B6AD55CEEC08}" srcOrd="0" destOrd="0" presId="urn:microsoft.com/office/officeart/2005/8/layout/hierarchy2"/>
    <dgm:cxn modelId="{9BD45AB6-0A6A-4170-998B-63C415265EB0}" type="presParOf" srcId="{B89C5BA7-095F-4716-A0D7-39A72C59C086}" destId="{00382D94-4C16-4561-B1C0-013258C136F3}" srcOrd="0" destOrd="0" presId="urn:microsoft.com/office/officeart/2005/8/layout/hierarchy2"/>
    <dgm:cxn modelId="{0EE829D6-BC53-4044-8C5B-CF373C6BE46C}" type="presParOf" srcId="{00382D94-4C16-4561-B1C0-013258C136F3}" destId="{53DB4507-F555-4316-9D10-AFC9C4006859}" srcOrd="0" destOrd="0" presId="urn:microsoft.com/office/officeart/2005/8/layout/hierarchy2"/>
    <dgm:cxn modelId="{2A62A9BA-5125-45BD-8E48-B10F17F20C53}" type="presParOf" srcId="{00382D94-4C16-4561-B1C0-013258C136F3}" destId="{1EC5B94E-86C7-48A2-B5D7-C04C9B0CFBFC}" srcOrd="1" destOrd="0" presId="urn:microsoft.com/office/officeart/2005/8/layout/hierarchy2"/>
    <dgm:cxn modelId="{FEF8D856-EA69-4515-B21A-91F4CC0B8EAB}" type="presParOf" srcId="{1EC5B94E-86C7-48A2-B5D7-C04C9B0CFBFC}" destId="{0FEC0820-A22B-433B-B518-58E22138D355}" srcOrd="0" destOrd="0" presId="urn:microsoft.com/office/officeart/2005/8/layout/hierarchy2"/>
    <dgm:cxn modelId="{86DF03D3-ECC9-4692-B454-A5E431D4A964}" type="presParOf" srcId="{0FEC0820-A22B-433B-B518-58E22138D355}" destId="{1EC599CC-60BD-44B9-B00C-156BF96C3320}" srcOrd="0" destOrd="0" presId="urn:microsoft.com/office/officeart/2005/8/layout/hierarchy2"/>
    <dgm:cxn modelId="{628A4E5B-D56B-4359-868A-E60A08529A5B}" type="presParOf" srcId="{1EC5B94E-86C7-48A2-B5D7-C04C9B0CFBFC}" destId="{31E38AE3-1C94-432C-A5C2-E5FCCFAFD423}" srcOrd="1" destOrd="0" presId="urn:microsoft.com/office/officeart/2005/8/layout/hierarchy2"/>
    <dgm:cxn modelId="{7B2D19D1-CCBD-4620-BDB3-36D09A27ABB9}" type="presParOf" srcId="{31E38AE3-1C94-432C-A5C2-E5FCCFAFD423}" destId="{53B22AD5-9123-4360-A335-0DD7A7423D90}" srcOrd="0" destOrd="0" presId="urn:microsoft.com/office/officeart/2005/8/layout/hierarchy2"/>
    <dgm:cxn modelId="{65965A91-F37F-4914-9665-7F812E43A8D4}" type="presParOf" srcId="{31E38AE3-1C94-432C-A5C2-E5FCCFAFD423}" destId="{0F400592-FEF9-46C6-95BC-7B2CFF833578}" srcOrd="1" destOrd="0" presId="urn:microsoft.com/office/officeart/2005/8/layout/hierarchy2"/>
    <dgm:cxn modelId="{12FF321D-330E-4077-BE34-A0C0478772D9}" type="presParOf" srcId="{1EC5B94E-86C7-48A2-B5D7-C04C9B0CFBFC}" destId="{BD88FACA-AB40-4630-AA9B-F9E0FCBBC900}" srcOrd="2" destOrd="0" presId="urn:microsoft.com/office/officeart/2005/8/layout/hierarchy2"/>
    <dgm:cxn modelId="{3A42ECED-5519-460E-A4D4-9AB756EFDB9A}" type="presParOf" srcId="{BD88FACA-AB40-4630-AA9B-F9E0FCBBC900}" destId="{86805C3A-C256-42D5-922E-509D66AED605}" srcOrd="0" destOrd="0" presId="urn:microsoft.com/office/officeart/2005/8/layout/hierarchy2"/>
    <dgm:cxn modelId="{CD3C9ABB-DBD7-4DBD-8262-398C0AB51A63}" type="presParOf" srcId="{1EC5B94E-86C7-48A2-B5D7-C04C9B0CFBFC}" destId="{4B32A6B0-5295-40EF-A355-67642239B1D7}" srcOrd="3" destOrd="0" presId="urn:microsoft.com/office/officeart/2005/8/layout/hierarchy2"/>
    <dgm:cxn modelId="{5F6829E6-858F-49B0-925B-4D84D45D5CFB}" type="presParOf" srcId="{4B32A6B0-5295-40EF-A355-67642239B1D7}" destId="{5BD7A172-E474-4E91-B5C0-23387F748CA6}" srcOrd="0" destOrd="0" presId="urn:microsoft.com/office/officeart/2005/8/layout/hierarchy2"/>
    <dgm:cxn modelId="{A5211CBA-05AA-4967-A839-0002632FEC25}" type="presParOf" srcId="{4B32A6B0-5295-40EF-A355-67642239B1D7}" destId="{E30E137F-40A1-4A04-AD19-5822A2E58953}" srcOrd="1" destOrd="0" presId="urn:microsoft.com/office/officeart/2005/8/layout/hierarchy2"/>
    <dgm:cxn modelId="{CE0A9172-6FC5-45A0-84C7-7D42B4CB015A}" type="presParOf" srcId="{1EC5B94E-86C7-48A2-B5D7-C04C9B0CFBFC}" destId="{1DF01EDA-03A1-42CE-8D5B-CA1F35D7BB56}" srcOrd="4" destOrd="0" presId="urn:microsoft.com/office/officeart/2005/8/layout/hierarchy2"/>
    <dgm:cxn modelId="{1D40FAB2-C315-4FAF-81E3-CF3CC5F2646B}" type="presParOf" srcId="{1DF01EDA-03A1-42CE-8D5B-CA1F35D7BB56}" destId="{292C8D84-AD7A-48CF-B89F-B5C05A575C7B}" srcOrd="0" destOrd="0" presId="urn:microsoft.com/office/officeart/2005/8/layout/hierarchy2"/>
    <dgm:cxn modelId="{9B09289F-D800-4BDD-A2AF-CA26EB94D249}" type="presParOf" srcId="{1EC5B94E-86C7-48A2-B5D7-C04C9B0CFBFC}" destId="{7656822A-7372-4C0C-9A19-F013B9BB1667}" srcOrd="5" destOrd="0" presId="urn:microsoft.com/office/officeart/2005/8/layout/hierarchy2"/>
    <dgm:cxn modelId="{2F16FACE-3459-4970-88C6-8A598AB3D955}" type="presParOf" srcId="{7656822A-7372-4C0C-9A19-F013B9BB1667}" destId="{422E3D2C-9270-4BC7-82F6-8264BF581B84}" srcOrd="0" destOrd="0" presId="urn:microsoft.com/office/officeart/2005/8/layout/hierarchy2"/>
    <dgm:cxn modelId="{4DE683FA-2009-4D26-B8ED-97FF07B8AE60}" type="presParOf" srcId="{7656822A-7372-4C0C-9A19-F013B9BB1667}" destId="{37170561-7C7A-4C01-8109-80498733873B}" srcOrd="1" destOrd="0" presId="urn:microsoft.com/office/officeart/2005/8/layout/hierarchy2"/>
    <dgm:cxn modelId="{F36161FD-57EF-4336-8845-3C36C418B64F}" type="presParOf" srcId="{1EC5B94E-86C7-48A2-B5D7-C04C9B0CFBFC}" destId="{8466F10A-2BC8-4EB5-B1CF-B6AD55CEEC08}" srcOrd="6" destOrd="0" presId="urn:microsoft.com/office/officeart/2005/8/layout/hierarchy2"/>
    <dgm:cxn modelId="{8EC1F633-450E-40D4-8402-461B529E175D}" type="presParOf" srcId="{8466F10A-2BC8-4EB5-B1CF-B6AD55CEEC08}" destId="{034AD3CC-6766-4E3F-A1E1-9243461CC7C1}" srcOrd="0" destOrd="0" presId="urn:microsoft.com/office/officeart/2005/8/layout/hierarchy2"/>
    <dgm:cxn modelId="{E5A561E8-F388-4639-8AA4-B80643A8252A}" type="presParOf" srcId="{1EC5B94E-86C7-48A2-B5D7-C04C9B0CFBFC}" destId="{F5DA227C-4800-4212-826E-6BA3C50BF74D}" srcOrd="7" destOrd="0" presId="urn:microsoft.com/office/officeart/2005/8/layout/hierarchy2"/>
    <dgm:cxn modelId="{9AF6038E-EF78-4422-816A-189BBFEF8C4C}" type="presParOf" srcId="{F5DA227C-4800-4212-826E-6BA3C50BF74D}" destId="{ECF87B11-63FB-429A-9AAC-93B622DEC526}" srcOrd="0" destOrd="0" presId="urn:microsoft.com/office/officeart/2005/8/layout/hierarchy2"/>
    <dgm:cxn modelId="{C6A13F7D-766D-4B6E-BD5D-4A600425E7F3}" type="presParOf" srcId="{F5DA227C-4800-4212-826E-6BA3C50BF74D}" destId="{89089741-7BC0-402C-B032-725A58A4AE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DCB12E-6FDA-4E6B-81E3-39B8A7852AA2}" type="doc">
      <dgm:prSet loTypeId="urn:microsoft.com/office/officeart/2005/8/layout/gear1" loCatId="relationship" qsTypeId="urn:microsoft.com/office/officeart/2005/8/quickstyle/3d9" qsCatId="3D" csTypeId="urn:microsoft.com/office/officeart/2005/8/colors/accent1_2" csCatId="accent1" phldr="1"/>
      <dgm:spPr/>
    </dgm:pt>
    <dgm:pt modelId="{1007483F-38DB-45CA-B8A9-98C62F46468D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مصارف لوله های </a:t>
          </a:r>
          <a:r>
            <a:rPr lang="en-US" sz="2200" b="1" dirty="0" smtClean="0">
              <a:latin typeface="Times New Roman" pitchFamily="18" charset="0"/>
              <a:cs typeface="Times New Roman" pitchFamily="18" charset="0"/>
            </a:rPr>
            <a:t>GRP</a:t>
          </a:r>
          <a:endParaRPr lang="fa-IR" sz="2200" b="1" i="0" dirty="0">
            <a:latin typeface="Times New Roman" pitchFamily="18" charset="0"/>
            <a:cs typeface="Times New Roman" pitchFamily="18" charset="0"/>
          </a:endParaRPr>
        </a:p>
      </dgm:t>
    </dgm:pt>
    <dgm:pt modelId="{DFE3A4A9-FDB0-4996-8FD3-2F0003507CD5}" type="parTrans" cxnId="{D879E403-EB14-41B7-8D51-14238E8C7464}">
      <dgm:prSet/>
      <dgm:spPr/>
      <dgm:t>
        <a:bodyPr/>
        <a:lstStyle/>
        <a:p>
          <a:pPr rtl="1"/>
          <a:endParaRPr lang="fa-IR"/>
        </a:p>
      </dgm:t>
    </dgm:pt>
    <dgm:pt modelId="{6334A112-8AB4-4EAB-9C3D-76EAF510DDD3}" type="sibTrans" cxnId="{D879E403-EB14-41B7-8D51-14238E8C7464}">
      <dgm:prSet/>
      <dgm:spPr>
        <a:solidFill>
          <a:srgbClr val="990099"/>
        </a:solidFill>
      </dgm:spPr>
      <dgm:t>
        <a:bodyPr/>
        <a:lstStyle/>
        <a:p>
          <a:pPr rtl="1"/>
          <a:endParaRPr lang="fa-IR"/>
        </a:p>
      </dgm:t>
    </dgm:pt>
    <dgm:pt modelId="{CFE580B1-4F36-4EE1-BA6A-EDC9193B8220}">
      <dgm:prSet phldrT="[Text]" custT="1"/>
      <dgm:spPr/>
      <dgm:t>
        <a:bodyPr/>
        <a:lstStyle/>
        <a:p>
          <a:pPr rtl="1"/>
          <a:r>
            <a:rPr lang="fa-IR" sz="2400" b="1" dirty="0" smtClean="0">
              <a:latin typeface="Times New Roman" pitchFamily="18" charset="0"/>
              <a:cs typeface="Times New Roman" pitchFamily="18" charset="0"/>
            </a:rPr>
            <a:t>آب  شهری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(1960)</a:t>
          </a:r>
          <a:endParaRPr lang="fa-IR" sz="2400" b="1" dirty="0">
            <a:latin typeface="Times New Roman" pitchFamily="18" charset="0"/>
            <a:cs typeface="Times New Roman" pitchFamily="18" charset="0"/>
          </a:endParaRPr>
        </a:p>
      </dgm:t>
    </dgm:pt>
    <dgm:pt modelId="{6BB46A55-D324-4656-9ABF-EB9B77312A4A}" type="parTrans" cxnId="{D60966E8-7EFE-46D9-8482-50B8950B74E6}">
      <dgm:prSet/>
      <dgm:spPr/>
      <dgm:t>
        <a:bodyPr/>
        <a:lstStyle/>
        <a:p>
          <a:pPr rtl="1"/>
          <a:endParaRPr lang="fa-IR"/>
        </a:p>
      </dgm:t>
    </dgm:pt>
    <dgm:pt modelId="{AE2EDE9F-D4B8-450A-B2B0-FF1EAFD14E7F}" type="sibTrans" cxnId="{D60966E8-7EFE-46D9-8482-50B8950B74E6}">
      <dgm:prSet/>
      <dgm:spPr>
        <a:solidFill>
          <a:srgbClr val="990099"/>
        </a:solidFill>
      </dgm:spPr>
      <dgm:t>
        <a:bodyPr/>
        <a:lstStyle/>
        <a:p>
          <a:pPr rtl="1"/>
          <a:endParaRPr lang="fa-IR"/>
        </a:p>
      </dgm:t>
    </dgm:pt>
    <dgm:pt modelId="{23390FB8-A869-45B8-BA49-8A1614C6446B}">
      <dgm:prSet phldrT="[Text]" custT="1"/>
      <dgm:spPr/>
      <dgm:t>
        <a:bodyPr/>
        <a:lstStyle/>
        <a:p>
          <a:pPr rtl="0"/>
          <a:r>
            <a:rPr lang="fa-IR" sz="2400" b="1" dirty="0" smtClean="0">
              <a:latin typeface="Times New Roman" pitchFamily="18" charset="0"/>
              <a:cs typeface="Times New Roman" pitchFamily="18" charset="0"/>
            </a:rPr>
            <a:t>صنایع شیمیایی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 (1950)</a:t>
          </a:r>
          <a:endParaRPr lang="fa-IR" sz="2400" b="1" dirty="0">
            <a:latin typeface="Times New Roman" pitchFamily="18" charset="0"/>
            <a:cs typeface="Times New Roman" pitchFamily="18" charset="0"/>
          </a:endParaRPr>
        </a:p>
      </dgm:t>
    </dgm:pt>
    <dgm:pt modelId="{FD4FFADB-6565-465F-B5EA-DE03964DFF6F}" type="parTrans" cxnId="{888C9911-0F2F-4EB3-B55E-1E57EE87A656}">
      <dgm:prSet/>
      <dgm:spPr/>
      <dgm:t>
        <a:bodyPr/>
        <a:lstStyle/>
        <a:p>
          <a:pPr rtl="1"/>
          <a:endParaRPr lang="fa-IR"/>
        </a:p>
      </dgm:t>
    </dgm:pt>
    <dgm:pt modelId="{ADE07BCF-DC96-4B1D-A1BD-AA64B5CF485A}" type="sibTrans" cxnId="{888C9911-0F2F-4EB3-B55E-1E57EE87A656}">
      <dgm:prSet/>
      <dgm:spPr>
        <a:solidFill>
          <a:srgbClr val="990099"/>
        </a:solidFill>
      </dgm:spPr>
      <dgm:t>
        <a:bodyPr/>
        <a:lstStyle/>
        <a:p>
          <a:pPr rtl="1"/>
          <a:endParaRPr lang="fa-IR"/>
        </a:p>
      </dgm:t>
    </dgm:pt>
    <dgm:pt modelId="{166EB95A-99D7-4C53-8DCA-29B4F8EC352F}" type="pres">
      <dgm:prSet presAssocID="{9DDCB12E-6FDA-4E6B-81E3-39B8A7852AA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0DDB694-FE03-4BFC-97BC-A50AD2C847D8}" type="pres">
      <dgm:prSet presAssocID="{1007483F-38DB-45CA-B8A9-98C62F46468D}" presName="gear1" presStyleLbl="node1" presStyleIdx="0" presStyleCnt="3" custScaleX="11633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5399B6-9C97-4B72-972A-CFC2665E8527}" type="pres">
      <dgm:prSet presAssocID="{1007483F-38DB-45CA-B8A9-98C62F46468D}" presName="gear1srcNode" presStyleLbl="node1" presStyleIdx="0" presStyleCnt="3"/>
      <dgm:spPr/>
      <dgm:t>
        <a:bodyPr/>
        <a:lstStyle/>
        <a:p>
          <a:pPr rtl="1"/>
          <a:endParaRPr lang="fa-IR"/>
        </a:p>
      </dgm:t>
    </dgm:pt>
    <dgm:pt modelId="{C17CA6E1-79FB-47CA-82A3-7994674ECD18}" type="pres">
      <dgm:prSet presAssocID="{1007483F-38DB-45CA-B8A9-98C62F46468D}" presName="gear1dstNode" presStyleLbl="node1" presStyleIdx="0" presStyleCnt="3"/>
      <dgm:spPr/>
      <dgm:t>
        <a:bodyPr/>
        <a:lstStyle/>
        <a:p>
          <a:pPr rtl="1"/>
          <a:endParaRPr lang="fa-IR"/>
        </a:p>
      </dgm:t>
    </dgm:pt>
    <dgm:pt modelId="{CAF516F6-7719-404F-9AC9-12DA9AE68577}" type="pres">
      <dgm:prSet presAssocID="{CFE580B1-4F36-4EE1-BA6A-EDC9193B8220}" presName="gear2" presStyleLbl="node1" presStyleIdx="1" presStyleCnt="3" custScaleX="108361" custLinFactNeighborX="-3173" custLinFactNeighborY="-334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760C30-D2BF-4641-9235-6DF426FC4D97}" type="pres">
      <dgm:prSet presAssocID="{CFE580B1-4F36-4EE1-BA6A-EDC9193B8220}" presName="gear2srcNode" presStyleLbl="node1" presStyleIdx="1" presStyleCnt="3"/>
      <dgm:spPr/>
      <dgm:t>
        <a:bodyPr/>
        <a:lstStyle/>
        <a:p>
          <a:pPr rtl="1"/>
          <a:endParaRPr lang="fa-IR"/>
        </a:p>
      </dgm:t>
    </dgm:pt>
    <dgm:pt modelId="{BAD2AD00-6507-4A29-8959-8A3A78C4AEE2}" type="pres">
      <dgm:prSet presAssocID="{CFE580B1-4F36-4EE1-BA6A-EDC9193B8220}" presName="gear2dstNode" presStyleLbl="node1" presStyleIdx="1" presStyleCnt="3"/>
      <dgm:spPr/>
      <dgm:t>
        <a:bodyPr/>
        <a:lstStyle/>
        <a:p>
          <a:pPr rtl="1"/>
          <a:endParaRPr lang="fa-IR"/>
        </a:p>
      </dgm:t>
    </dgm:pt>
    <dgm:pt modelId="{E591629B-191B-4238-8D77-64270B97C185}" type="pres">
      <dgm:prSet presAssocID="{23390FB8-A869-45B8-BA49-8A1614C6446B}" presName="gear3" presStyleLbl="node1" presStyleIdx="2" presStyleCnt="3"/>
      <dgm:spPr/>
      <dgm:t>
        <a:bodyPr/>
        <a:lstStyle/>
        <a:p>
          <a:pPr rtl="1"/>
          <a:endParaRPr lang="fa-IR"/>
        </a:p>
      </dgm:t>
    </dgm:pt>
    <dgm:pt modelId="{564CF5FC-3DB7-47C9-87B1-1292DE6F3C43}" type="pres">
      <dgm:prSet presAssocID="{23390FB8-A869-45B8-BA49-8A1614C6446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29C4D3E-31D5-4256-996E-1AC88F138B6B}" type="pres">
      <dgm:prSet presAssocID="{23390FB8-A869-45B8-BA49-8A1614C6446B}" presName="gear3srcNode" presStyleLbl="node1" presStyleIdx="2" presStyleCnt="3"/>
      <dgm:spPr/>
      <dgm:t>
        <a:bodyPr/>
        <a:lstStyle/>
        <a:p>
          <a:pPr rtl="1"/>
          <a:endParaRPr lang="fa-IR"/>
        </a:p>
      </dgm:t>
    </dgm:pt>
    <dgm:pt modelId="{88F66A2F-2795-4E96-AB93-9E3E1A1BDB68}" type="pres">
      <dgm:prSet presAssocID="{23390FB8-A869-45B8-BA49-8A1614C6446B}" presName="gear3dstNode" presStyleLbl="node1" presStyleIdx="2" presStyleCnt="3"/>
      <dgm:spPr/>
      <dgm:t>
        <a:bodyPr/>
        <a:lstStyle/>
        <a:p>
          <a:pPr rtl="1"/>
          <a:endParaRPr lang="fa-IR"/>
        </a:p>
      </dgm:t>
    </dgm:pt>
    <dgm:pt modelId="{768731C8-C313-4EF0-BDC1-09AA090A3159}" type="pres">
      <dgm:prSet presAssocID="{6334A112-8AB4-4EAB-9C3D-76EAF510DDD3}" presName="connector1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3C9ED4FD-A9EA-4FF0-8A6E-C0FE024B3405}" type="pres">
      <dgm:prSet presAssocID="{AE2EDE9F-D4B8-450A-B2B0-FF1EAFD14E7F}" presName="connector2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CE930BF3-3194-4020-B3C5-FF126FE851BC}" type="pres">
      <dgm:prSet presAssocID="{ADE07BCF-DC96-4B1D-A1BD-AA64B5CF485A}" presName="connector3" presStyleLbl="sibTrans2D1" presStyleIdx="2" presStyleCnt="3"/>
      <dgm:spPr/>
      <dgm:t>
        <a:bodyPr/>
        <a:lstStyle/>
        <a:p>
          <a:pPr rtl="1"/>
          <a:endParaRPr lang="fa-IR"/>
        </a:p>
      </dgm:t>
    </dgm:pt>
  </dgm:ptLst>
  <dgm:cxnLst>
    <dgm:cxn modelId="{BD003DA8-3D29-47FA-964B-3AFB174D4562}" type="presOf" srcId="{23390FB8-A869-45B8-BA49-8A1614C6446B}" destId="{564CF5FC-3DB7-47C9-87B1-1292DE6F3C43}" srcOrd="1" destOrd="0" presId="urn:microsoft.com/office/officeart/2005/8/layout/gear1"/>
    <dgm:cxn modelId="{C7785CC0-BEE8-47D0-8096-19E67979AB9B}" type="presOf" srcId="{1007483F-38DB-45CA-B8A9-98C62F46468D}" destId="{70DDB694-FE03-4BFC-97BC-A50AD2C847D8}" srcOrd="0" destOrd="0" presId="urn:microsoft.com/office/officeart/2005/8/layout/gear1"/>
    <dgm:cxn modelId="{D879E403-EB14-41B7-8D51-14238E8C7464}" srcId="{9DDCB12E-6FDA-4E6B-81E3-39B8A7852AA2}" destId="{1007483F-38DB-45CA-B8A9-98C62F46468D}" srcOrd="0" destOrd="0" parTransId="{DFE3A4A9-FDB0-4996-8FD3-2F0003507CD5}" sibTransId="{6334A112-8AB4-4EAB-9C3D-76EAF510DDD3}"/>
    <dgm:cxn modelId="{58E5B0BE-CFD5-461D-8ED5-B0551E8DCD30}" type="presOf" srcId="{AE2EDE9F-D4B8-450A-B2B0-FF1EAFD14E7F}" destId="{3C9ED4FD-A9EA-4FF0-8A6E-C0FE024B3405}" srcOrd="0" destOrd="0" presId="urn:microsoft.com/office/officeart/2005/8/layout/gear1"/>
    <dgm:cxn modelId="{D60966E8-7EFE-46D9-8482-50B8950B74E6}" srcId="{9DDCB12E-6FDA-4E6B-81E3-39B8A7852AA2}" destId="{CFE580B1-4F36-4EE1-BA6A-EDC9193B8220}" srcOrd="1" destOrd="0" parTransId="{6BB46A55-D324-4656-9ABF-EB9B77312A4A}" sibTransId="{AE2EDE9F-D4B8-450A-B2B0-FF1EAFD14E7F}"/>
    <dgm:cxn modelId="{832C5E6C-903B-4D99-919D-729645BBE323}" type="presOf" srcId="{CFE580B1-4F36-4EE1-BA6A-EDC9193B8220}" destId="{CAF516F6-7719-404F-9AC9-12DA9AE68577}" srcOrd="0" destOrd="0" presId="urn:microsoft.com/office/officeart/2005/8/layout/gear1"/>
    <dgm:cxn modelId="{99C76EBA-63C8-4D09-99DA-F21A5F7321A0}" type="presOf" srcId="{9DDCB12E-6FDA-4E6B-81E3-39B8A7852AA2}" destId="{166EB95A-99D7-4C53-8DCA-29B4F8EC352F}" srcOrd="0" destOrd="0" presId="urn:microsoft.com/office/officeart/2005/8/layout/gear1"/>
    <dgm:cxn modelId="{CEEFC67E-1FE6-4218-845D-ABBD9FF198F6}" type="presOf" srcId="{23390FB8-A869-45B8-BA49-8A1614C6446B}" destId="{88F66A2F-2795-4E96-AB93-9E3E1A1BDB68}" srcOrd="3" destOrd="0" presId="urn:microsoft.com/office/officeart/2005/8/layout/gear1"/>
    <dgm:cxn modelId="{888C9911-0F2F-4EB3-B55E-1E57EE87A656}" srcId="{9DDCB12E-6FDA-4E6B-81E3-39B8A7852AA2}" destId="{23390FB8-A869-45B8-BA49-8A1614C6446B}" srcOrd="2" destOrd="0" parTransId="{FD4FFADB-6565-465F-B5EA-DE03964DFF6F}" sibTransId="{ADE07BCF-DC96-4B1D-A1BD-AA64B5CF485A}"/>
    <dgm:cxn modelId="{8797A73F-97C1-4749-B209-F1B09BE35E19}" type="presOf" srcId="{1007483F-38DB-45CA-B8A9-98C62F46468D}" destId="{C17CA6E1-79FB-47CA-82A3-7994674ECD18}" srcOrd="2" destOrd="0" presId="urn:microsoft.com/office/officeart/2005/8/layout/gear1"/>
    <dgm:cxn modelId="{9F301744-A42C-4419-A3A8-8A36DEC9C591}" type="presOf" srcId="{23390FB8-A869-45B8-BA49-8A1614C6446B}" destId="{329C4D3E-31D5-4256-996E-1AC88F138B6B}" srcOrd="2" destOrd="0" presId="urn:microsoft.com/office/officeart/2005/8/layout/gear1"/>
    <dgm:cxn modelId="{CF0E39AF-CF6A-48DC-AB8D-23D6D7381BBF}" type="presOf" srcId="{23390FB8-A869-45B8-BA49-8A1614C6446B}" destId="{E591629B-191B-4238-8D77-64270B97C185}" srcOrd="0" destOrd="0" presId="urn:microsoft.com/office/officeart/2005/8/layout/gear1"/>
    <dgm:cxn modelId="{23A646B5-2391-4DD9-94C9-A8AD444BD286}" type="presOf" srcId="{6334A112-8AB4-4EAB-9C3D-76EAF510DDD3}" destId="{768731C8-C313-4EF0-BDC1-09AA090A3159}" srcOrd="0" destOrd="0" presId="urn:microsoft.com/office/officeart/2005/8/layout/gear1"/>
    <dgm:cxn modelId="{646C484E-8C55-4F26-AC33-C7CC6586538C}" type="presOf" srcId="{CFE580B1-4F36-4EE1-BA6A-EDC9193B8220}" destId="{C2760C30-D2BF-4641-9235-6DF426FC4D97}" srcOrd="1" destOrd="0" presId="urn:microsoft.com/office/officeart/2005/8/layout/gear1"/>
    <dgm:cxn modelId="{E1F45A6B-5CFB-47BC-98E1-B121994A0B25}" type="presOf" srcId="{1007483F-38DB-45CA-B8A9-98C62F46468D}" destId="{705399B6-9C97-4B72-972A-CFC2665E8527}" srcOrd="1" destOrd="0" presId="urn:microsoft.com/office/officeart/2005/8/layout/gear1"/>
    <dgm:cxn modelId="{FA1E885E-A595-4F66-84FB-0DA102146725}" type="presOf" srcId="{CFE580B1-4F36-4EE1-BA6A-EDC9193B8220}" destId="{BAD2AD00-6507-4A29-8959-8A3A78C4AEE2}" srcOrd="2" destOrd="0" presId="urn:microsoft.com/office/officeart/2005/8/layout/gear1"/>
    <dgm:cxn modelId="{86F271B3-378A-4273-BD6A-ADCA1595797A}" type="presOf" srcId="{ADE07BCF-DC96-4B1D-A1BD-AA64B5CF485A}" destId="{CE930BF3-3194-4020-B3C5-FF126FE851BC}" srcOrd="0" destOrd="0" presId="urn:microsoft.com/office/officeart/2005/8/layout/gear1"/>
    <dgm:cxn modelId="{E2F24190-6ECA-4677-B888-526F23F7A0CE}" type="presParOf" srcId="{166EB95A-99D7-4C53-8DCA-29B4F8EC352F}" destId="{70DDB694-FE03-4BFC-97BC-A50AD2C847D8}" srcOrd="0" destOrd="0" presId="urn:microsoft.com/office/officeart/2005/8/layout/gear1"/>
    <dgm:cxn modelId="{46297D49-BD54-4B6B-AD7F-4D0D05ECE627}" type="presParOf" srcId="{166EB95A-99D7-4C53-8DCA-29B4F8EC352F}" destId="{705399B6-9C97-4B72-972A-CFC2665E8527}" srcOrd="1" destOrd="0" presId="urn:microsoft.com/office/officeart/2005/8/layout/gear1"/>
    <dgm:cxn modelId="{766D43C1-F6CE-4351-BBC3-096E0058F857}" type="presParOf" srcId="{166EB95A-99D7-4C53-8DCA-29B4F8EC352F}" destId="{C17CA6E1-79FB-47CA-82A3-7994674ECD18}" srcOrd="2" destOrd="0" presId="urn:microsoft.com/office/officeart/2005/8/layout/gear1"/>
    <dgm:cxn modelId="{5204F056-8942-4816-92FE-B34500927FD1}" type="presParOf" srcId="{166EB95A-99D7-4C53-8DCA-29B4F8EC352F}" destId="{CAF516F6-7719-404F-9AC9-12DA9AE68577}" srcOrd="3" destOrd="0" presId="urn:microsoft.com/office/officeart/2005/8/layout/gear1"/>
    <dgm:cxn modelId="{1E1EB4B4-CEE3-481E-A0E8-DAE6C32C4658}" type="presParOf" srcId="{166EB95A-99D7-4C53-8DCA-29B4F8EC352F}" destId="{C2760C30-D2BF-4641-9235-6DF426FC4D97}" srcOrd="4" destOrd="0" presId="urn:microsoft.com/office/officeart/2005/8/layout/gear1"/>
    <dgm:cxn modelId="{F6ABE847-22C9-4F8E-83F8-CE9C949A7F31}" type="presParOf" srcId="{166EB95A-99D7-4C53-8DCA-29B4F8EC352F}" destId="{BAD2AD00-6507-4A29-8959-8A3A78C4AEE2}" srcOrd="5" destOrd="0" presId="urn:microsoft.com/office/officeart/2005/8/layout/gear1"/>
    <dgm:cxn modelId="{A164D903-1952-4724-B606-176D13DADD06}" type="presParOf" srcId="{166EB95A-99D7-4C53-8DCA-29B4F8EC352F}" destId="{E591629B-191B-4238-8D77-64270B97C185}" srcOrd="6" destOrd="0" presId="urn:microsoft.com/office/officeart/2005/8/layout/gear1"/>
    <dgm:cxn modelId="{27CCE305-233F-4F6E-BDB3-A0A3DCC5A16C}" type="presParOf" srcId="{166EB95A-99D7-4C53-8DCA-29B4F8EC352F}" destId="{564CF5FC-3DB7-47C9-87B1-1292DE6F3C43}" srcOrd="7" destOrd="0" presId="urn:microsoft.com/office/officeart/2005/8/layout/gear1"/>
    <dgm:cxn modelId="{3C638640-3069-42F6-8080-980A6DC97567}" type="presParOf" srcId="{166EB95A-99D7-4C53-8DCA-29B4F8EC352F}" destId="{329C4D3E-31D5-4256-996E-1AC88F138B6B}" srcOrd="8" destOrd="0" presId="urn:microsoft.com/office/officeart/2005/8/layout/gear1"/>
    <dgm:cxn modelId="{4374EDF0-6C1D-410F-8F37-5E16BED19FCE}" type="presParOf" srcId="{166EB95A-99D7-4C53-8DCA-29B4F8EC352F}" destId="{88F66A2F-2795-4E96-AB93-9E3E1A1BDB68}" srcOrd="9" destOrd="0" presId="urn:microsoft.com/office/officeart/2005/8/layout/gear1"/>
    <dgm:cxn modelId="{418ABA10-14A7-4AC3-BB09-B08B7C26FB0A}" type="presParOf" srcId="{166EB95A-99D7-4C53-8DCA-29B4F8EC352F}" destId="{768731C8-C313-4EF0-BDC1-09AA090A3159}" srcOrd="10" destOrd="0" presId="urn:microsoft.com/office/officeart/2005/8/layout/gear1"/>
    <dgm:cxn modelId="{F35ECAA7-F1CD-4AD7-9C2D-875AA401D18A}" type="presParOf" srcId="{166EB95A-99D7-4C53-8DCA-29B4F8EC352F}" destId="{3C9ED4FD-A9EA-4FF0-8A6E-C0FE024B3405}" srcOrd="11" destOrd="0" presId="urn:microsoft.com/office/officeart/2005/8/layout/gear1"/>
    <dgm:cxn modelId="{3E50B3AE-25AA-4962-A5A4-EEB332CEB649}" type="presParOf" srcId="{166EB95A-99D7-4C53-8DCA-29B4F8EC352F}" destId="{CE930BF3-3194-4020-B3C5-FF126FE851B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832408-856C-498C-A2C0-615A496373FC}" type="doc">
      <dgm:prSet loTypeId="urn:microsoft.com/office/officeart/2005/8/layout/architecture+Icon" loCatId="officeonline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037C20-2679-4BFC-BFF8-95311C423B75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FF00"/>
        </a:solidFill>
      </dgm:spPr>
      <dgm:t>
        <a:bodyPr/>
        <a:lstStyle/>
        <a:p>
          <a:r>
            <a:rPr lang="fa-IR" sz="3400" b="1" dirty="0" smtClean="0">
              <a:solidFill>
                <a:schemeClr val="tx1"/>
              </a:solidFill>
              <a:cs typeface="B Zar" pitchFamily="2" charset="-78"/>
            </a:rPr>
            <a:t>تئوری کاستاگیلانو </a:t>
          </a:r>
          <a:endParaRPr lang="en-US" sz="3400" b="1" dirty="0">
            <a:solidFill>
              <a:schemeClr val="tx1"/>
            </a:solidFill>
            <a:cs typeface="B Zar" pitchFamily="2" charset="-78"/>
          </a:endParaRPr>
        </a:p>
      </dgm:t>
    </dgm:pt>
    <dgm:pt modelId="{B4B87DB2-0968-44AD-8514-5091C77BC683}" type="parTrans" cxnId="{90C5F5A4-FCB7-4C3D-B618-2635938D9ED3}">
      <dgm:prSet/>
      <dgm:spPr/>
      <dgm:t>
        <a:bodyPr/>
        <a:lstStyle/>
        <a:p>
          <a:endParaRPr lang="en-US"/>
        </a:p>
      </dgm:t>
    </dgm:pt>
    <dgm:pt modelId="{00B9171E-5105-41BD-923E-DFB12F5AC875}" type="sibTrans" cxnId="{90C5F5A4-FCB7-4C3D-B618-2635938D9ED3}">
      <dgm:prSet/>
      <dgm:spPr/>
      <dgm:t>
        <a:bodyPr/>
        <a:lstStyle/>
        <a:p>
          <a:endParaRPr lang="en-US"/>
        </a:p>
      </dgm:t>
    </dgm:pt>
    <dgm:pt modelId="{7C8D2D18-9259-4C22-8B8C-AF9909454B8C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ar-SA" sz="3400" b="1" dirty="0" smtClean="0">
              <a:solidFill>
                <a:schemeClr val="tx1"/>
              </a:solidFill>
              <a:cs typeface="B Zar" pitchFamily="2" charset="-78"/>
            </a:rPr>
            <a:t>مقاومت </a:t>
          </a:r>
          <a:r>
            <a:rPr lang="fa-IR" sz="3400" b="1" dirty="0" smtClean="0">
              <a:solidFill>
                <a:schemeClr val="tx1"/>
              </a:solidFill>
              <a:cs typeface="B Zar" pitchFamily="2" charset="-78"/>
            </a:rPr>
            <a:t>لوله </a:t>
          </a:r>
          <a:r>
            <a:rPr lang="ar-SA" sz="3400" b="1" dirty="0" smtClean="0">
              <a:solidFill>
                <a:schemeClr val="tx1"/>
              </a:solidFill>
              <a:cs typeface="B Zar" pitchFamily="2" charset="-78"/>
            </a:rPr>
            <a:t>در برابر تغییر شکل ناشی از نیروهای خارجی</a:t>
          </a:r>
          <a:endParaRPr lang="en-US" sz="3400" b="1" dirty="0">
            <a:solidFill>
              <a:schemeClr val="tx1"/>
            </a:solidFill>
            <a:cs typeface="B Zar" pitchFamily="2" charset="-78"/>
          </a:endParaRPr>
        </a:p>
      </dgm:t>
    </dgm:pt>
    <dgm:pt modelId="{49B215AE-BF0C-4172-AFB3-B039E17A1BB1}" type="parTrans" cxnId="{AE321366-503D-4A8E-B198-B93E2935A479}">
      <dgm:prSet/>
      <dgm:spPr/>
      <dgm:t>
        <a:bodyPr/>
        <a:lstStyle/>
        <a:p>
          <a:endParaRPr lang="en-US"/>
        </a:p>
      </dgm:t>
    </dgm:pt>
    <dgm:pt modelId="{9C73D710-20C8-42C9-8DF1-416BD6BA093D}" type="sibTrans" cxnId="{AE321366-503D-4A8E-B198-B93E2935A479}">
      <dgm:prSet/>
      <dgm:spPr/>
      <dgm:t>
        <a:bodyPr/>
        <a:lstStyle/>
        <a:p>
          <a:endParaRPr lang="en-US"/>
        </a:p>
      </dgm:t>
    </dgm:pt>
    <dgm:pt modelId="{7AD0BBF6-DDFD-4B6A-9A77-3B20BE56397C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Zar" pitchFamily="2" charset="-78"/>
            </a:rPr>
            <a:t>نصب لوله در زیر زمین</a:t>
          </a:r>
          <a:endParaRPr lang="en-US" b="1" dirty="0">
            <a:solidFill>
              <a:schemeClr val="tx1"/>
            </a:solidFill>
            <a:cs typeface="B Zar" pitchFamily="2" charset="-78"/>
          </a:endParaRPr>
        </a:p>
      </dgm:t>
    </dgm:pt>
    <dgm:pt modelId="{5307E850-CCBF-4545-8649-EBC146E58DBB}" type="parTrans" cxnId="{C429604F-146B-4E93-9FA4-460302D00E07}">
      <dgm:prSet/>
      <dgm:spPr/>
      <dgm:t>
        <a:bodyPr/>
        <a:lstStyle/>
        <a:p>
          <a:endParaRPr lang="en-US"/>
        </a:p>
      </dgm:t>
    </dgm:pt>
    <dgm:pt modelId="{67AD110B-563D-4691-BD18-5A51EC24A340}" type="sibTrans" cxnId="{C429604F-146B-4E93-9FA4-460302D00E07}">
      <dgm:prSet/>
      <dgm:spPr/>
      <dgm:t>
        <a:bodyPr/>
        <a:lstStyle/>
        <a:p>
          <a:endParaRPr lang="en-US"/>
        </a:p>
      </dgm:t>
    </dgm:pt>
    <dgm:pt modelId="{4E7E670A-0C1F-43B1-B74E-94065B531545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Zar" pitchFamily="2" charset="-78"/>
            </a:rPr>
            <a:t>نصب لوله بر روی زمین</a:t>
          </a:r>
          <a:endParaRPr lang="en-US" b="1" dirty="0">
            <a:solidFill>
              <a:schemeClr val="tx1"/>
            </a:solidFill>
            <a:cs typeface="B Zar" pitchFamily="2" charset="-78"/>
          </a:endParaRPr>
        </a:p>
      </dgm:t>
    </dgm:pt>
    <dgm:pt modelId="{15E215FC-A8D2-470B-B5E7-C7F4887D33CE}" type="parTrans" cxnId="{06EE2C33-939C-4433-BF43-79B4200D0642}">
      <dgm:prSet/>
      <dgm:spPr/>
      <dgm:t>
        <a:bodyPr/>
        <a:lstStyle/>
        <a:p>
          <a:endParaRPr lang="en-US"/>
        </a:p>
      </dgm:t>
    </dgm:pt>
    <dgm:pt modelId="{75D5C79F-EA5C-449A-9170-5646322DD171}" type="sibTrans" cxnId="{06EE2C33-939C-4433-BF43-79B4200D0642}">
      <dgm:prSet/>
      <dgm:spPr/>
      <dgm:t>
        <a:bodyPr/>
        <a:lstStyle/>
        <a:p>
          <a:endParaRPr lang="en-US"/>
        </a:p>
      </dgm:t>
    </dgm:pt>
    <dgm:pt modelId="{357AE596-0420-42F9-9164-C1DAABD4E713}" type="pres">
      <dgm:prSet presAssocID="{E7832408-856C-498C-A2C0-615A496373F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F5F7C83-72C0-48DC-86E3-22EC9589706F}" type="pres">
      <dgm:prSet presAssocID="{01037C20-2679-4BFC-BFF8-95311C423B75}" presName="vertOne" presStyleCnt="0"/>
      <dgm:spPr/>
      <dgm:t>
        <a:bodyPr/>
        <a:lstStyle/>
        <a:p>
          <a:endParaRPr lang="en-US"/>
        </a:p>
      </dgm:t>
    </dgm:pt>
    <dgm:pt modelId="{799E52D4-EB22-4E90-8194-2BD6950FFFFA}" type="pres">
      <dgm:prSet presAssocID="{01037C20-2679-4BFC-BFF8-95311C423B7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7F066F-54E4-45E6-B70F-42D4B5B6E4FD}" type="pres">
      <dgm:prSet presAssocID="{01037C20-2679-4BFC-BFF8-95311C423B75}" presName="parTransOne" presStyleCnt="0"/>
      <dgm:spPr/>
      <dgm:t>
        <a:bodyPr/>
        <a:lstStyle/>
        <a:p>
          <a:endParaRPr lang="en-US"/>
        </a:p>
      </dgm:t>
    </dgm:pt>
    <dgm:pt modelId="{69BD433A-8638-4BD9-B9A3-6A216E5C9B60}" type="pres">
      <dgm:prSet presAssocID="{01037C20-2679-4BFC-BFF8-95311C423B75}" presName="horzOne" presStyleCnt="0"/>
      <dgm:spPr/>
      <dgm:t>
        <a:bodyPr/>
        <a:lstStyle/>
        <a:p>
          <a:endParaRPr lang="en-US"/>
        </a:p>
      </dgm:t>
    </dgm:pt>
    <dgm:pt modelId="{622A3C9F-D039-446F-8FE1-15345036DC8F}" type="pres">
      <dgm:prSet presAssocID="{7C8D2D18-9259-4C22-8B8C-AF9909454B8C}" presName="vertTwo" presStyleCnt="0"/>
      <dgm:spPr/>
      <dgm:t>
        <a:bodyPr/>
        <a:lstStyle/>
        <a:p>
          <a:endParaRPr lang="en-US"/>
        </a:p>
      </dgm:t>
    </dgm:pt>
    <dgm:pt modelId="{894335E2-97DF-4F35-B2DD-248E8856CF06}" type="pres">
      <dgm:prSet presAssocID="{7C8D2D18-9259-4C22-8B8C-AF9909454B8C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ED4FD8-7B73-4B2C-A4D9-5A600D1FCC16}" type="pres">
      <dgm:prSet presAssocID="{7C8D2D18-9259-4C22-8B8C-AF9909454B8C}" presName="parTransTwo" presStyleCnt="0"/>
      <dgm:spPr/>
      <dgm:t>
        <a:bodyPr/>
        <a:lstStyle/>
        <a:p>
          <a:endParaRPr lang="en-US"/>
        </a:p>
      </dgm:t>
    </dgm:pt>
    <dgm:pt modelId="{42A754F9-4045-4B1B-8642-496018FCA621}" type="pres">
      <dgm:prSet presAssocID="{7C8D2D18-9259-4C22-8B8C-AF9909454B8C}" presName="horzTwo" presStyleCnt="0"/>
      <dgm:spPr/>
      <dgm:t>
        <a:bodyPr/>
        <a:lstStyle/>
        <a:p>
          <a:endParaRPr lang="en-US"/>
        </a:p>
      </dgm:t>
    </dgm:pt>
    <dgm:pt modelId="{BEDC2AF7-17FE-4532-86D1-DACC140F35D7}" type="pres">
      <dgm:prSet presAssocID="{7AD0BBF6-DDFD-4B6A-9A77-3B20BE56397C}" presName="vertThree" presStyleCnt="0"/>
      <dgm:spPr/>
      <dgm:t>
        <a:bodyPr/>
        <a:lstStyle/>
        <a:p>
          <a:endParaRPr lang="en-US"/>
        </a:p>
      </dgm:t>
    </dgm:pt>
    <dgm:pt modelId="{17086E38-AF34-4036-B753-9673E838B120}" type="pres">
      <dgm:prSet presAssocID="{7AD0BBF6-DDFD-4B6A-9A77-3B20BE56397C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56B5B1-80C3-468E-B96A-A90864B9D9FC}" type="pres">
      <dgm:prSet presAssocID="{7AD0BBF6-DDFD-4B6A-9A77-3B20BE56397C}" presName="horzThree" presStyleCnt="0"/>
      <dgm:spPr/>
      <dgm:t>
        <a:bodyPr/>
        <a:lstStyle/>
        <a:p>
          <a:endParaRPr lang="en-US"/>
        </a:p>
      </dgm:t>
    </dgm:pt>
    <dgm:pt modelId="{4A4D885B-3EC0-4A2A-A146-750198A2343D}" type="pres">
      <dgm:prSet presAssocID="{67AD110B-563D-4691-BD18-5A51EC24A340}" presName="sibSpaceThree" presStyleCnt="0"/>
      <dgm:spPr/>
      <dgm:t>
        <a:bodyPr/>
        <a:lstStyle/>
        <a:p>
          <a:endParaRPr lang="en-US"/>
        </a:p>
      </dgm:t>
    </dgm:pt>
    <dgm:pt modelId="{BE950925-A53A-411C-A25D-81A2C8B9117A}" type="pres">
      <dgm:prSet presAssocID="{4E7E670A-0C1F-43B1-B74E-94065B531545}" presName="vertThree" presStyleCnt="0"/>
      <dgm:spPr/>
      <dgm:t>
        <a:bodyPr/>
        <a:lstStyle/>
        <a:p>
          <a:endParaRPr lang="en-US"/>
        </a:p>
      </dgm:t>
    </dgm:pt>
    <dgm:pt modelId="{F5092C67-1664-4D28-8955-271A94960FD1}" type="pres">
      <dgm:prSet presAssocID="{4E7E670A-0C1F-43B1-B74E-94065B531545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E205B-E581-4E2F-B145-617F7C2707FD}" type="pres">
      <dgm:prSet presAssocID="{4E7E670A-0C1F-43B1-B74E-94065B531545}" presName="horzThree" presStyleCnt="0"/>
      <dgm:spPr/>
      <dgm:t>
        <a:bodyPr/>
        <a:lstStyle/>
        <a:p>
          <a:endParaRPr lang="en-US"/>
        </a:p>
      </dgm:t>
    </dgm:pt>
  </dgm:ptLst>
  <dgm:cxnLst>
    <dgm:cxn modelId="{BA0D874E-5079-403B-A007-F40979B79106}" type="presOf" srcId="{4E7E670A-0C1F-43B1-B74E-94065B531545}" destId="{F5092C67-1664-4D28-8955-271A94960FD1}" srcOrd="0" destOrd="0" presId="urn:microsoft.com/office/officeart/2005/8/layout/architecture+Icon"/>
    <dgm:cxn modelId="{06EE2C33-939C-4433-BF43-79B4200D0642}" srcId="{7C8D2D18-9259-4C22-8B8C-AF9909454B8C}" destId="{4E7E670A-0C1F-43B1-B74E-94065B531545}" srcOrd="1" destOrd="0" parTransId="{15E215FC-A8D2-470B-B5E7-C7F4887D33CE}" sibTransId="{75D5C79F-EA5C-449A-9170-5646322DD171}"/>
    <dgm:cxn modelId="{CA6357C7-477A-41D6-A7B5-FD1309FCD17F}" type="presOf" srcId="{E7832408-856C-498C-A2C0-615A496373FC}" destId="{357AE596-0420-42F9-9164-C1DAABD4E713}" srcOrd="0" destOrd="0" presId="urn:microsoft.com/office/officeart/2005/8/layout/architecture+Icon"/>
    <dgm:cxn modelId="{F9BABBB8-E064-49B4-92BA-BB9549C15EBA}" type="presOf" srcId="{01037C20-2679-4BFC-BFF8-95311C423B75}" destId="{799E52D4-EB22-4E90-8194-2BD6950FFFFA}" srcOrd="0" destOrd="0" presId="urn:microsoft.com/office/officeart/2005/8/layout/architecture+Icon"/>
    <dgm:cxn modelId="{8E4497F4-3BED-4AC7-BE6C-FDA13D046536}" type="presOf" srcId="{7AD0BBF6-DDFD-4B6A-9A77-3B20BE56397C}" destId="{17086E38-AF34-4036-B753-9673E838B120}" srcOrd="0" destOrd="0" presId="urn:microsoft.com/office/officeart/2005/8/layout/architecture+Icon"/>
    <dgm:cxn modelId="{5EDC9644-E8F7-4D2E-902B-E7C7941E567D}" type="presOf" srcId="{7C8D2D18-9259-4C22-8B8C-AF9909454B8C}" destId="{894335E2-97DF-4F35-B2DD-248E8856CF06}" srcOrd="0" destOrd="0" presId="urn:microsoft.com/office/officeart/2005/8/layout/architecture+Icon"/>
    <dgm:cxn modelId="{C429604F-146B-4E93-9FA4-460302D00E07}" srcId="{7C8D2D18-9259-4C22-8B8C-AF9909454B8C}" destId="{7AD0BBF6-DDFD-4B6A-9A77-3B20BE56397C}" srcOrd="0" destOrd="0" parTransId="{5307E850-CCBF-4545-8649-EBC146E58DBB}" sibTransId="{67AD110B-563D-4691-BD18-5A51EC24A340}"/>
    <dgm:cxn modelId="{AE321366-503D-4A8E-B198-B93E2935A479}" srcId="{01037C20-2679-4BFC-BFF8-95311C423B75}" destId="{7C8D2D18-9259-4C22-8B8C-AF9909454B8C}" srcOrd="0" destOrd="0" parTransId="{49B215AE-BF0C-4172-AFB3-B039E17A1BB1}" sibTransId="{9C73D710-20C8-42C9-8DF1-416BD6BA093D}"/>
    <dgm:cxn modelId="{90C5F5A4-FCB7-4C3D-B618-2635938D9ED3}" srcId="{E7832408-856C-498C-A2C0-615A496373FC}" destId="{01037C20-2679-4BFC-BFF8-95311C423B75}" srcOrd="0" destOrd="0" parTransId="{B4B87DB2-0968-44AD-8514-5091C77BC683}" sibTransId="{00B9171E-5105-41BD-923E-DFB12F5AC875}"/>
    <dgm:cxn modelId="{2A6C20F3-EFA3-4C7C-BC40-4CD001791F8A}" type="presParOf" srcId="{357AE596-0420-42F9-9164-C1DAABD4E713}" destId="{0F5F7C83-72C0-48DC-86E3-22EC9589706F}" srcOrd="0" destOrd="0" presId="urn:microsoft.com/office/officeart/2005/8/layout/architecture+Icon"/>
    <dgm:cxn modelId="{4F897839-BDBD-4646-AC46-09C64BB5AA30}" type="presParOf" srcId="{0F5F7C83-72C0-48DC-86E3-22EC9589706F}" destId="{799E52D4-EB22-4E90-8194-2BD6950FFFFA}" srcOrd="0" destOrd="0" presId="urn:microsoft.com/office/officeart/2005/8/layout/architecture+Icon"/>
    <dgm:cxn modelId="{96F6F30F-C37C-4B63-BD07-B46B8F84140B}" type="presParOf" srcId="{0F5F7C83-72C0-48DC-86E3-22EC9589706F}" destId="{0B7F066F-54E4-45E6-B70F-42D4B5B6E4FD}" srcOrd="1" destOrd="0" presId="urn:microsoft.com/office/officeart/2005/8/layout/architecture+Icon"/>
    <dgm:cxn modelId="{0D07DF8F-F330-468F-95D4-26CE30D63E28}" type="presParOf" srcId="{0F5F7C83-72C0-48DC-86E3-22EC9589706F}" destId="{69BD433A-8638-4BD9-B9A3-6A216E5C9B60}" srcOrd="2" destOrd="0" presId="urn:microsoft.com/office/officeart/2005/8/layout/architecture+Icon"/>
    <dgm:cxn modelId="{AE09CE4F-436C-4F9D-8BCC-21A45E690AF8}" type="presParOf" srcId="{69BD433A-8638-4BD9-B9A3-6A216E5C9B60}" destId="{622A3C9F-D039-446F-8FE1-15345036DC8F}" srcOrd="0" destOrd="0" presId="urn:microsoft.com/office/officeart/2005/8/layout/architecture+Icon"/>
    <dgm:cxn modelId="{478F7765-CB26-4781-A1B6-A468EED102CF}" type="presParOf" srcId="{622A3C9F-D039-446F-8FE1-15345036DC8F}" destId="{894335E2-97DF-4F35-B2DD-248E8856CF06}" srcOrd="0" destOrd="0" presId="urn:microsoft.com/office/officeart/2005/8/layout/architecture+Icon"/>
    <dgm:cxn modelId="{F7980C76-61CC-453F-AC0D-787C3667E095}" type="presParOf" srcId="{622A3C9F-D039-446F-8FE1-15345036DC8F}" destId="{2AED4FD8-7B73-4B2C-A4D9-5A600D1FCC16}" srcOrd="1" destOrd="0" presId="urn:microsoft.com/office/officeart/2005/8/layout/architecture+Icon"/>
    <dgm:cxn modelId="{87502707-B4E3-41DF-BD49-6AE5525E266C}" type="presParOf" srcId="{622A3C9F-D039-446F-8FE1-15345036DC8F}" destId="{42A754F9-4045-4B1B-8642-496018FCA621}" srcOrd="2" destOrd="0" presId="urn:microsoft.com/office/officeart/2005/8/layout/architecture+Icon"/>
    <dgm:cxn modelId="{1A3C6D3E-1B43-4206-A4C3-6AE932BF4320}" type="presParOf" srcId="{42A754F9-4045-4B1B-8642-496018FCA621}" destId="{BEDC2AF7-17FE-4532-86D1-DACC140F35D7}" srcOrd="0" destOrd="0" presId="urn:microsoft.com/office/officeart/2005/8/layout/architecture+Icon"/>
    <dgm:cxn modelId="{0B50273B-332F-4013-BCC6-B48C06A85040}" type="presParOf" srcId="{BEDC2AF7-17FE-4532-86D1-DACC140F35D7}" destId="{17086E38-AF34-4036-B753-9673E838B120}" srcOrd="0" destOrd="0" presId="urn:microsoft.com/office/officeart/2005/8/layout/architecture+Icon"/>
    <dgm:cxn modelId="{BD98BE96-F3F9-4087-9C4D-153897A3803F}" type="presParOf" srcId="{BEDC2AF7-17FE-4532-86D1-DACC140F35D7}" destId="{8956B5B1-80C3-468E-B96A-A90864B9D9FC}" srcOrd="1" destOrd="0" presId="urn:microsoft.com/office/officeart/2005/8/layout/architecture+Icon"/>
    <dgm:cxn modelId="{62A8B672-8FD0-47F7-B670-16FA1386F42B}" type="presParOf" srcId="{42A754F9-4045-4B1B-8642-496018FCA621}" destId="{4A4D885B-3EC0-4A2A-A146-750198A2343D}" srcOrd="1" destOrd="0" presId="urn:microsoft.com/office/officeart/2005/8/layout/architecture+Icon"/>
    <dgm:cxn modelId="{FC8C1E60-CA3B-4840-AED2-6378E6AD0065}" type="presParOf" srcId="{42A754F9-4045-4B1B-8642-496018FCA621}" destId="{BE950925-A53A-411C-A25D-81A2C8B9117A}" srcOrd="2" destOrd="0" presId="urn:microsoft.com/office/officeart/2005/8/layout/architecture+Icon"/>
    <dgm:cxn modelId="{3E05D773-1228-4BA7-BCCE-15200141E1A6}" type="presParOf" srcId="{BE950925-A53A-411C-A25D-81A2C8B9117A}" destId="{F5092C67-1664-4D28-8955-271A94960FD1}" srcOrd="0" destOrd="0" presId="urn:microsoft.com/office/officeart/2005/8/layout/architecture+Icon"/>
    <dgm:cxn modelId="{D1FD3423-6EEB-478B-AE20-44FADA4BBD03}" type="presParOf" srcId="{BE950925-A53A-411C-A25D-81A2C8B9117A}" destId="{B1AE205B-E581-4E2F-B145-617F7C2707FD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5C64E5-50EF-4C8B-A4F9-D54574D1F07F}" type="doc">
      <dgm:prSet loTypeId="urn:microsoft.com/office/officeart/2005/8/layout/hierarchy3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1B6223-63D3-451A-968F-F564302A801C}">
      <dgm:prSet phldrT="[Text]" custT="1"/>
      <dgm:spPr>
        <a:solidFill>
          <a:srgbClr val="5CF51F"/>
        </a:solidFill>
      </dgm:spPr>
      <dgm:t>
        <a:bodyPr/>
        <a:lstStyle/>
        <a:p>
          <a:pPr rtl="1"/>
          <a:r>
            <a:rPr lang="fa-IR" sz="2000" b="1" dirty="0" smtClean="0">
              <a:solidFill>
                <a:schemeClr val="tx1"/>
              </a:solidFill>
              <a:latin typeface="Times New Roman" pitchFamily="18" charset="0"/>
              <a:cs typeface="B Zar" pitchFamily="2" charset="-78"/>
            </a:rPr>
            <a:t>مدول عرضی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B Zar" pitchFamily="2" charset="-78"/>
          </a:endParaRPr>
        </a:p>
      </dgm:t>
    </dgm:pt>
    <dgm:pt modelId="{FC3A77E9-4E7A-45EA-A942-9E8C9FD5BEC4}" type="parTrans" cxnId="{B8B0B430-7F47-4C41-B4D1-F71DC44120FB}">
      <dgm:prSet/>
      <dgm:spPr/>
      <dgm:t>
        <a:bodyPr/>
        <a:lstStyle/>
        <a:p>
          <a:endParaRPr lang="en-US"/>
        </a:p>
      </dgm:t>
    </dgm:pt>
    <dgm:pt modelId="{13754771-D545-464D-B1BA-0ADD8DD99681}" type="sibTrans" cxnId="{B8B0B430-7F47-4C41-B4D1-F71DC44120FB}">
      <dgm:prSet/>
      <dgm:spPr/>
      <dgm:t>
        <a:bodyPr/>
        <a:lstStyle/>
        <a:p>
          <a:endParaRPr lang="en-US"/>
        </a:p>
      </dgm:t>
    </dgm:pt>
    <dgm:pt modelId="{B8B493C7-560D-4C1E-AA90-4E28712F37FF}">
      <dgm:prSet phldrT="[Text]" custT="1"/>
      <dgm:spPr/>
      <dgm:t>
        <a:bodyPr/>
        <a:lstStyle/>
        <a:p>
          <a:pPr rtl="1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Halpin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-Tsai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AEA3676D-276C-4A0A-B6B4-BF05E80E7175}" type="parTrans" cxnId="{FFDCD7F7-B4F6-4D84-9208-79A0A972CEAD}">
      <dgm:prSet/>
      <dgm:spPr/>
      <dgm:t>
        <a:bodyPr/>
        <a:lstStyle/>
        <a:p>
          <a:endParaRPr lang="en-US"/>
        </a:p>
      </dgm:t>
    </dgm:pt>
    <dgm:pt modelId="{09F83591-DC4E-435E-8F4A-F6D36066EC4C}" type="sibTrans" cxnId="{FFDCD7F7-B4F6-4D84-9208-79A0A972CEAD}">
      <dgm:prSet/>
      <dgm:spPr/>
      <dgm:t>
        <a:bodyPr/>
        <a:lstStyle/>
        <a:p>
          <a:endParaRPr lang="en-US"/>
        </a:p>
      </dgm:t>
    </dgm:pt>
    <dgm:pt modelId="{A15F77CB-80EC-48A9-BA66-9DFDEF594990}">
      <dgm:prSet phldrT="[Text]" custT="1"/>
      <dgm:spPr>
        <a:solidFill>
          <a:srgbClr val="5CF51F"/>
        </a:solidFill>
        <a:ln>
          <a:solidFill>
            <a:srgbClr val="00FF00"/>
          </a:solidFill>
        </a:ln>
      </dgm:spPr>
      <dgm:t>
        <a:bodyPr/>
        <a:lstStyle/>
        <a:p>
          <a:r>
            <a:rPr lang="fa-IR" sz="2000" b="1" dirty="0" smtClean="0">
              <a:solidFill>
                <a:schemeClr val="tx1"/>
              </a:solidFill>
              <a:latin typeface="Times New Roman" pitchFamily="18" charset="0"/>
              <a:cs typeface="B Zar" pitchFamily="2" charset="-78"/>
            </a:rPr>
            <a:t>مدول برشی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D1FAB5-4123-4ED8-BEE5-DB484B737538}" type="parTrans" cxnId="{28F73123-1DE5-4A44-979E-21685A5195DA}">
      <dgm:prSet/>
      <dgm:spPr/>
      <dgm:t>
        <a:bodyPr/>
        <a:lstStyle/>
        <a:p>
          <a:endParaRPr lang="en-US"/>
        </a:p>
      </dgm:t>
    </dgm:pt>
    <dgm:pt modelId="{274E16F4-5229-4DCE-99CF-6003CB4C6DE2}" type="sibTrans" cxnId="{28F73123-1DE5-4A44-979E-21685A5195DA}">
      <dgm:prSet/>
      <dgm:spPr/>
      <dgm:t>
        <a:bodyPr/>
        <a:lstStyle/>
        <a:p>
          <a:endParaRPr lang="en-US"/>
        </a:p>
      </dgm:t>
    </dgm:pt>
    <dgm:pt modelId="{669C53E8-9C4B-42FE-A37B-FFC33B1AB0A2}">
      <dgm:prSet phldrT="[Text]" custT="1"/>
      <dgm:spPr/>
      <dgm:t>
        <a:bodyPr/>
        <a:lstStyle/>
        <a:p>
          <a:pPr rtl="1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Halpin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-Tsai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8A57A8C6-E311-4AFD-BE0A-2DDD08EE36BA}" type="parTrans" cxnId="{DF5E3083-EA7F-4446-BC83-04017A5CD939}">
      <dgm:prSet/>
      <dgm:spPr/>
      <dgm:t>
        <a:bodyPr/>
        <a:lstStyle/>
        <a:p>
          <a:endParaRPr lang="en-US"/>
        </a:p>
      </dgm:t>
    </dgm:pt>
    <dgm:pt modelId="{20DE1595-730C-42CF-9093-65211E0C78F4}" type="sibTrans" cxnId="{DF5E3083-EA7F-4446-BC83-04017A5CD939}">
      <dgm:prSet/>
      <dgm:spPr/>
      <dgm:t>
        <a:bodyPr/>
        <a:lstStyle/>
        <a:p>
          <a:endParaRPr lang="en-US"/>
        </a:p>
      </dgm:t>
    </dgm:pt>
    <dgm:pt modelId="{0962455F-F339-4A57-A5D5-C312E2A7414E}">
      <dgm:prSet phldrT="[Text]" custT="1"/>
      <dgm:spPr/>
      <dgm:t>
        <a:bodyPr/>
        <a:lstStyle/>
        <a:p>
          <a:pPr rtl="1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Spencers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25B2493-00CB-4C74-A135-603172EAD168}" type="parTrans" cxnId="{A9347E4A-8E85-4243-8E33-37D3E21002D8}">
      <dgm:prSet/>
      <dgm:spPr/>
      <dgm:t>
        <a:bodyPr/>
        <a:lstStyle/>
        <a:p>
          <a:endParaRPr lang="en-US"/>
        </a:p>
      </dgm:t>
    </dgm:pt>
    <dgm:pt modelId="{E5EFB022-BE65-4365-AD2C-35FC6CAD4343}" type="sibTrans" cxnId="{A9347E4A-8E85-4243-8E33-37D3E21002D8}">
      <dgm:prSet/>
      <dgm:spPr/>
      <dgm:t>
        <a:bodyPr/>
        <a:lstStyle/>
        <a:p>
          <a:endParaRPr lang="en-US"/>
        </a:p>
      </dgm:t>
    </dgm:pt>
    <dgm:pt modelId="{1D2AD78B-7ADE-4CDF-A8F5-A00F617F339A}">
      <dgm:prSet phldrT="[Text]" custT="1"/>
      <dgm:spPr/>
      <dgm:t>
        <a:bodyPr/>
        <a:lstStyle/>
        <a:p>
          <a:pPr rtl="1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Modified Rom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37E00B1-F13B-4222-93B6-740072EDCDC6}" type="parTrans" cxnId="{6B59C3D0-9DEA-4CF1-B46D-0F04FFA815A8}">
      <dgm:prSet/>
      <dgm:spPr/>
      <dgm:t>
        <a:bodyPr/>
        <a:lstStyle/>
        <a:p>
          <a:endParaRPr lang="en-US"/>
        </a:p>
      </dgm:t>
    </dgm:pt>
    <dgm:pt modelId="{C0B0E589-4A2D-4FFB-A8D3-8821179A07EA}" type="sibTrans" cxnId="{6B59C3D0-9DEA-4CF1-B46D-0F04FFA815A8}">
      <dgm:prSet/>
      <dgm:spPr/>
      <dgm:t>
        <a:bodyPr/>
        <a:lstStyle/>
        <a:p>
          <a:endParaRPr lang="en-US"/>
        </a:p>
      </dgm:t>
    </dgm:pt>
    <dgm:pt modelId="{A03727A5-E18E-4D3E-95ED-D8DEAF2CB7E5}">
      <dgm:prSet phldrT="[Text]" custT="1"/>
      <dgm:spPr/>
      <dgm:t>
        <a:bodyPr/>
        <a:lstStyle/>
        <a:p>
          <a:pPr rtl="1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Improved</a:t>
          </a:r>
          <a:r>
            <a:rPr lang="en-US" sz="1900" dirty="0" smtClean="0"/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Ruess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131957DC-D166-407F-B37B-C00AF99B1776}" type="parTrans" cxnId="{0B053CA1-05FF-4BF6-AA06-61142C86EC35}">
      <dgm:prSet/>
      <dgm:spPr/>
      <dgm:t>
        <a:bodyPr/>
        <a:lstStyle/>
        <a:p>
          <a:endParaRPr lang="en-US"/>
        </a:p>
      </dgm:t>
    </dgm:pt>
    <dgm:pt modelId="{7D1862D7-1448-401E-A704-5FCAFCFCB76D}" type="sibTrans" cxnId="{0B053CA1-05FF-4BF6-AA06-61142C86EC35}">
      <dgm:prSet/>
      <dgm:spPr/>
      <dgm:t>
        <a:bodyPr/>
        <a:lstStyle/>
        <a:p>
          <a:endParaRPr lang="en-US"/>
        </a:p>
      </dgm:t>
    </dgm:pt>
    <dgm:pt modelId="{012D8746-C52A-4DB7-ACF4-76BA21BE7011}">
      <dgm:prSet phldrT="[Text]" custT="1"/>
      <dgm:spPr/>
      <dgm:t>
        <a:bodyPr/>
        <a:lstStyle/>
        <a:p>
          <a:pPr rtl="1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Empirical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E0F07A6-7FD7-4629-80E2-51E172FC221A}" type="parTrans" cxnId="{156BD18C-D10B-46EB-9AD8-E78FEA2143E4}">
      <dgm:prSet/>
      <dgm:spPr/>
      <dgm:t>
        <a:bodyPr/>
        <a:lstStyle/>
        <a:p>
          <a:endParaRPr lang="en-US"/>
        </a:p>
      </dgm:t>
    </dgm:pt>
    <dgm:pt modelId="{236DF06E-F5A7-46D1-B788-1064AFE939B4}" type="sibTrans" cxnId="{156BD18C-D10B-46EB-9AD8-E78FEA2143E4}">
      <dgm:prSet/>
      <dgm:spPr/>
      <dgm:t>
        <a:bodyPr/>
        <a:lstStyle/>
        <a:p>
          <a:endParaRPr lang="en-US"/>
        </a:p>
      </dgm:t>
    </dgm:pt>
    <dgm:pt modelId="{BE948E7E-F861-4B78-A644-9B5CA2411B96}">
      <dgm:prSet phldrT="[Text]" custT="1"/>
      <dgm:spPr/>
      <dgm:t>
        <a:bodyPr/>
        <a:lstStyle/>
        <a:p>
          <a:pPr rtl="1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Tsai-Hahn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A49636FA-B7C4-485E-ACA3-D8AD61030D50}" type="parTrans" cxnId="{8559D28E-1A9C-479B-B283-BF4538C1ABD5}">
      <dgm:prSet/>
      <dgm:spPr/>
      <dgm:t>
        <a:bodyPr/>
        <a:lstStyle/>
        <a:p>
          <a:endParaRPr lang="en-US"/>
        </a:p>
      </dgm:t>
    </dgm:pt>
    <dgm:pt modelId="{A1E2588E-CD75-4BC6-B07F-6C3AB799D554}" type="sibTrans" cxnId="{8559D28E-1A9C-479B-B283-BF4538C1ABD5}">
      <dgm:prSet/>
      <dgm:spPr/>
      <dgm:t>
        <a:bodyPr/>
        <a:lstStyle/>
        <a:p>
          <a:endParaRPr lang="en-US"/>
        </a:p>
      </dgm:t>
    </dgm:pt>
    <dgm:pt modelId="{9B0AF315-1149-41E5-BFD9-4A3F7DC4040E}">
      <dgm:prSet phldrT="[Text]" custT="1"/>
      <dgm:spPr/>
      <dgm:t>
        <a:bodyPr/>
        <a:lstStyle/>
        <a:p>
          <a:pPr rtl="1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Chamis</a:t>
          </a:r>
          <a:endParaRPr lang="en-US" sz="2200" b="1" dirty="0">
            <a:latin typeface="Times New Roman" pitchFamily="18" charset="0"/>
            <a:cs typeface="Times New Roman" pitchFamily="18" charset="0"/>
          </a:endParaRPr>
        </a:p>
      </dgm:t>
    </dgm:pt>
    <dgm:pt modelId="{738E1F41-1675-435A-A9EF-8EB0EB8A68A4}" type="parTrans" cxnId="{38D33667-85AB-44AC-AB0E-37B54E40A990}">
      <dgm:prSet/>
      <dgm:spPr/>
      <dgm:t>
        <a:bodyPr/>
        <a:lstStyle/>
        <a:p>
          <a:endParaRPr lang="en-US"/>
        </a:p>
      </dgm:t>
    </dgm:pt>
    <dgm:pt modelId="{2F5347B9-8DC5-4A51-AD92-64031815426D}" type="sibTrans" cxnId="{38D33667-85AB-44AC-AB0E-37B54E40A990}">
      <dgm:prSet/>
      <dgm:spPr/>
      <dgm:t>
        <a:bodyPr/>
        <a:lstStyle/>
        <a:p>
          <a:endParaRPr lang="en-US"/>
        </a:p>
      </dgm:t>
    </dgm:pt>
    <dgm:pt modelId="{85237CCA-158A-4D97-99CC-8329508DEB18}">
      <dgm:prSet phldrT="[Text]" custT="1"/>
      <dgm:spPr/>
      <dgm:t>
        <a:bodyPr/>
        <a:lstStyle/>
        <a:p>
          <a:pPr rtl="1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Empirical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B24255B6-0622-4086-9250-B63FAE5ABB1B}" type="parTrans" cxnId="{FA6DB2CD-0D16-4254-A944-79AA4F71329D}">
      <dgm:prSet/>
      <dgm:spPr/>
      <dgm:t>
        <a:bodyPr/>
        <a:lstStyle/>
        <a:p>
          <a:endParaRPr lang="en-US"/>
        </a:p>
      </dgm:t>
    </dgm:pt>
    <dgm:pt modelId="{7CB0E6BC-B748-4CF2-B75F-F198DD1AC7A6}" type="sibTrans" cxnId="{FA6DB2CD-0D16-4254-A944-79AA4F71329D}">
      <dgm:prSet/>
      <dgm:spPr/>
      <dgm:t>
        <a:bodyPr/>
        <a:lstStyle/>
        <a:p>
          <a:endParaRPr lang="en-US"/>
        </a:p>
      </dgm:t>
    </dgm:pt>
    <dgm:pt modelId="{31FEDB64-FB8A-4ECB-A873-7C9BD1CC5ECD}">
      <dgm:prSet phldrT="[Text]" custT="1"/>
      <dgm:spPr/>
      <dgm:t>
        <a:bodyPr/>
        <a:lstStyle/>
        <a:p>
          <a:pPr rtl="1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Tsai-Hahn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1B4457C7-6E69-47DC-A165-47058C9DCD16}" type="sibTrans" cxnId="{BF6FB448-E0DF-4431-81F8-4F5A9E3B0C81}">
      <dgm:prSet/>
      <dgm:spPr/>
      <dgm:t>
        <a:bodyPr/>
        <a:lstStyle/>
        <a:p>
          <a:endParaRPr lang="en-US"/>
        </a:p>
      </dgm:t>
    </dgm:pt>
    <dgm:pt modelId="{4F167516-0C73-4DB4-ACDD-286D1F4963AC}" type="parTrans" cxnId="{BF6FB448-E0DF-4431-81F8-4F5A9E3B0C81}">
      <dgm:prSet/>
      <dgm:spPr/>
      <dgm:t>
        <a:bodyPr/>
        <a:lstStyle/>
        <a:p>
          <a:endParaRPr lang="en-US"/>
        </a:p>
      </dgm:t>
    </dgm:pt>
    <dgm:pt modelId="{6800421C-B7FA-47F0-BF3D-0C3CCA138D92}" type="pres">
      <dgm:prSet presAssocID="{3D5C64E5-50EF-4C8B-A4F9-D54574D1F0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FAA9CD-2ACF-47FE-B555-8A59300DEC9A}" type="pres">
      <dgm:prSet presAssocID="{3C1B6223-63D3-451A-968F-F564302A801C}" presName="root" presStyleCnt="0"/>
      <dgm:spPr/>
      <dgm:t>
        <a:bodyPr/>
        <a:lstStyle/>
        <a:p>
          <a:endParaRPr lang="en-US"/>
        </a:p>
      </dgm:t>
    </dgm:pt>
    <dgm:pt modelId="{A3680010-06A2-47F5-997E-E633640501C8}" type="pres">
      <dgm:prSet presAssocID="{3C1B6223-63D3-451A-968F-F564302A801C}" presName="rootComposite" presStyleCnt="0"/>
      <dgm:spPr/>
      <dgm:t>
        <a:bodyPr/>
        <a:lstStyle/>
        <a:p>
          <a:endParaRPr lang="en-US"/>
        </a:p>
      </dgm:t>
    </dgm:pt>
    <dgm:pt modelId="{88C6AAE6-E5E6-46D7-8060-1E43F9CAE962}" type="pres">
      <dgm:prSet presAssocID="{3C1B6223-63D3-451A-968F-F564302A801C}" presName="rootText" presStyleLbl="node1" presStyleIdx="0" presStyleCnt="2" custScaleX="165523" custScaleY="128155" custLinFactNeighborX="-18824" custLinFactNeighborY="-10516"/>
      <dgm:spPr/>
      <dgm:t>
        <a:bodyPr/>
        <a:lstStyle/>
        <a:p>
          <a:endParaRPr lang="en-US"/>
        </a:p>
      </dgm:t>
    </dgm:pt>
    <dgm:pt modelId="{39206024-9376-4F61-BC34-A9A2A8CE1FB3}" type="pres">
      <dgm:prSet presAssocID="{3C1B6223-63D3-451A-968F-F564302A801C}" presName="rootConnector" presStyleLbl="node1" presStyleIdx="0" presStyleCnt="2"/>
      <dgm:spPr/>
      <dgm:t>
        <a:bodyPr/>
        <a:lstStyle/>
        <a:p>
          <a:endParaRPr lang="en-US"/>
        </a:p>
      </dgm:t>
    </dgm:pt>
    <dgm:pt modelId="{C04069CC-4089-4E5D-8787-B652EED79023}" type="pres">
      <dgm:prSet presAssocID="{3C1B6223-63D3-451A-968F-F564302A801C}" presName="childShape" presStyleCnt="0"/>
      <dgm:spPr/>
      <dgm:t>
        <a:bodyPr/>
        <a:lstStyle/>
        <a:p>
          <a:endParaRPr lang="en-US"/>
        </a:p>
      </dgm:t>
    </dgm:pt>
    <dgm:pt modelId="{676D2A55-4C9B-4BA0-A1B8-EAB91D8F2236}" type="pres">
      <dgm:prSet presAssocID="{AEA3676D-276C-4A0A-B6B4-BF05E80E7175}" presName="Name13" presStyleLbl="parChTrans1D2" presStyleIdx="0" presStyleCnt="10"/>
      <dgm:spPr/>
      <dgm:t>
        <a:bodyPr/>
        <a:lstStyle/>
        <a:p>
          <a:endParaRPr lang="en-US"/>
        </a:p>
      </dgm:t>
    </dgm:pt>
    <dgm:pt modelId="{D90953B6-ACB6-4433-B51F-AC7D09D8D177}" type="pres">
      <dgm:prSet presAssocID="{B8B493C7-560D-4C1E-AA90-4E28712F37FF}" presName="childText" presStyleLbl="bgAcc1" presStyleIdx="0" presStyleCnt="10" custScaleX="189120" custLinFactNeighborX="-16289" custLinFactNeighborY="-2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5D65-89A3-4E94-BF3E-193D5FE7AFB1}" type="pres">
      <dgm:prSet presAssocID="{4F167516-0C73-4DB4-ACDD-286D1F4963AC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B7DC3E6A-30B6-4976-977A-1E9928649C23}" type="pres">
      <dgm:prSet presAssocID="{31FEDB64-FB8A-4ECB-A873-7C9BD1CC5ECD}" presName="childText" presStyleLbl="bgAcc1" presStyleIdx="1" presStyleCnt="10" custScaleX="189121" custLinFactNeighborX="-16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B2F37-B340-4803-8A26-E265561D9045}" type="pres">
      <dgm:prSet presAssocID="{131957DC-D166-407F-B37B-C00AF99B1776}" presName="Name13" presStyleLbl="parChTrans1D2" presStyleIdx="2" presStyleCnt="10"/>
      <dgm:spPr/>
      <dgm:t>
        <a:bodyPr/>
        <a:lstStyle/>
        <a:p>
          <a:endParaRPr lang="en-US"/>
        </a:p>
      </dgm:t>
    </dgm:pt>
    <dgm:pt modelId="{BC106D04-026A-4BA4-B97A-E98668AFE6AF}" type="pres">
      <dgm:prSet presAssocID="{A03727A5-E18E-4D3E-95ED-D8DEAF2CB7E5}" presName="childText" presStyleLbl="bgAcc1" presStyleIdx="2" presStyleCnt="10" custScaleX="268116" custLinFactNeighborX="-16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411F4-5928-4CD6-9071-C3AA622A7412}" type="pres">
      <dgm:prSet presAssocID="{7E0F07A6-7FD7-4629-80E2-51E172FC221A}" presName="Name13" presStyleLbl="parChTrans1D2" presStyleIdx="3" presStyleCnt="10"/>
      <dgm:spPr/>
      <dgm:t>
        <a:bodyPr/>
        <a:lstStyle/>
        <a:p>
          <a:endParaRPr lang="en-US"/>
        </a:p>
      </dgm:t>
    </dgm:pt>
    <dgm:pt modelId="{1BA9AE92-D1C7-478E-A7C4-6EDDBAC05C07}" type="pres">
      <dgm:prSet presAssocID="{012D8746-C52A-4DB7-ACF4-76BA21BE7011}" presName="childText" presStyleLbl="bgAcc1" presStyleIdx="3" presStyleCnt="10" custScaleX="189121" custLinFactNeighborX="-16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C8170-F948-4570-9978-A23795297CE6}" type="pres">
      <dgm:prSet presAssocID="{525B2493-00CB-4C74-A135-603172EAD168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E0E08FEF-63B6-469D-992B-E39371F2B0D5}" type="pres">
      <dgm:prSet presAssocID="{0962455F-F339-4A57-A5D5-C312E2A7414E}" presName="childText" presStyleLbl="bgAcc1" presStyleIdx="4" presStyleCnt="10" custScaleX="191475" custLinFactNeighborX="-16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201B-8F5A-4690-A057-E1F1576452B5}" type="pres">
      <dgm:prSet presAssocID="{B37E00B1-F13B-4222-93B6-740072EDCDC6}" presName="Name13" presStyleLbl="parChTrans1D2" presStyleIdx="5" presStyleCnt="10"/>
      <dgm:spPr/>
      <dgm:t>
        <a:bodyPr/>
        <a:lstStyle/>
        <a:p>
          <a:endParaRPr lang="en-US"/>
        </a:p>
      </dgm:t>
    </dgm:pt>
    <dgm:pt modelId="{F81B8D0B-B842-443D-8E44-2E67C4395B22}" type="pres">
      <dgm:prSet presAssocID="{1D2AD78B-7ADE-4CDF-A8F5-A00F617F339A}" presName="childText" presStyleLbl="bgAcc1" presStyleIdx="5" presStyleCnt="10" custScaleX="257700" custLinFactNeighborX="-16289" custLinFactNeighborY="10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88B21-7AA7-47BC-AC1F-D19369055A85}" type="pres">
      <dgm:prSet presAssocID="{A15F77CB-80EC-48A9-BA66-9DFDEF594990}" presName="root" presStyleCnt="0"/>
      <dgm:spPr/>
      <dgm:t>
        <a:bodyPr/>
        <a:lstStyle/>
        <a:p>
          <a:endParaRPr lang="en-US"/>
        </a:p>
      </dgm:t>
    </dgm:pt>
    <dgm:pt modelId="{D2CFBF6F-8991-4389-B946-35F4B73FB850}" type="pres">
      <dgm:prSet presAssocID="{A15F77CB-80EC-48A9-BA66-9DFDEF594990}" presName="rootComposite" presStyleCnt="0"/>
      <dgm:spPr/>
      <dgm:t>
        <a:bodyPr/>
        <a:lstStyle/>
        <a:p>
          <a:endParaRPr lang="en-US"/>
        </a:p>
      </dgm:t>
    </dgm:pt>
    <dgm:pt modelId="{6CA43800-9C47-4CB1-9DBC-F6DF773B0BAA}" type="pres">
      <dgm:prSet presAssocID="{A15F77CB-80EC-48A9-BA66-9DFDEF594990}" presName="rootText" presStyleLbl="node1" presStyleIdx="1" presStyleCnt="2" custScaleX="128259" custScaleY="138158" custLinFactNeighborX="32380" custLinFactNeighborY="-49"/>
      <dgm:spPr/>
      <dgm:t>
        <a:bodyPr/>
        <a:lstStyle/>
        <a:p>
          <a:endParaRPr lang="en-US"/>
        </a:p>
      </dgm:t>
    </dgm:pt>
    <dgm:pt modelId="{39E574C0-03EB-4EF0-B624-A5C81125B890}" type="pres">
      <dgm:prSet presAssocID="{A15F77CB-80EC-48A9-BA66-9DFDEF594990}" presName="rootConnector" presStyleLbl="node1" presStyleIdx="1" presStyleCnt="2"/>
      <dgm:spPr/>
      <dgm:t>
        <a:bodyPr/>
        <a:lstStyle/>
        <a:p>
          <a:endParaRPr lang="en-US"/>
        </a:p>
      </dgm:t>
    </dgm:pt>
    <dgm:pt modelId="{BA4C566F-BFAD-49E5-BFF4-2E05629E5116}" type="pres">
      <dgm:prSet presAssocID="{A15F77CB-80EC-48A9-BA66-9DFDEF594990}" presName="childShape" presStyleCnt="0"/>
      <dgm:spPr/>
      <dgm:t>
        <a:bodyPr/>
        <a:lstStyle/>
        <a:p>
          <a:endParaRPr lang="en-US"/>
        </a:p>
      </dgm:t>
    </dgm:pt>
    <dgm:pt modelId="{50DF53ED-CF16-41FA-8101-B989E071AC82}" type="pres">
      <dgm:prSet presAssocID="{8A57A8C6-E311-4AFD-BE0A-2DDD08EE36BA}" presName="Name13" presStyleLbl="parChTrans1D2" presStyleIdx="6" presStyleCnt="10"/>
      <dgm:spPr/>
      <dgm:t>
        <a:bodyPr/>
        <a:lstStyle/>
        <a:p>
          <a:endParaRPr lang="en-US"/>
        </a:p>
      </dgm:t>
    </dgm:pt>
    <dgm:pt modelId="{59ABE43C-F3F2-46DF-9E02-CA472DEE4E8A}" type="pres">
      <dgm:prSet presAssocID="{669C53E8-9C4B-42FE-A37B-FFC33B1AB0A2}" presName="childText" presStyleLbl="bgAcc1" presStyleIdx="6" presStyleCnt="10" custScaleX="223380" custLinFactNeighborX="44934" custLinFactNeighborY="32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2B725-2FE4-4450-837B-574805518547}" type="pres">
      <dgm:prSet presAssocID="{A49636FA-B7C4-485E-ACA3-D8AD61030D50}" presName="Name13" presStyleLbl="parChTrans1D2" presStyleIdx="7" presStyleCnt="10"/>
      <dgm:spPr/>
      <dgm:t>
        <a:bodyPr/>
        <a:lstStyle/>
        <a:p>
          <a:endParaRPr lang="en-US"/>
        </a:p>
      </dgm:t>
    </dgm:pt>
    <dgm:pt modelId="{6AA609E6-87A6-4852-B3F5-E71D1B90DBFD}" type="pres">
      <dgm:prSet presAssocID="{BE948E7E-F861-4B78-A644-9B5CA2411B96}" presName="childText" presStyleLbl="bgAcc1" presStyleIdx="7" presStyleCnt="10" custScaleX="211865" custLinFactNeighborX="45065" custLinFactNeighborY="32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2FED6-BCFB-4949-A5A1-8522A6386C64}" type="pres">
      <dgm:prSet presAssocID="{738E1F41-1675-435A-A9EF-8EB0EB8A68A4}" presName="Name13" presStyleLbl="parChTrans1D2" presStyleIdx="8" presStyleCnt="10"/>
      <dgm:spPr/>
      <dgm:t>
        <a:bodyPr/>
        <a:lstStyle/>
        <a:p>
          <a:endParaRPr lang="en-US"/>
        </a:p>
      </dgm:t>
    </dgm:pt>
    <dgm:pt modelId="{F555B1C0-0335-4131-AD25-3DB5A53CF83F}" type="pres">
      <dgm:prSet presAssocID="{9B0AF315-1149-41E5-BFD9-4A3F7DC4040E}" presName="childText" presStyleLbl="bgAcc1" presStyleIdx="8" presStyleCnt="10" custScaleX="143014" custLinFactNeighborX="45065" custLinFactNeighborY="32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77C39-B38A-4973-B545-892CCFC752F7}" type="pres">
      <dgm:prSet presAssocID="{B24255B6-0622-4086-9250-B63FAE5ABB1B}" presName="Name13" presStyleLbl="parChTrans1D2" presStyleIdx="9" presStyleCnt="10"/>
      <dgm:spPr/>
      <dgm:t>
        <a:bodyPr/>
        <a:lstStyle/>
        <a:p>
          <a:endParaRPr lang="en-US"/>
        </a:p>
      </dgm:t>
    </dgm:pt>
    <dgm:pt modelId="{7432F12C-58C6-413A-83AE-6640B2E29F97}" type="pres">
      <dgm:prSet presAssocID="{85237CCA-158A-4D97-99CC-8329508DEB18}" presName="childText" presStyleLbl="bgAcc1" presStyleIdx="9" presStyleCnt="10" custScaleX="184503" custLinFactNeighborX="45065" custLinFactNeighborY="32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53CA1-05FF-4BF6-AA06-61142C86EC35}" srcId="{3C1B6223-63D3-451A-968F-F564302A801C}" destId="{A03727A5-E18E-4D3E-95ED-D8DEAF2CB7E5}" srcOrd="2" destOrd="0" parTransId="{131957DC-D166-407F-B37B-C00AF99B1776}" sibTransId="{7D1862D7-1448-401E-A704-5FCAFCFCB76D}"/>
    <dgm:cxn modelId="{805D8A05-4320-4E29-9F13-7F3737715044}" type="presOf" srcId="{AEA3676D-276C-4A0A-B6B4-BF05E80E7175}" destId="{676D2A55-4C9B-4BA0-A1B8-EAB91D8F2236}" srcOrd="0" destOrd="0" presId="urn:microsoft.com/office/officeart/2005/8/layout/hierarchy3"/>
    <dgm:cxn modelId="{28F73123-1DE5-4A44-979E-21685A5195DA}" srcId="{3D5C64E5-50EF-4C8B-A4F9-D54574D1F07F}" destId="{A15F77CB-80EC-48A9-BA66-9DFDEF594990}" srcOrd="1" destOrd="0" parTransId="{0FD1FAB5-4123-4ED8-BEE5-DB484B737538}" sibTransId="{274E16F4-5229-4DCE-99CF-6003CB4C6DE2}"/>
    <dgm:cxn modelId="{AE996A3C-DDBA-47FC-8F23-FB2B25EA98FB}" type="presOf" srcId="{012D8746-C52A-4DB7-ACF4-76BA21BE7011}" destId="{1BA9AE92-D1C7-478E-A7C4-6EDDBAC05C07}" srcOrd="0" destOrd="0" presId="urn:microsoft.com/office/officeart/2005/8/layout/hierarchy3"/>
    <dgm:cxn modelId="{DDB9A24B-C0BF-4409-AE9D-62DB1728F9F1}" type="presOf" srcId="{31FEDB64-FB8A-4ECB-A873-7C9BD1CC5ECD}" destId="{B7DC3E6A-30B6-4976-977A-1E9928649C23}" srcOrd="0" destOrd="0" presId="urn:microsoft.com/office/officeart/2005/8/layout/hierarchy3"/>
    <dgm:cxn modelId="{FB877880-C1CC-4DA1-A9D8-584F877D3179}" type="presOf" srcId="{3D5C64E5-50EF-4C8B-A4F9-D54574D1F07F}" destId="{6800421C-B7FA-47F0-BF3D-0C3CCA138D92}" srcOrd="0" destOrd="0" presId="urn:microsoft.com/office/officeart/2005/8/layout/hierarchy3"/>
    <dgm:cxn modelId="{5D62800D-73C0-4079-962B-AD302D14B965}" type="presOf" srcId="{738E1F41-1675-435A-A9EF-8EB0EB8A68A4}" destId="{43B2FED6-BCFB-4949-A5A1-8522A6386C64}" srcOrd="0" destOrd="0" presId="urn:microsoft.com/office/officeart/2005/8/layout/hierarchy3"/>
    <dgm:cxn modelId="{E09EE45D-560B-4F17-9080-69AC620BD35B}" type="presOf" srcId="{1D2AD78B-7ADE-4CDF-A8F5-A00F617F339A}" destId="{F81B8D0B-B842-443D-8E44-2E67C4395B22}" srcOrd="0" destOrd="0" presId="urn:microsoft.com/office/officeart/2005/8/layout/hierarchy3"/>
    <dgm:cxn modelId="{B8B0B430-7F47-4C41-B4D1-F71DC44120FB}" srcId="{3D5C64E5-50EF-4C8B-A4F9-D54574D1F07F}" destId="{3C1B6223-63D3-451A-968F-F564302A801C}" srcOrd="0" destOrd="0" parTransId="{FC3A77E9-4E7A-45EA-A942-9E8C9FD5BEC4}" sibTransId="{13754771-D545-464D-B1BA-0ADD8DD99681}"/>
    <dgm:cxn modelId="{50091FC8-C9D1-4BBB-B6D9-0FCF792910D6}" type="presOf" srcId="{B37E00B1-F13B-4222-93B6-740072EDCDC6}" destId="{C6D5201B-8F5A-4690-A057-E1F1576452B5}" srcOrd="0" destOrd="0" presId="urn:microsoft.com/office/officeart/2005/8/layout/hierarchy3"/>
    <dgm:cxn modelId="{2192CF3F-6291-420C-8DC3-5FDA7480149C}" type="presOf" srcId="{8A57A8C6-E311-4AFD-BE0A-2DDD08EE36BA}" destId="{50DF53ED-CF16-41FA-8101-B989E071AC82}" srcOrd="0" destOrd="0" presId="urn:microsoft.com/office/officeart/2005/8/layout/hierarchy3"/>
    <dgm:cxn modelId="{2BC79BE4-7219-42B0-B86C-BE33CE221EE7}" type="presOf" srcId="{525B2493-00CB-4C74-A135-603172EAD168}" destId="{A62C8170-F948-4570-9978-A23795297CE6}" srcOrd="0" destOrd="0" presId="urn:microsoft.com/office/officeart/2005/8/layout/hierarchy3"/>
    <dgm:cxn modelId="{0197E9E3-B5FB-4DD6-9C7A-2A643E222959}" type="presOf" srcId="{B24255B6-0622-4086-9250-B63FAE5ABB1B}" destId="{30E77C39-B38A-4973-B545-892CCFC752F7}" srcOrd="0" destOrd="0" presId="urn:microsoft.com/office/officeart/2005/8/layout/hierarchy3"/>
    <dgm:cxn modelId="{F1968366-DC05-4D74-BFA1-DA5C38B62566}" type="presOf" srcId="{A15F77CB-80EC-48A9-BA66-9DFDEF594990}" destId="{6CA43800-9C47-4CB1-9DBC-F6DF773B0BAA}" srcOrd="0" destOrd="0" presId="urn:microsoft.com/office/officeart/2005/8/layout/hierarchy3"/>
    <dgm:cxn modelId="{E1071446-8AD8-4E79-9BA2-F7A24A179B6E}" type="presOf" srcId="{B8B493C7-560D-4C1E-AA90-4E28712F37FF}" destId="{D90953B6-ACB6-4433-B51F-AC7D09D8D177}" srcOrd="0" destOrd="0" presId="urn:microsoft.com/office/officeart/2005/8/layout/hierarchy3"/>
    <dgm:cxn modelId="{DF5E3083-EA7F-4446-BC83-04017A5CD939}" srcId="{A15F77CB-80EC-48A9-BA66-9DFDEF594990}" destId="{669C53E8-9C4B-42FE-A37B-FFC33B1AB0A2}" srcOrd="0" destOrd="0" parTransId="{8A57A8C6-E311-4AFD-BE0A-2DDD08EE36BA}" sibTransId="{20DE1595-730C-42CF-9093-65211E0C78F4}"/>
    <dgm:cxn modelId="{D27205BA-5344-4BD8-BD0D-F19CB634C6A2}" type="presOf" srcId="{3C1B6223-63D3-451A-968F-F564302A801C}" destId="{39206024-9376-4F61-BC34-A9A2A8CE1FB3}" srcOrd="1" destOrd="0" presId="urn:microsoft.com/office/officeart/2005/8/layout/hierarchy3"/>
    <dgm:cxn modelId="{E8EEC8CB-9B6B-438C-90AE-E70BF9C0518E}" type="presOf" srcId="{0962455F-F339-4A57-A5D5-C312E2A7414E}" destId="{E0E08FEF-63B6-469D-992B-E39371F2B0D5}" srcOrd="0" destOrd="0" presId="urn:microsoft.com/office/officeart/2005/8/layout/hierarchy3"/>
    <dgm:cxn modelId="{FFDCD7F7-B4F6-4D84-9208-79A0A972CEAD}" srcId="{3C1B6223-63D3-451A-968F-F564302A801C}" destId="{B8B493C7-560D-4C1E-AA90-4E28712F37FF}" srcOrd="0" destOrd="0" parTransId="{AEA3676D-276C-4A0A-B6B4-BF05E80E7175}" sibTransId="{09F83591-DC4E-435E-8F4A-F6D36066EC4C}"/>
    <dgm:cxn modelId="{1FCB2253-2208-4421-B8DA-2AD9B8A37DFF}" type="presOf" srcId="{85237CCA-158A-4D97-99CC-8329508DEB18}" destId="{7432F12C-58C6-413A-83AE-6640B2E29F97}" srcOrd="0" destOrd="0" presId="urn:microsoft.com/office/officeart/2005/8/layout/hierarchy3"/>
    <dgm:cxn modelId="{FA6DB2CD-0D16-4254-A944-79AA4F71329D}" srcId="{A15F77CB-80EC-48A9-BA66-9DFDEF594990}" destId="{85237CCA-158A-4D97-99CC-8329508DEB18}" srcOrd="3" destOrd="0" parTransId="{B24255B6-0622-4086-9250-B63FAE5ABB1B}" sibTransId="{7CB0E6BC-B748-4CF2-B75F-F198DD1AC7A6}"/>
    <dgm:cxn modelId="{067DE460-6AD6-4101-9FD3-F0E296A8D5FF}" type="presOf" srcId="{A15F77CB-80EC-48A9-BA66-9DFDEF594990}" destId="{39E574C0-03EB-4EF0-B624-A5C81125B890}" srcOrd="1" destOrd="0" presId="urn:microsoft.com/office/officeart/2005/8/layout/hierarchy3"/>
    <dgm:cxn modelId="{F883B135-F44F-4F22-8958-38E00CC15A41}" type="presOf" srcId="{131957DC-D166-407F-B37B-C00AF99B1776}" destId="{672B2F37-B340-4803-8A26-E265561D9045}" srcOrd="0" destOrd="0" presId="urn:microsoft.com/office/officeart/2005/8/layout/hierarchy3"/>
    <dgm:cxn modelId="{A2EB5536-5A6C-49F8-B05A-E71CF77268F3}" type="presOf" srcId="{4F167516-0C73-4DB4-ACDD-286D1F4963AC}" destId="{42435D65-89A3-4E94-BF3E-193D5FE7AFB1}" srcOrd="0" destOrd="0" presId="urn:microsoft.com/office/officeart/2005/8/layout/hierarchy3"/>
    <dgm:cxn modelId="{8559D28E-1A9C-479B-B283-BF4538C1ABD5}" srcId="{A15F77CB-80EC-48A9-BA66-9DFDEF594990}" destId="{BE948E7E-F861-4B78-A644-9B5CA2411B96}" srcOrd="1" destOrd="0" parTransId="{A49636FA-B7C4-485E-ACA3-D8AD61030D50}" sibTransId="{A1E2588E-CD75-4BC6-B07F-6C3AB799D554}"/>
    <dgm:cxn modelId="{6F8FF37F-F342-49DF-91FD-192204F08447}" type="presOf" srcId="{A03727A5-E18E-4D3E-95ED-D8DEAF2CB7E5}" destId="{BC106D04-026A-4BA4-B97A-E98668AFE6AF}" srcOrd="0" destOrd="0" presId="urn:microsoft.com/office/officeart/2005/8/layout/hierarchy3"/>
    <dgm:cxn modelId="{38D33667-85AB-44AC-AB0E-37B54E40A990}" srcId="{A15F77CB-80EC-48A9-BA66-9DFDEF594990}" destId="{9B0AF315-1149-41E5-BFD9-4A3F7DC4040E}" srcOrd="2" destOrd="0" parTransId="{738E1F41-1675-435A-A9EF-8EB0EB8A68A4}" sibTransId="{2F5347B9-8DC5-4A51-AD92-64031815426D}"/>
    <dgm:cxn modelId="{6B59C3D0-9DEA-4CF1-B46D-0F04FFA815A8}" srcId="{3C1B6223-63D3-451A-968F-F564302A801C}" destId="{1D2AD78B-7ADE-4CDF-A8F5-A00F617F339A}" srcOrd="5" destOrd="0" parTransId="{B37E00B1-F13B-4222-93B6-740072EDCDC6}" sibTransId="{C0B0E589-4A2D-4FFB-A8D3-8821179A07EA}"/>
    <dgm:cxn modelId="{70D7DAB1-8C55-459F-8EAA-EA4996B298BF}" type="presOf" srcId="{669C53E8-9C4B-42FE-A37B-FFC33B1AB0A2}" destId="{59ABE43C-F3F2-46DF-9E02-CA472DEE4E8A}" srcOrd="0" destOrd="0" presId="urn:microsoft.com/office/officeart/2005/8/layout/hierarchy3"/>
    <dgm:cxn modelId="{3CD1EF4D-6B8D-49FE-9941-8CFD5A3F35FA}" type="presOf" srcId="{A49636FA-B7C4-485E-ACA3-D8AD61030D50}" destId="{C592B725-2FE4-4450-837B-574805518547}" srcOrd="0" destOrd="0" presId="urn:microsoft.com/office/officeart/2005/8/layout/hierarchy3"/>
    <dgm:cxn modelId="{BF6FB448-E0DF-4431-81F8-4F5A9E3B0C81}" srcId="{3C1B6223-63D3-451A-968F-F564302A801C}" destId="{31FEDB64-FB8A-4ECB-A873-7C9BD1CC5ECD}" srcOrd="1" destOrd="0" parTransId="{4F167516-0C73-4DB4-ACDD-286D1F4963AC}" sibTransId="{1B4457C7-6E69-47DC-A165-47058C9DCD16}"/>
    <dgm:cxn modelId="{13D238DD-9CF0-41A2-9460-58536254D5BB}" type="presOf" srcId="{7E0F07A6-7FD7-4629-80E2-51E172FC221A}" destId="{A6B411F4-5928-4CD6-9071-C3AA622A7412}" srcOrd="0" destOrd="0" presId="urn:microsoft.com/office/officeart/2005/8/layout/hierarchy3"/>
    <dgm:cxn modelId="{A9347E4A-8E85-4243-8E33-37D3E21002D8}" srcId="{3C1B6223-63D3-451A-968F-F564302A801C}" destId="{0962455F-F339-4A57-A5D5-C312E2A7414E}" srcOrd="4" destOrd="0" parTransId="{525B2493-00CB-4C74-A135-603172EAD168}" sibTransId="{E5EFB022-BE65-4365-AD2C-35FC6CAD4343}"/>
    <dgm:cxn modelId="{9DE7F0CB-7611-48F4-8114-79E535028730}" type="presOf" srcId="{BE948E7E-F861-4B78-A644-9B5CA2411B96}" destId="{6AA609E6-87A6-4852-B3F5-E71D1B90DBFD}" srcOrd="0" destOrd="0" presId="urn:microsoft.com/office/officeart/2005/8/layout/hierarchy3"/>
    <dgm:cxn modelId="{B06D0F4B-88CD-4FC2-AAB5-320A6FC1F0B8}" type="presOf" srcId="{9B0AF315-1149-41E5-BFD9-4A3F7DC4040E}" destId="{F555B1C0-0335-4131-AD25-3DB5A53CF83F}" srcOrd="0" destOrd="0" presId="urn:microsoft.com/office/officeart/2005/8/layout/hierarchy3"/>
    <dgm:cxn modelId="{AE9CD0D1-D983-4ECA-8EA6-C344A7EDDAC3}" type="presOf" srcId="{3C1B6223-63D3-451A-968F-F564302A801C}" destId="{88C6AAE6-E5E6-46D7-8060-1E43F9CAE962}" srcOrd="0" destOrd="0" presId="urn:microsoft.com/office/officeart/2005/8/layout/hierarchy3"/>
    <dgm:cxn modelId="{156BD18C-D10B-46EB-9AD8-E78FEA2143E4}" srcId="{3C1B6223-63D3-451A-968F-F564302A801C}" destId="{012D8746-C52A-4DB7-ACF4-76BA21BE7011}" srcOrd="3" destOrd="0" parTransId="{7E0F07A6-7FD7-4629-80E2-51E172FC221A}" sibTransId="{236DF06E-F5A7-46D1-B788-1064AFE939B4}"/>
    <dgm:cxn modelId="{16079D9D-A921-41C8-9C4B-BEC2AFF78915}" type="presParOf" srcId="{6800421C-B7FA-47F0-BF3D-0C3CCA138D92}" destId="{3BFAA9CD-2ACF-47FE-B555-8A59300DEC9A}" srcOrd="0" destOrd="0" presId="urn:microsoft.com/office/officeart/2005/8/layout/hierarchy3"/>
    <dgm:cxn modelId="{4A84F60C-B76E-45CC-8FE5-85BFBD0D3350}" type="presParOf" srcId="{3BFAA9CD-2ACF-47FE-B555-8A59300DEC9A}" destId="{A3680010-06A2-47F5-997E-E633640501C8}" srcOrd="0" destOrd="0" presId="urn:microsoft.com/office/officeart/2005/8/layout/hierarchy3"/>
    <dgm:cxn modelId="{CC6B258B-C845-4D81-B008-FB6A43401F15}" type="presParOf" srcId="{A3680010-06A2-47F5-997E-E633640501C8}" destId="{88C6AAE6-E5E6-46D7-8060-1E43F9CAE962}" srcOrd="0" destOrd="0" presId="urn:microsoft.com/office/officeart/2005/8/layout/hierarchy3"/>
    <dgm:cxn modelId="{7729EB0F-98F5-4DD2-A016-1206060F7C30}" type="presParOf" srcId="{A3680010-06A2-47F5-997E-E633640501C8}" destId="{39206024-9376-4F61-BC34-A9A2A8CE1FB3}" srcOrd="1" destOrd="0" presId="urn:microsoft.com/office/officeart/2005/8/layout/hierarchy3"/>
    <dgm:cxn modelId="{4E0B1A82-637A-4AD8-95E5-495CDE05D6FB}" type="presParOf" srcId="{3BFAA9CD-2ACF-47FE-B555-8A59300DEC9A}" destId="{C04069CC-4089-4E5D-8787-B652EED79023}" srcOrd="1" destOrd="0" presId="urn:microsoft.com/office/officeart/2005/8/layout/hierarchy3"/>
    <dgm:cxn modelId="{C47778C5-FFAE-402B-AC0C-C39B78F853BA}" type="presParOf" srcId="{C04069CC-4089-4E5D-8787-B652EED79023}" destId="{676D2A55-4C9B-4BA0-A1B8-EAB91D8F2236}" srcOrd="0" destOrd="0" presId="urn:microsoft.com/office/officeart/2005/8/layout/hierarchy3"/>
    <dgm:cxn modelId="{B1B562C8-CA72-4CAD-9B85-804C6A152244}" type="presParOf" srcId="{C04069CC-4089-4E5D-8787-B652EED79023}" destId="{D90953B6-ACB6-4433-B51F-AC7D09D8D177}" srcOrd="1" destOrd="0" presId="urn:microsoft.com/office/officeart/2005/8/layout/hierarchy3"/>
    <dgm:cxn modelId="{6323EB77-2CEE-495A-B28D-38F6F146E7C5}" type="presParOf" srcId="{C04069CC-4089-4E5D-8787-B652EED79023}" destId="{42435D65-89A3-4E94-BF3E-193D5FE7AFB1}" srcOrd="2" destOrd="0" presId="urn:microsoft.com/office/officeart/2005/8/layout/hierarchy3"/>
    <dgm:cxn modelId="{8CA8A7A9-399F-41C4-9A01-AFFB8225E73E}" type="presParOf" srcId="{C04069CC-4089-4E5D-8787-B652EED79023}" destId="{B7DC3E6A-30B6-4976-977A-1E9928649C23}" srcOrd="3" destOrd="0" presId="urn:microsoft.com/office/officeart/2005/8/layout/hierarchy3"/>
    <dgm:cxn modelId="{18218B69-CCC7-48CE-BF63-454E5097D4AC}" type="presParOf" srcId="{C04069CC-4089-4E5D-8787-B652EED79023}" destId="{672B2F37-B340-4803-8A26-E265561D9045}" srcOrd="4" destOrd="0" presId="urn:microsoft.com/office/officeart/2005/8/layout/hierarchy3"/>
    <dgm:cxn modelId="{ADC820F8-0A9B-42A0-A97E-E00F353A4C24}" type="presParOf" srcId="{C04069CC-4089-4E5D-8787-B652EED79023}" destId="{BC106D04-026A-4BA4-B97A-E98668AFE6AF}" srcOrd="5" destOrd="0" presId="urn:microsoft.com/office/officeart/2005/8/layout/hierarchy3"/>
    <dgm:cxn modelId="{36667372-42CB-4BEB-AC2D-8EBD7A9FC7BC}" type="presParOf" srcId="{C04069CC-4089-4E5D-8787-B652EED79023}" destId="{A6B411F4-5928-4CD6-9071-C3AA622A7412}" srcOrd="6" destOrd="0" presId="urn:microsoft.com/office/officeart/2005/8/layout/hierarchy3"/>
    <dgm:cxn modelId="{6237AE95-E797-47A5-B71E-24E18D44D528}" type="presParOf" srcId="{C04069CC-4089-4E5D-8787-B652EED79023}" destId="{1BA9AE92-D1C7-478E-A7C4-6EDDBAC05C07}" srcOrd="7" destOrd="0" presId="urn:microsoft.com/office/officeart/2005/8/layout/hierarchy3"/>
    <dgm:cxn modelId="{56995361-B996-4F08-915F-F3D8750EFA8D}" type="presParOf" srcId="{C04069CC-4089-4E5D-8787-B652EED79023}" destId="{A62C8170-F948-4570-9978-A23795297CE6}" srcOrd="8" destOrd="0" presId="urn:microsoft.com/office/officeart/2005/8/layout/hierarchy3"/>
    <dgm:cxn modelId="{85D5889B-4ED9-48B1-A2A7-A900FB739549}" type="presParOf" srcId="{C04069CC-4089-4E5D-8787-B652EED79023}" destId="{E0E08FEF-63B6-469D-992B-E39371F2B0D5}" srcOrd="9" destOrd="0" presId="urn:microsoft.com/office/officeart/2005/8/layout/hierarchy3"/>
    <dgm:cxn modelId="{753DED6F-6A20-4D57-8F45-3B597FDBCDE6}" type="presParOf" srcId="{C04069CC-4089-4E5D-8787-B652EED79023}" destId="{C6D5201B-8F5A-4690-A057-E1F1576452B5}" srcOrd="10" destOrd="0" presId="urn:microsoft.com/office/officeart/2005/8/layout/hierarchy3"/>
    <dgm:cxn modelId="{83A5393B-C3AD-4680-983F-1653BD859943}" type="presParOf" srcId="{C04069CC-4089-4E5D-8787-B652EED79023}" destId="{F81B8D0B-B842-443D-8E44-2E67C4395B22}" srcOrd="11" destOrd="0" presId="urn:microsoft.com/office/officeart/2005/8/layout/hierarchy3"/>
    <dgm:cxn modelId="{76349788-BDFF-471C-A217-D2B46AEF2262}" type="presParOf" srcId="{6800421C-B7FA-47F0-BF3D-0C3CCA138D92}" destId="{1CD88B21-7AA7-47BC-AC1F-D19369055A85}" srcOrd="1" destOrd="0" presId="urn:microsoft.com/office/officeart/2005/8/layout/hierarchy3"/>
    <dgm:cxn modelId="{9FA843CF-57D3-49CD-91B5-2D077D060E47}" type="presParOf" srcId="{1CD88B21-7AA7-47BC-AC1F-D19369055A85}" destId="{D2CFBF6F-8991-4389-B946-35F4B73FB850}" srcOrd="0" destOrd="0" presId="urn:microsoft.com/office/officeart/2005/8/layout/hierarchy3"/>
    <dgm:cxn modelId="{85CC26ED-1379-41A0-AD35-CB211F04BD0A}" type="presParOf" srcId="{D2CFBF6F-8991-4389-B946-35F4B73FB850}" destId="{6CA43800-9C47-4CB1-9DBC-F6DF773B0BAA}" srcOrd="0" destOrd="0" presId="urn:microsoft.com/office/officeart/2005/8/layout/hierarchy3"/>
    <dgm:cxn modelId="{F3FB46A1-591E-46E5-B837-AE33AB54378B}" type="presParOf" srcId="{D2CFBF6F-8991-4389-B946-35F4B73FB850}" destId="{39E574C0-03EB-4EF0-B624-A5C81125B890}" srcOrd="1" destOrd="0" presId="urn:microsoft.com/office/officeart/2005/8/layout/hierarchy3"/>
    <dgm:cxn modelId="{E3009879-7B18-462A-B99B-35879E3FFFFC}" type="presParOf" srcId="{1CD88B21-7AA7-47BC-AC1F-D19369055A85}" destId="{BA4C566F-BFAD-49E5-BFF4-2E05629E5116}" srcOrd="1" destOrd="0" presId="urn:microsoft.com/office/officeart/2005/8/layout/hierarchy3"/>
    <dgm:cxn modelId="{472D4A82-7B2E-4A99-A72C-111042D4E36D}" type="presParOf" srcId="{BA4C566F-BFAD-49E5-BFF4-2E05629E5116}" destId="{50DF53ED-CF16-41FA-8101-B989E071AC82}" srcOrd="0" destOrd="0" presId="urn:microsoft.com/office/officeart/2005/8/layout/hierarchy3"/>
    <dgm:cxn modelId="{8C580AE9-34A3-4FE0-A7C1-95B8FB9A8EC1}" type="presParOf" srcId="{BA4C566F-BFAD-49E5-BFF4-2E05629E5116}" destId="{59ABE43C-F3F2-46DF-9E02-CA472DEE4E8A}" srcOrd="1" destOrd="0" presId="urn:microsoft.com/office/officeart/2005/8/layout/hierarchy3"/>
    <dgm:cxn modelId="{D069750C-D69E-42BF-B3B5-59E059BF9BED}" type="presParOf" srcId="{BA4C566F-BFAD-49E5-BFF4-2E05629E5116}" destId="{C592B725-2FE4-4450-837B-574805518547}" srcOrd="2" destOrd="0" presId="urn:microsoft.com/office/officeart/2005/8/layout/hierarchy3"/>
    <dgm:cxn modelId="{927EF924-6D42-4B57-88E4-7DFA254DE801}" type="presParOf" srcId="{BA4C566F-BFAD-49E5-BFF4-2E05629E5116}" destId="{6AA609E6-87A6-4852-B3F5-E71D1B90DBFD}" srcOrd="3" destOrd="0" presId="urn:microsoft.com/office/officeart/2005/8/layout/hierarchy3"/>
    <dgm:cxn modelId="{206FFDA3-7FF8-4041-9E44-D693F3A65E09}" type="presParOf" srcId="{BA4C566F-BFAD-49E5-BFF4-2E05629E5116}" destId="{43B2FED6-BCFB-4949-A5A1-8522A6386C64}" srcOrd="4" destOrd="0" presId="urn:microsoft.com/office/officeart/2005/8/layout/hierarchy3"/>
    <dgm:cxn modelId="{8419C8EC-BB9A-428F-9706-67D113E0DD8A}" type="presParOf" srcId="{BA4C566F-BFAD-49E5-BFF4-2E05629E5116}" destId="{F555B1C0-0335-4131-AD25-3DB5A53CF83F}" srcOrd="5" destOrd="0" presId="urn:microsoft.com/office/officeart/2005/8/layout/hierarchy3"/>
    <dgm:cxn modelId="{48942EFF-DF4A-4A51-9045-9125CB3A9496}" type="presParOf" srcId="{BA4C566F-BFAD-49E5-BFF4-2E05629E5116}" destId="{30E77C39-B38A-4973-B545-892CCFC752F7}" srcOrd="6" destOrd="0" presId="urn:microsoft.com/office/officeart/2005/8/layout/hierarchy3"/>
    <dgm:cxn modelId="{1C11BC01-2771-4D25-BDFD-709CDD98209B}" type="presParOf" srcId="{BA4C566F-BFAD-49E5-BFF4-2E05629E5116}" destId="{7432F12C-58C6-413A-83AE-6640B2E29F9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394958-A563-4F3E-836B-4C282E1A2334}" type="doc">
      <dgm:prSet loTypeId="urn:microsoft.com/office/officeart/2005/8/layout/radial1" loCatId="cycle" qsTypeId="urn:microsoft.com/office/officeart/2005/8/quickstyle/3d1" qsCatId="3D" csTypeId="urn:microsoft.com/office/officeart/2005/8/colors/colorful2" csCatId="colorful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n-US"/>
        </a:p>
      </dgm:t>
    </dgm:pt>
    <dgm:pt modelId="{5A5A62FB-0F06-4F1A-B996-8EF88639B5C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fa-IR" sz="2200" b="1" dirty="0" smtClean="0">
              <a:cs typeface="B Zar" pitchFamily="2" charset="-78"/>
            </a:rPr>
            <a:t>سفتی لوله</a:t>
          </a:r>
          <a:endParaRPr lang="en-US" sz="2200" b="1" dirty="0">
            <a:cs typeface="B Zar" pitchFamily="2" charset="-78"/>
          </a:endParaRPr>
        </a:p>
      </dgm:t>
    </dgm:pt>
    <dgm:pt modelId="{4688A79D-CB64-4D36-8C0E-4DA000C642ED}" type="parTrans" cxnId="{2D9C6E18-B164-4FAA-87FA-0CD1F0738416}">
      <dgm:prSet/>
      <dgm:spPr/>
      <dgm:t>
        <a:bodyPr/>
        <a:lstStyle/>
        <a:p>
          <a:endParaRPr lang="en-US"/>
        </a:p>
      </dgm:t>
    </dgm:pt>
    <dgm:pt modelId="{F5140DE7-E6BE-4E29-9A10-2EEAA9A13AE1}" type="sibTrans" cxnId="{2D9C6E18-B164-4FAA-87FA-0CD1F0738416}">
      <dgm:prSet/>
      <dgm:spPr/>
      <dgm:t>
        <a:bodyPr/>
        <a:lstStyle/>
        <a:p>
          <a:endParaRPr lang="en-US"/>
        </a:p>
      </dgm:t>
    </dgm:pt>
    <dgm:pt modelId="{4ECAEA13-8997-4803-8E6B-9ACB0CEB159B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100" b="1" dirty="0" smtClean="0">
              <a:latin typeface="Times New Roman" pitchFamily="18" charset="0"/>
              <a:cs typeface="B Zar" pitchFamily="2" charset="-78"/>
            </a:rPr>
            <a:t>استاندارد</a:t>
          </a:r>
          <a:endParaRPr lang="en-US" sz="2100" b="1" dirty="0" smtClean="0">
            <a:latin typeface="Times New Roman" pitchFamily="18" charset="0"/>
            <a:cs typeface="B Zar" pitchFamily="2" charset="-78"/>
          </a:endParaRPr>
        </a:p>
        <a:p>
          <a:r>
            <a:rPr lang="fa-IR" sz="2000" b="1" dirty="0" smtClean="0">
              <a:latin typeface="Times New Roman" pitchFamily="18" charset="0"/>
              <a:cs typeface="Times New Roman" pitchFamily="18" charset="0"/>
            </a:rPr>
            <a:t>2500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Pa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434EB3F8-0EA0-4DF2-B90B-8A154CE69D01}" type="parTrans" cxnId="{B0AC82CE-ABE7-4464-AF74-DFD0F3DE49B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1C5CB263-B286-4737-A7CF-725A78E4D3EA}" type="sibTrans" cxnId="{B0AC82CE-ABE7-4464-AF74-DFD0F3DE49B0}">
      <dgm:prSet/>
      <dgm:spPr/>
      <dgm:t>
        <a:bodyPr/>
        <a:lstStyle/>
        <a:p>
          <a:endParaRPr lang="en-US"/>
        </a:p>
      </dgm:t>
    </dgm:pt>
    <dgm:pt modelId="{B097C374-D6EB-41AA-88CB-E02DD7B97D96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cs typeface="B Zar" pitchFamily="2" charset="-78"/>
            </a:rPr>
            <a:t>کُد نویسی</a:t>
          </a:r>
          <a:endParaRPr lang="en-US" sz="2400" b="1" dirty="0" smtClean="0">
            <a:cs typeface="B Zar" pitchFamily="2" charset="-78"/>
          </a:endParaRPr>
        </a:p>
        <a:p>
          <a:r>
            <a:rPr lang="fa-IR" sz="2000" b="1" dirty="0" smtClean="0">
              <a:latin typeface="Times New Roman" pitchFamily="18" charset="0"/>
              <a:cs typeface="Times New Roman" pitchFamily="18" charset="0"/>
            </a:rPr>
            <a:t>2417.2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Pa</a:t>
          </a:r>
          <a:endParaRPr lang="fa-IR" sz="2000" b="1" dirty="0" smtClean="0">
            <a:latin typeface="Times New Roman" pitchFamily="18" charset="0"/>
            <a:cs typeface="Times New Roman" pitchFamily="18" charset="0"/>
          </a:endParaRPr>
        </a:p>
        <a:p>
          <a:endParaRPr lang="en-US" sz="2000" b="1" dirty="0">
            <a:cs typeface="B Zar" pitchFamily="2" charset="-78"/>
          </a:endParaRPr>
        </a:p>
      </dgm:t>
    </dgm:pt>
    <dgm:pt modelId="{1A3BA415-0B8D-40D2-8C57-15350E6CC0D0}" type="parTrans" cxnId="{91536AAE-0D11-4552-9FFE-F190FA74B6A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AEA2E4F-A3CD-4FC0-A57C-F617D2B2F990}" type="sibTrans" cxnId="{91536AAE-0D11-4552-9FFE-F190FA74B6A5}">
      <dgm:prSet/>
      <dgm:spPr/>
      <dgm:t>
        <a:bodyPr/>
        <a:lstStyle/>
        <a:p>
          <a:endParaRPr lang="en-US"/>
        </a:p>
      </dgm:t>
    </dgm:pt>
    <dgm:pt modelId="{2B3AA1E9-93D8-4E88-ADA7-D4D1ABF6643C}" type="pres">
      <dgm:prSet presAssocID="{39394958-A563-4F3E-836B-4C282E1A233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A34BAB-BCCE-4E32-A6EA-A4447901AAD1}" type="pres">
      <dgm:prSet presAssocID="{5A5A62FB-0F06-4F1A-B996-8EF88639B5CA}" presName="centerShape" presStyleLbl="node0" presStyleIdx="0" presStyleCnt="1" custLinFactNeighborX="-2845" custLinFactNeighborY="-16617"/>
      <dgm:spPr/>
      <dgm:t>
        <a:bodyPr/>
        <a:lstStyle/>
        <a:p>
          <a:endParaRPr lang="en-US"/>
        </a:p>
      </dgm:t>
    </dgm:pt>
    <dgm:pt modelId="{C8765C29-4C2F-4142-84CC-2F3CEAC7AB5C}" type="pres">
      <dgm:prSet presAssocID="{434EB3F8-0EA0-4DF2-B90B-8A154CE69D01}" presName="Name9" presStyleLbl="parChTrans1D2" presStyleIdx="0" presStyleCnt="2"/>
      <dgm:spPr/>
      <dgm:t>
        <a:bodyPr/>
        <a:lstStyle/>
        <a:p>
          <a:endParaRPr lang="en-US"/>
        </a:p>
      </dgm:t>
    </dgm:pt>
    <dgm:pt modelId="{01A54429-C58A-4180-B792-9AD90B761A62}" type="pres">
      <dgm:prSet presAssocID="{434EB3F8-0EA0-4DF2-B90B-8A154CE69D0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CF8AED6-2A51-4565-83DF-1651CE3DE0A8}" type="pres">
      <dgm:prSet presAssocID="{4ECAEA13-8997-4803-8E6B-9ACB0CEB159B}" presName="node" presStyleLbl="node1" presStyleIdx="0" presStyleCnt="2" custScaleX="124571" custRadScaleRad="144667" custRadScaleInc="111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6F4F7-1260-47D8-99C2-0CCC5D9D0A0F}" type="pres">
      <dgm:prSet presAssocID="{1A3BA415-0B8D-40D2-8C57-15350E6CC0D0}" presName="Name9" presStyleLbl="parChTrans1D2" presStyleIdx="1" presStyleCnt="2"/>
      <dgm:spPr/>
      <dgm:t>
        <a:bodyPr/>
        <a:lstStyle/>
        <a:p>
          <a:endParaRPr lang="en-US"/>
        </a:p>
      </dgm:t>
    </dgm:pt>
    <dgm:pt modelId="{349C5BED-07A7-4A6F-A687-78D3D3BB29CC}" type="pres">
      <dgm:prSet presAssocID="{1A3BA415-0B8D-40D2-8C57-15350E6CC0D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FAEBA50-8ACB-459E-AF02-6F8C3FE27267}" type="pres">
      <dgm:prSet presAssocID="{B097C374-D6EB-41AA-88CB-E02DD7B97D96}" presName="node" presStyleLbl="node1" presStyleIdx="1" presStyleCnt="2" custScaleX="118428" custRadScaleRad="134733" custRadScaleInc="79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50D4C-1E30-49FA-AB9E-46734019CB19}" type="presOf" srcId="{5A5A62FB-0F06-4F1A-B996-8EF88639B5CA}" destId="{FFA34BAB-BCCE-4E32-A6EA-A4447901AAD1}" srcOrd="0" destOrd="0" presId="urn:microsoft.com/office/officeart/2005/8/layout/radial1"/>
    <dgm:cxn modelId="{FFF1B83F-C2A6-4FE9-BD16-C0D2A4322F93}" type="presOf" srcId="{1A3BA415-0B8D-40D2-8C57-15350E6CC0D0}" destId="{349C5BED-07A7-4A6F-A687-78D3D3BB29CC}" srcOrd="1" destOrd="0" presId="urn:microsoft.com/office/officeart/2005/8/layout/radial1"/>
    <dgm:cxn modelId="{AC6A8B79-6ABE-4329-820E-B7E0653A887F}" type="presOf" srcId="{4ECAEA13-8997-4803-8E6B-9ACB0CEB159B}" destId="{CCF8AED6-2A51-4565-83DF-1651CE3DE0A8}" srcOrd="0" destOrd="0" presId="urn:microsoft.com/office/officeart/2005/8/layout/radial1"/>
    <dgm:cxn modelId="{91536AAE-0D11-4552-9FFE-F190FA74B6A5}" srcId="{5A5A62FB-0F06-4F1A-B996-8EF88639B5CA}" destId="{B097C374-D6EB-41AA-88CB-E02DD7B97D96}" srcOrd="1" destOrd="0" parTransId="{1A3BA415-0B8D-40D2-8C57-15350E6CC0D0}" sibTransId="{8AEA2E4F-A3CD-4FC0-A57C-F617D2B2F990}"/>
    <dgm:cxn modelId="{B0AC82CE-ABE7-4464-AF74-DFD0F3DE49B0}" srcId="{5A5A62FB-0F06-4F1A-B996-8EF88639B5CA}" destId="{4ECAEA13-8997-4803-8E6B-9ACB0CEB159B}" srcOrd="0" destOrd="0" parTransId="{434EB3F8-0EA0-4DF2-B90B-8A154CE69D01}" sibTransId="{1C5CB263-B286-4737-A7CF-725A78E4D3EA}"/>
    <dgm:cxn modelId="{C5C1A5F8-3B3F-4D36-A8F6-F717376E7838}" type="presOf" srcId="{39394958-A563-4F3E-836B-4C282E1A2334}" destId="{2B3AA1E9-93D8-4E88-ADA7-D4D1ABF6643C}" srcOrd="0" destOrd="0" presId="urn:microsoft.com/office/officeart/2005/8/layout/radial1"/>
    <dgm:cxn modelId="{2D9C6E18-B164-4FAA-87FA-0CD1F0738416}" srcId="{39394958-A563-4F3E-836B-4C282E1A2334}" destId="{5A5A62FB-0F06-4F1A-B996-8EF88639B5CA}" srcOrd="0" destOrd="0" parTransId="{4688A79D-CB64-4D36-8C0E-4DA000C642ED}" sibTransId="{F5140DE7-E6BE-4E29-9A10-2EEAA9A13AE1}"/>
    <dgm:cxn modelId="{A6F92DE8-9901-4215-A4B0-EA610C897DB2}" type="presOf" srcId="{434EB3F8-0EA0-4DF2-B90B-8A154CE69D01}" destId="{C8765C29-4C2F-4142-84CC-2F3CEAC7AB5C}" srcOrd="0" destOrd="0" presId="urn:microsoft.com/office/officeart/2005/8/layout/radial1"/>
    <dgm:cxn modelId="{7F6BD0BD-9FD7-4B3A-BC98-27D8BE1424B2}" type="presOf" srcId="{B097C374-D6EB-41AA-88CB-E02DD7B97D96}" destId="{6FAEBA50-8ACB-459E-AF02-6F8C3FE27267}" srcOrd="0" destOrd="0" presId="urn:microsoft.com/office/officeart/2005/8/layout/radial1"/>
    <dgm:cxn modelId="{BA770962-AE77-4E1D-AC49-8018CC9F587D}" type="presOf" srcId="{1A3BA415-0B8D-40D2-8C57-15350E6CC0D0}" destId="{74D6F4F7-1260-47D8-99C2-0CCC5D9D0A0F}" srcOrd="0" destOrd="0" presId="urn:microsoft.com/office/officeart/2005/8/layout/radial1"/>
    <dgm:cxn modelId="{BFB44742-897C-4120-A442-0ADC162B441B}" type="presOf" srcId="{434EB3F8-0EA0-4DF2-B90B-8A154CE69D01}" destId="{01A54429-C58A-4180-B792-9AD90B761A62}" srcOrd="1" destOrd="0" presId="urn:microsoft.com/office/officeart/2005/8/layout/radial1"/>
    <dgm:cxn modelId="{D8AE213A-0CB0-4271-8BD5-BC990BFF8D52}" type="presParOf" srcId="{2B3AA1E9-93D8-4E88-ADA7-D4D1ABF6643C}" destId="{FFA34BAB-BCCE-4E32-A6EA-A4447901AAD1}" srcOrd="0" destOrd="0" presId="urn:microsoft.com/office/officeart/2005/8/layout/radial1"/>
    <dgm:cxn modelId="{39BD14BE-D5A2-4BB3-8291-686717091B8E}" type="presParOf" srcId="{2B3AA1E9-93D8-4E88-ADA7-D4D1ABF6643C}" destId="{C8765C29-4C2F-4142-84CC-2F3CEAC7AB5C}" srcOrd="1" destOrd="0" presId="urn:microsoft.com/office/officeart/2005/8/layout/radial1"/>
    <dgm:cxn modelId="{E700DF9A-A8F2-459C-A3A6-99C0B8E2EF6B}" type="presParOf" srcId="{C8765C29-4C2F-4142-84CC-2F3CEAC7AB5C}" destId="{01A54429-C58A-4180-B792-9AD90B761A62}" srcOrd="0" destOrd="0" presId="urn:microsoft.com/office/officeart/2005/8/layout/radial1"/>
    <dgm:cxn modelId="{EABA2EA3-3EF9-4984-B36C-D630E41089BF}" type="presParOf" srcId="{2B3AA1E9-93D8-4E88-ADA7-D4D1ABF6643C}" destId="{CCF8AED6-2A51-4565-83DF-1651CE3DE0A8}" srcOrd="2" destOrd="0" presId="urn:microsoft.com/office/officeart/2005/8/layout/radial1"/>
    <dgm:cxn modelId="{5F9F7261-A5AB-40F7-ABD7-EAAC8B3F2247}" type="presParOf" srcId="{2B3AA1E9-93D8-4E88-ADA7-D4D1ABF6643C}" destId="{74D6F4F7-1260-47D8-99C2-0CCC5D9D0A0F}" srcOrd="3" destOrd="0" presId="urn:microsoft.com/office/officeart/2005/8/layout/radial1"/>
    <dgm:cxn modelId="{3CB24DCD-6A66-4019-B958-D112EE0B62A1}" type="presParOf" srcId="{74D6F4F7-1260-47D8-99C2-0CCC5D9D0A0F}" destId="{349C5BED-07A7-4A6F-A687-78D3D3BB29CC}" srcOrd="0" destOrd="0" presId="urn:microsoft.com/office/officeart/2005/8/layout/radial1"/>
    <dgm:cxn modelId="{D4516BFA-CA3C-4F57-943E-7BF9E07BE69F}" type="presParOf" srcId="{2B3AA1E9-93D8-4E88-ADA7-D4D1ABF6643C}" destId="{6FAEBA50-8ACB-459E-AF02-6F8C3FE27267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5C64E5-50EF-4C8B-A4F9-D54574D1F07F}" type="doc">
      <dgm:prSet loTypeId="urn:microsoft.com/office/officeart/2005/8/layout/hierarchy3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1B6223-63D3-451A-968F-F564302A801C}">
      <dgm:prSet phldrT="[Text]" custT="1"/>
      <dgm:spPr>
        <a:solidFill>
          <a:srgbClr val="FF9900"/>
        </a:solidFill>
      </dgm:spPr>
      <dgm:t>
        <a:bodyPr/>
        <a:lstStyle/>
        <a:p>
          <a:pPr rtl="1"/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FRP Layers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3A77E9-4E7A-45EA-A942-9E8C9FD5BEC4}" type="parTrans" cxnId="{B8B0B430-7F47-4C41-B4D1-F71DC44120FB}">
      <dgm:prSet/>
      <dgm:spPr/>
      <dgm:t>
        <a:bodyPr/>
        <a:lstStyle/>
        <a:p>
          <a:endParaRPr lang="en-US"/>
        </a:p>
      </dgm:t>
    </dgm:pt>
    <dgm:pt modelId="{13754771-D545-464D-B1BA-0ADD8DD99681}" type="sibTrans" cxnId="{B8B0B430-7F47-4C41-B4D1-F71DC44120FB}">
      <dgm:prSet/>
      <dgm:spPr/>
      <dgm:t>
        <a:bodyPr/>
        <a:lstStyle/>
        <a:p>
          <a:endParaRPr lang="en-US"/>
        </a:p>
      </dgm:t>
    </dgm:pt>
    <dgm:pt modelId="{B8B493C7-560D-4C1E-AA90-4E28712F37FF}">
      <dgm:prSet phldrT="[Text]" custT="1"/>
      <dgm:spPr/>
      <dgm:t>
        <a:bodyPr/>
        <a:lstStyle/>
        <a:p>
          <a:pPr rtl="1"/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Hashin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AEA3676D-276C-4A0A-B6B4-BF05E80E7175}" type="parTrans" cxnId="{FFDCD7F7-B4F6-4D84-9208-79A0A972CEAD}">
      <dgm:prSet/>
      <dgm:spPr/>
      <dgm:t>
        <a:bodyPr/>
        <a:lstStyle/>
        <a:p>
          <a:endParaRPr lang="en-US"/>
        </a:p>
      </dgm:t>
    </dgm:pt>
    <dgm:pt modelId="{09F83591-DC4E-435E-8F4A-F6D36066EC4C}" type="sibTrans" cxnId="{FFDCD7F7-B4F6-4D84-9208-79A0A972CEAD}">
      <dgm:prSet/>
      <dgm:spPr/>
      <dgm:t>
        <a:bodyPr/>
        <a:lstStyle/>
        <a:p>
          <a:endParaRPr lang="en-US"/>
        </a:p>
      </dgm:t>
    </dgm:pt>
    <dgm:pt modelId="{A15F77CB-80EC-48A9-BA66-9DFDEF594990}">
      <dgm:prSet phldrT="[Text]" custT="1"/>
      <dgm:spPr>
        <a:solidFill>
          <a:srgbClr val="00FF00"/>
        </a:solidFill>
        <a:ln>
          <a:solidFill>
            <a:srgbClr val="00FF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Core Layer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D1FAB5-4123-4ED8-BEE5-DB484B737538}" type="parTrans" cxnId="{28F73123-1DE5-4A44-979E-21685A5195DA}">
      <dgm:prSet/>
      <dgm:spPr/>
      <dgm:t>
        <a:bodyPr/>
        <a:lstStyle/>
        <a:p>
          <a:endParaRPr lang="en-US"/>
        </a:p>
      </dgm:t>
    </dgm:pt>
    <dgm:pt modelId="{274E16F4-5229-4DCE-99CF-6003CB4C6DE2}" type="sibTrans" cxnId="{28F73123-1DE5-4A44-979E-21685A5195DA}">
      <dgm:prSet/>
      <dgm:spPr/>
      <dgm:t>
        <a:bodyPr/>
        <a:lstStyle/>
        <a:p>
          <a:endParaRPr lang="en-US"/>
        </a:p>
      </dgm:t>
    </dgm:pt>
    <dgm:pt modelId="{669C53E8-9C4B-42FE-A37B-FFC33B1AB0A2}">
      <dgm:prSet phldrT="[Text]" custT="1"/>
      <dgm:spPr/>
      <dgm:t>
        <a:bodyPr/>
        <a:lstStyle/>
        <a:p>
          <a:pPr rtl="1"/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Von</a:t>
          </a:r>
          <a:r>
            <a:rPr lang="en-US" sz="2100" dirty="0" smtClean="0"/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Mises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8A57A8C6-E311-4AFD-BE0A-2DDD08EE36BA}" type="parTrans" cxnId="{DF5E3083-EA7F-4446-BC83-04017A5CD939}">
      <dgm:prSet/>
      <dgm:spPr/>
      <dgm:t>
        <a:bodyPr/>
        <a:lstStyle/>
        <a:p>
          <a:endParaRPr lang="en-US"/>
        </a:p>
      </dgm:t>
    </dgm:pt>
    <dgm:pt modelId="{20DE1595-730C-42CF-9093-65211E0C78F4}" type="sibTrans" cxnId="{DF5E3083-EA7F-4446-BC83-04017A5CD939}">
      <dgm:prSet/>
      <dgm:spPr/>
      <dgm:t>
        <a:bodyPr/>
        <a:lstStyle/>
        <a:p>
          <a:endParaRPr lang="en-US"/>
        </a:p>
      </dgm:t>
    </dgm:pt>
    <dgm:pt modelId="{31FEDB64-FB8A-4ECB-A873-7C9BD1CC5ECD}">
      <dgm:prSet phldrT="[Text]" custT="1"/>
      <dgm:spPr/>
      <dgm:t>
        <a:bodyPr/>
        <a:lstStyle/>
        <a:p>
          <a:pPr rtl="1"/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Maximum</a:t>
          </a:r>
          <a:r>
            <a:rPr lang="en-US" sz="2000" dirty="0" smtClean="0"/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stress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4F167516-0C73-4DB4-ACDD-286D1F4963AC}" type="parTrans" cxnId="{BF6FB448-E0DF-4431-81F8-4F5A9E3B0C81}">
      <dgm:prSet/>
      <dgm:spPr/>
      <dgm:t>
        <a:bodyPr/>
        <a:lstStyle/>
        <a:p>
          <a:endParaRPr lang="en-US"/>
        </a:p>
      </dgm:t>
    </dgm:pt>
    <dgm:pt modelId="{1B4457C7-6E69-47DC-A165-47058C9DCD16}" type="sibTrans" cxnId="{BF6FB448-E0DF-4431-81F8-4F5A9E3B0C81}">
      <dgm:prSet/>
      <dgm:spPr/>
      <dgm:t>
        <a:bodyPr/>
        <a:lstStyle/>
        <a:p>
          <a:endParaRPr lang="en-US"/>
        </a:p>
      </dgm:t>
    </dgm:pt>
    <dgm:pt modelId="{0962455F-F339-4A57-A5D5-C312E2A7414E}">
      <dgm:prSet phldrT="[Text]" custT="1"/>
      <dgm:spPr/>
      <dgm:t>
        <a:bodyPr/>
        <a:lstStyle/>
        <a:p>
          <a:pPr rtl="1"/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Tsai-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wu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525B2493-00CB-4C74-A135-603172EAD168}" type="parTrans" cxnId="{A9347E4A-8E85-4243-8E33-37D3E21002D8}">
      <dgm:prSet/>
      <dgm:spPr/>
      <dgm:t>
        <a:bodyPr/>
        <a:lstStyle/>
        <a:p>
          <a:endParaRPr lang="en-US"/>
        </a:p>
      </dgm:t>
    </dgm:pt>
    <dgm:pt modelId="{E5EFB022-BE65-4365-AD2C-35FC6CAD4343}" type="sibTrans" cxnId="{A9347E4A-8E85-4243-8E33-37D3E21002D8}">
      <dgm:prSet/>
      <dgm:spPr/>
      <dgm:t>
        <a:bodyPr/>
        <a:lstStyle/>
        <a:p>
          <a:endParaRPr lang="en-US"/>
        </a:p>
      </dgm:t>
    </dgm:pt>
    <dgm:pt modelId="{1D2AD78B-7ADE-4CDF-A8F5-A00F617F339A}">
      <dgm:prSet phldrT="[Text]" custT="1"/>
      <dgm:spPr/>
      <dgm:t>
        <a:bodyPr/>
        <a:lstStyle/>
        <a:p>
          <a:pPr rtl="1"/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Tsai-</a:t>
          </a:r>
          <a:r>
            <a:rPr lang="en-US" sz="2000" dirty="0" smtClean="0"/>
            <a:t> 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hill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B37E00B1-F13B-4222-93B6-740072EDCDC6}" type="parTrans" cxnId="{6B59C3D0-9DEA-4CF1-B46D-0F04FFA815A8}">
      <dgm:prSet/>
      <dgm:spPr/>
      <dgm:t>
        <a:bodyPr/>
        <a:lstStyle/>
        <a:p>
          <a:endParaRPr lang="en-US"/>
        </a:p>
      </dgm:t>
    </dgm:pt>
    <dgm:pt modelId="{C0B0E589-4A2D-4FFB-A8D3-8821179A07EA}" type="sibTrans" cxnId="{6B59C3D0-9DEA-4CF1-B46D-0F04FFA815A8}">
      <dgm:prSet/>
      <dgm:spPr/>
      <dgm:t>
        <a:bodyPr/>
        <a:lstStyle/>
        <a:p>
          <a:endParaRPr lang="en-US"/>
        </a:p>
      </dgm:t>
    </dgm:pt>
    <dgm:pt modelId="{6800421C-B7FA-47F0-BF3D-0C3CCA138D92}" type="pres">
      <dgm:prSet presAssocID="{3D5C64E5-50EF-4C8B-A4F9-D54574D1F0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FAA9CD-2ACF-47FE-B555-8A59300DEC9A}" type="pres">
      <dgm:prSet presAssocID="{3C1B6223-63D3-451A-968F-F564302A801C}" presName="root" presStyleCnt="0"/>
      <dgm:spPr/>
      <dgm:t>
        <a:bodyPr/>
        <a:lstStyle/>
        <a:p>
          <a:endParaRPr lang="en-US"/>
        </a:p>
      </dgm:t>
    </dgm:pt>
    <dgm:pt modelId="{A3680010-06A2-47F5-997E-E633640501C8}" type="pres">
      <dgm:prSet presAssocID="{3C1B6223-63D3-451A-968F-F564302A801C}" presName="rootComposite" presStyleCnt="0"/>
      <dgm:spPr/>
      <dgm:t>
        <a:bodyPr/>
        <a:lstStyle/>
        <a:p>
          <a:endParaRPr lang="en-US"/>
        </a:p>
      </dgm:t>
    </dgm:pt>
    <dgm:pt modelId="{88C6AAE6-E5E6-46D7-8060-1E43F9CAE962}" type="pres">
      <dgm:prSet presAssocID="{3C1B6223-63D3-451A-968F-F564302A801C}" presName="rootText" presStyleLbl="node1" presStyleIdx="0" presStyleCnt="2" custScaleX="125447" custScaleY="80550" custLinFactNeighborX="-18824" custLinFactNeighborY="-10516"/>
      <dgm:spPr/>
      <dgm:t>
        <a:bodyPr/>
        <a:lstStyle/>
        <a:p>
          <a:endParaRPr lang="en-US"/>
        </a:p>
      </dgm:t>
    </dgm:pt>
    <dgm:pt modelId="{39206024-9376-4F61-BC34-A9A2A8CE1FB3}" type="pres">
      <dgm:prSet presAssocID="{3C1B6223-63D3-451A-968F-F564302A801C}" presName="rootConnector" presStyleLbl="node1" presStyleIdx="0" presStyleCnt="2"/>
      <dgm:spPr/>
      <dgm:t>
        <a:bodyPr/>
        <a:lstStyle/>
        <a:p>
          <a:endParaRPr lang="en-US"/>
        </a:p>
      </dgm:t>
    </dgm:pt>
    <dgm:pt modelId="{C04069CC-4089-4E5D-8787-B652EED79023}" type="pres">
      <dgm:prSet presAssocID="{3C1B6223-63D3-451A-968F-F564302A801C}" presName="childShape" presStyleCnt="0"/>
      <dgm:spPr/>
      <dgm:t>
        <a:bodyPr/>
        <a:lstStyle/>
        <a:p>
          <a:endParaRPr lang="en-US"/>
        </a:p>
      </dgm:t>
    </dgm:pt>
    <dgm:pt modelId="{676D2A55-4C9B-4BA0-A1B8-EAB91D8F2236}" type="pres">
      <dgm:prSet presAssocID="{AEA3676D-276C-4A0A-B6B4-BF05E80E7175}" presName="Name13" presStyleLbl="parChTrans1D2" presStyleIdx="0" presStyleCnt="5"/>
      <dgm:spPr/>
      <dgm:t>
        <a:bodyPr/>
        <a:lstStyle/>
        <a:p>
          <a:endParaRPr lang="en-US"/>
        </a:p>
      </dgm:t>
    </dgm:pt>
    <dgm:pt modelId="{D90953B6-ACB6-4433-B51F-AC7D09D8D177}" type="pres">
      <dgm:prSet presAssocID="{B8B493C7-560D-4C1E-AA90-4E28712F37FF}" presName="childText" presStyleLbl="bgAcc1" presStyleIdx="0" presStyleCnt="5" custLinFactNeighborX="-16289" custLinFactNeighborY="-2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5D65-89A3-4E94-BF3E-193D5FE7AFB1}" type="pres">
      <dgm:prSet presAssocID="{4F167516-0C73-4DB4-ACDD-286D1F4963AC}" presName="Name13" presStyleLbl="parChTrans1D2" presStyleIdx="1" presStyleCnt="5"/>
      <dgm:spPr/>
      <dgm:t>
        <a:bodyPr/>
        <a:lstStyle/>
        <a:p>
          <a:endParaRPr lang="en-US"/>
        </a:p>
      </dgm:t>
    </dgm:pt>
    <dgm:pt modelId="{B7DC3E6A-30B6-4976-977A-1E9928649C23}" type="pres">
      <dgm:prSet presAssocID="{31FEDB64-FB8A-4ECB-A873-7C9BD1CC5ECD}" presName="childText" presStyleLbl="bgAcc1" presStyleIdx="1" presStyleCnt="5" custScaleX="189121" custLinFactNeighborX="-16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C8170-F948-4570-9978-A23795297CE6}" type="pres">
      <dgm:prSet presAssocID="{525B2493-00CB-4C74-A135-603172EAD168}" presName="Name13" presStyleLbl="parChTrans1D2" presStyleIdx="2" presStyleCnt="5"/>
      <dgm:spPr/>
      <dgm:t>
        <a:bodyPr/>
        <a:lstStyle/>
        <a:p>
          <a:endParaRPr lang="en-US"/>
        </a:p>
      </dgm:t>
    </dgm:pt>
    <dgm:pt modelId="{E0E08FEF-63B6-469D-992B-E39371F2B0D5}" type="pres">
      <dgm:prSet presAssocID="{0962455F-F339-4A57-A5D5-C312E2A7414E}" presName="childText" presStyleLbl="bgAcc1" presStyleIdx="2" presStyleCnt="5" custLinFactNeighborX="-16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201B-8F5A-4690-A057-E1F1576452B5}" type="pres">
      <dgm:prSet presAssocID="{B37E00B1-F13B-4222-93B6-740072EDCDC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F81B8D0B-B842-443D-8E44-2E67C4395B22}" type="pres">
      <dgm:prSet presAssocID="{1D2AD78B-7ADE-4CDF-A8F5-A00F617F339A}" presName="childText" presStyleLbl="bgAcc1" presStyleIdx="3" presStyleCnt="5" custLinFactNeighborX="-16289" custLinFactNeighborY="10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88B21-7AA7-47BC-AC1F-D19369055A85}" type="pres">
      <dgm:prSet presAssocID="{A15F77CB-80EC-48A9-BA66-9DFDEF594990}" presName="root" presStyleCnt="0"/>
      <dgm:spPr/>
      <dgm:t>
        <a:bodyPr/>
        <a:lstStyle/>
        <a:p>
          <a:endParaRPr lang="en-US"/>
        </a:p>
      </dgm:t>
    </dgm:pt>
    <dgm:pt modelId="{D2CFBF6F-8991-4389-B946-35F4B73FB850}" type="pres">
      <dgm:prSet presAssocID="{A15F77CB-80EC-48A9-BA66-9DFDEF594990}" presName="rootComposite" presStyleCnt="0"/>
      <dgm:spPr/>
      <dgm:t>
        <a:bodyPr/>
        <a:lstStyle/>
        <a:p>
          <a:endParaRPr lang="en-US"/>
        </a:p>
      </dgm:t>
    </dgm:pt>
    <dgm:pt modelId="{6CA43800-9C47-4CB1-9DBC-F6DF773B0BAA}" type="pres">
      <dgm:prSet presAssocID="{A15F77CB-80EC-48A9-BA66-9DFDEF594990}" presName="rootText" presStyleLbl="node1" presStyleIdx="1" presStyleCnt="2" custScaleY="79289" custLinFactNeighborX="44706"/>
      <dgm:spPr/>
      <dgm:t>
        <a:bodyPr/>
        <a:lstStyle/>
        <a:p>
          <a:endParaRPr lang="en-US"/>
        </a:p>
      </dgm:t>
    </dgm:pt>
    <dgm:pt modelId="{39E574C0-03EB-4EF0-B624-A5C81125B890}" type="pres">
      <dgm:prSet presAssocID="{A15F77CB-80EC-48A9-BA66-9DFDEF594990}" presName="rootConnector" presStyleLbl="node1" presStyleIdx="1" presStyleCnt="2"/>
      <dgm:spPr/>
      <dgm:t>
        <a:bodyPr/>
        <a:lstStyle/>
        <a:p>
          <a:endParaRPr lang="en-US"/>
        </a:p>
      </dgm:t>
    </dgm:pt>
    <dgm:pt modelId="{BA4C566F-BFAD-49E5-BFF4-2E05629E5116}" type="pres">
      <dgm:prSet presAssocID="{A15F77CB-80EC-48A9-BA66-9DFDEF594990}" presName="childShape" presStyleCnt="0"/>
      <dgm:spPr/>
      <dgm:t>
        <a:bodyPr/>
        <a:lstStyle/>
        <a:p>
          <a:endParaRPr lang="en-US"/>
        </a:p>
      </dgm:t>
    </dgm:pt>
    <dgm:pt modelId="{50DF53ED-CF16-41FA-8101-B989E071AC82}" type="pres">
      <dgm:prSet presAssocID="{8A57A8C6-E311-4AFD-BE0A-2DDD08EE36BA}" presName="Name13" presStyleLbl="parChTrans1D2" presStyleIdx="4" presStyleCnt="5"/>
      <dgm:spPr/>
      <dgm:t>
        <a:bodyPr/>
        <a:lstStyle/>
        <a:p>
          <a:endParaRPr lang="en-US"/>
        </a:p>
      </dgm:t>
    </dgm:pt>
    <dgm:pt modelId="{59ABE43C-F3F2-46DF-9E02-CA472DEE4E8A}" type="pres">
      <dgm:prSet presAssocID="{669C53E8-9C4B-42FE-A37B-FFC33B1AB0A2}" presName="childText" presStyleLbl="bgAcc1" presStyleIdx="4" presStyleCnt="5" custScaleX="143014" custLinFactNeighborX="70774" custLinFactNeighborY="21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5E7390-18A0-4E2B-9D43-968887E7BD90}" type="presOf" srcId="{1D2AD78B-7ADE-4CDF-A8F5-A00F617F339A}" destId="{F81B8D0B-B842-443D-8E44-2E67C4395B22}" srcOrd="0" destOrd="0" presId="urn:microsoft.com/office/officeart/2005/8/layout/hierarchy3"/>
    <dgm:cxn modelId="{E3F2D133-4AAE-4C71-99E7-301E9D23D115}" type="presOf" srcId="{3C1B6223-63D3-451A-968F-F564302A801C}" destId="{88C6AAE6-E5E6-46D7-8060-1E43F9CAE962}" srcOrd="0" destOrd="0" presId="urn:microsoft.com/office/officeart/2005/8/layout/hierarchy3"/>
    <dgm:cxn modelId="{6B59C3D0-9DEA-4CF1-B46D-0F04FFA815A8}" srcId="{3C1B6223-63D3-451A-968F-F564302A801C}" destId="{1D2AD78B-7ADE-4CDF-A8F5-A00F617F339A}" srcOrd="3" destOrd="0" parTransId="{B37E00B1-F13B-4222-93B6-740072EDCDC6}" sibTransId="{C0B0E589-4A2D-4FFB-A8D3-8821179A07EA}"/>
    <dgm:cxn modelId="{C7EB3222-7C5E-45C7-BE60-FBD193DFD7B6}" type="presOf" srcId="{669C53E8-9C4B-42FE-A37B-FFC33B1AB0A2}" destId="{59ABE43C-F3F2-46DF-9E02-CA472DEE4E8A}" srcOrd="0" destOrd="0" presId="urn:microsoft.com/office/officeart/2005/8/layout/hierarchy3"/>
    <dgm:cxn modelId="{3FF7FB99-0532-4E8E-B54E-B6F1265A94B8}" type="presOf" srcId="{8A57A8C6-E311-4AFD-BE0A-2DDD08EE36BA}" destId="{50DF53ED-CF16-41FA-8101-B989E071AC82}" srcOrd="0" destOrd="0" presId="urn:microsoft.com/office/officeart/2005/8/layout/hierarchy3"/>
    <dgm:cxn modelId="{FBB8D19D-A410-4D0A-91AF-47D00EDB46D7}" type="presOf" srcId="{A15F77CB-80EC-48A9-BA66-9DFDEF594990}" destId="{6CA43800-9C47-4CB1-9DBC-F6DF773B0BAA}" srcOrd="0" destOrd="0" presId="urn:microsoft.com/office/officeart/2005/8/layout/hierarchy3"/>
    <dgm:cxn modelId="{BF6FB448-E0DF-4431-81F8-4F5A9E3B0C81}" srcId="{3C1B6223-63D3-451A-968F-F564302A801C}" destId="{31FEDB64-FB8A-4ECB-A873-7C9BD1CC5ECD}" srcOrd="1" destOrd="0" parTransId="{4F167516-0C73-4DB4-ACDD-286D1F4963AC}" sibTransId="{1B4457C7-6E69-47DC-A165-47058C9DCD16}"/>
    <dgm:cxn modelId="{22AA1B95-50F5-4506-8729-5C12881D1113}" type="presOf" srcId="{B8B493C7-560D-4C1E-AA90-4E28712F37FF}" destId="{D90953B6-ACB6-4433-B51F-AC7D09D8D177}" srcOrd="0" destOrd="0" presId="urn:microsoft.com/office/officeart/2005/8/layout/hierarchy3"/>
    <dgm:cxn modelId="{B39C9D27-4FDB-4219-A7DA-E030962FE877}" type="presOf" srcId="{AEA3676D-276C-4A0A-B6B4-BF05E80E7175}" destId="{676D2A55-4C9B-4BA0-A1B8-EAB91D8F2236}" srcOrd="0" destOrd="0" presId="urn:microsoft.com/office/officeart/2005/8/layout/hierarchy3"/>
    <dgm:cxn modelId="{C454D14D-AF71-4DE2-B7C3-1B9DFCC0C7B7}" type="presOf" srcId="{B37E00B1-F13B-4222-93B6-740072EDCDC6}" destId="{C6D5201B-8F5A-4690-A057-E1F1576452B5}" srcOrd="0" destOrd="0" presId="urn:microsoft.com/office/officeart/2005/8/layout/hierarchy3"/>
    <dgm:cxn modelId="{8F343A27-9985-4B2E-9DAA-87B66EB4EE86}" type="presOf" srcId="{31FEDB64-FB8A-4ECB-A873-7C9BD1CC5ECD}" destId="{B7DC3E6A-30B6-4976-977A-1E9928649C23}" srcOrd="0" destOrd="0" presId="urn:microsoft.com/office/officeart/2005/8/layout/hierarchy3"/>
    <dgm:cxn modelId="{B8B0B430-7F47-4C41-B4D1-F71DC44120FB}" srcId="{3D5C64E5-50EF-4C8B-A4F9-D54574D1F07F}" destId="{3C1B6223-63D3-451A-968F-F564302A801C}" srcOrd="0" destOrd="0" parTransId="{FC3A77E9-4E7A-45EA-A942-9E8C9FD5BEC4}" sibTransId="{13754771-D545-464D-B1BA-0ADD8DD99681}"/>
    <dgm:cxn modelId="{21769304-E8D4-47B9-AD1D-BA71A3C6A99C}" type="presOf" srcId="{3C1B6223-63D3-451A-968F-F564302A801C}" destId="{39206024-9376-4F61-BC34-A9A2A8CE1FB3}" srcOrd="1" destOrd="0" presId="urn:microsoft.com/office/officeart/2005/8/layout/hierarchy3"/>
    <dgm:cxn modelId="{49CEC8FF-010D-41B2-8D2C-1F19331BAAF0}" type="presOf" srcId="{0962455F-F339-4A57-A5D5-C312E2A7414E}" destId="{E0E08FEF-63B6-469D-992B-E39371F2B0D5}" srcOrd="0" destOrd="0" presId="urn:microsoft.com/office/officeart/2005/8/layout/hierarchy3"/>
    <dgm:cxn modelId="{98A5AEC3-9199-4F35-B168-0CC20607C913}" type="presOf" srcId="{A15F77CB-80EC-48A9-BA66-9DFDEF594990}" destId="{39E574C0-03EB-4EF0-B624-A5C81125B890}" srcOrd="1" destOrd="0" presId="urn:microsoft.com/office/officeart/2005/8/layout/hierarchy3"/>
    <dgm:cxn modelId="{28F73123-1DE5-4A44-979E-21685A5195DA}" srcId="{3D5C64E5-50EF-4C8B-A4F9-D54574D1F07F}" destId="{A15F77CB-80EC-48A9-BA66-9DFDEF594990}" srcOrd="1" destOrd="0" parTransId="{0FD1FAB5-4123-4ED8-BEE5-DB484B737538}" sibTransId="{274E16F4-5229-4DCE-99CF-6003CB4C6DE2}"/>
    <dgm:cxn modelId="{B9BB6734-1AED-4901-98B9-85ABA624C915}" type="presOf" srcId="{4F167516-0C73-4DB4-ACDD-286D1F4963AC}" destId="{42435D65-89A3-4E94-BF3E-193D5FE7AFB1}" srcOrd="0" destOrd="0" presId="urn:microsoft.com/office/officeart/2005/8/layout/hierarchy3"/>
    <dgm:cxn modelId="{DF5E3083-EA7F-4446-BC83-04017A5CD939}" srcId="{A15F77CB-80EC-48A9-BA66-9DFDEF594990}" destId="{669C53E8-9C4B-42FE-A37B-FFC33B1AB0A2}" srcOrd="0" destOrd="0" parTransId="{8A57A8C6-E311-4AFD-BE0A-2DDD08EE36BA}" sibTransId="{20DE1595-730C-42CF-9093-65211E0C78F4}"/>
    <dgm:cxn modelId="{18048120-93C1-4630-BEF5-13CE6C67CEBE}" type="presOf" srcId="{525B2493-00CB-4C74-A135-603172EAD168}" destId="{A62C8170-F948-4570-9978-A23795297CE6}" srcOrd="0" destOrd="0" presId="urn:microsoft.com/office/officeart/2005/8/layout/hierarchy3"/>
    <dgm:cxn modelId="{9DA36155-25DA-43F7-A086-2F8F974EF496}" type="presOf" srcId="{3D5C64E5-50EF-4C8B-A4F9-D54574D1F07F}" destId="{6800421C-B7FA-47F0-BF3D-0C3CCA138D92}" srcOrd="0" destOrd="0" presId="urn:microsoft.com/office/officeart/2005/8/layout/hierarchy3"/>
    <dgm:cxn modelId="{A9347E4A-8E85-4243-8E33-37D3E21002D8}" srcId="{3C1B6223-63D3-451A-968F-F564302A801C}" destId="{0962455F-F339-4A57-A5D5-C312E2A7414E}" srcOrd="2" destOrd="0" parTransId="{525B2493-00CB-4C74-A135-603172EAD168}" sibTransId="{E5EFB022-BE65-4365-AD2C-35FC6CAD4343}"/>
    <dgm:cxn modelId="{FFDCD7F7-B4F6-4D84-9208-79A0A972CEAD}" srcId="{3C1B6223-63D3-451A-968F-F564302A801C}" destId="{B8B493C7-560D-4C1E-AA90-4E28712F37FF}" srcOrd="0" destOrd="0" parTransId="{AEA3676D-276C-4A0A-B6B4-BF05E80E7175}" sibTransId="{09F83591-DC4E-435E-8F4A-F6D36066EC4C}"/>
    <dgm:cxn modelId="{2B46C0F9-42A0-4F54-B984-9FCC95F214F9}" type="presParOf" srcId="{6800421C-B7FA-47F0-BF3D-0C3CCA138D92}" destId="{3BFAA9CD-2ACF-47FE-B555-8A59300DEC9A}" srcOrd="0" destOrd="0" presId="urn:microsoft.com/office/officeart/2005/8/layout/hierarchy3"/>
    <dgm:cxn modelId="{FD26BBE6-221F-438C-8138-91711C3DB1A8}" type="presParOf" srcId="{3BFAA9CD-2ACF-47FE-B555-8A59300DEC9A}" destId="{A3680010-06A2-47F5-997E-E633640501C8}" srcOrd="0" destOrd="0" presId="urn:microsoft.com/office/officeart/2005/8/layout/hierarchy3"/>
    <dgm:cxn modelId="{C3BC66D0-70DD-40F8-B581-ECFED9E89D2C}" type="presParOf" srcId="{A3680010-06A2-47F5-997E-E633640501C8}" destId="{88C6AAE6-E5E6-46D7-8060-1E43F9CAE962}" srcOrd="0" destOrd="0" presId="urn:microsoft.com/office/officeart/2005/8/layout/hierarchy3"/>
    <dgm:cxn modelId="{7B8677DB-CD93-4461-93CA-F171B08C2B5D}" type="presParOf" srcId="{A3680010-06A2-47F5-997E-E633640501C8}" destId="{39206024-9376-4F61-BC34-A9A2A8CE1FB3}" srcOrd="1" destOrd="0" presId="urn:microsoft.com/office/officeart/2005/8/layout/hierarchy3"/>
    <dgm:cxn modelId="{F11BC994-42E5-496D-9A83-33EF463DBF86}" type="presParOf" srcId="{3BFAA9CD-2ACF-47FE-B555-8A59300DEC9A}" destId="{C04069CC-4089-4E5D-8787-B652EED79023}" srcOrd="1" destOrd="0" presId="urn:microsoft.com/office/officeart/2005/8/layout/hierarchy3"/>
    <dgm:cxn modelId="{0BDBDE65-BC26-4EC3-B7C3-0FFBFCA83223}" type="presParOf" srcId="{C04069CC-4089-4E5D-8787-B652EED79023}" destId="{676D2A55-4C9B-4BA0-A1B8-EAB91D8F2236}" srcOrd="0" destOrd="0" presId="urn:microsoft.com/office/officeart/2005/8/layout/hierarchy3"/>
    <dgm:cxn modelId="{1C29C177-0775-4F6A-96B3-9ADD555C9E09}" type="presParOf" srcId="{C04069CC-4089-4E5D-8787-B652EED79023}" destId="{D90953B6-ACB6-4433-B51F-AC7D09D8D177}" srcOrd="1" destOrd="0" presId="urn:microsoft.com/office/officeart/2005/8/layout/hierarchy3"/>
    <dgm:cxn modelId="{988E87FE-E265-4C92-B0DB-4C49CB26DB5F}" type="presParOf" srcId="{C04069CC-4089-4E5D-8787-B652EED79023}" destId="{42435D65-89A3-4E94-BF3E-193D5FE7AFB1}" srcOrd="2" destOrd="0" presId="urn:microsoft.com/office/officeart/2005/8/layout/hierarchy3"/>
    <dgm:cxn modelId="{AD2E4A2F-0761-4EC9-BD90-3663D97DC18A}" type="presParOf" srcId="{C04069CC-4089-4E5D-8787-B652EED79023}" destId="{B7DC3E6A-30B6-4976-977A-1E9928649C23}" srcOrd="3" destOrd="0" presId="urn:microsoft.com/office/officeart/2005/8/layout/hierarchy3"/>
    <dgm:cxn modelId="{C5E9F84D-1869-4944-9E8C-F7A97F5F84B4}" type="presParOf" srcId="{C04069CC-4089-4E5D-8787-B652EED79023}" destId="{A62C8170-F948-4570-9978-A23795297CE6}" srcOrd="4" destOrd="0" presId="urn:microsoft.com/office/officeart/2005/8/layout/hierarchy3"/>
    <dgm:cxn modelId="{8CDB8B71-B5C3-4656-8E28-ED755326C3BC}" type="presParOf" srcId="{C04069CC-4089-4E5D-8787-B652EED79023}" destId="{E0E08FEF-63B6-469D-992B-E39371F2B0D5}" srcOrd="5" destOrd="0" presId="urn:microsoft.com/office/officeart/2005/8/layout/hierarchy3"/>
    <dgm:cxn modelId="{3052D7FC-1E60-4F6D-B0EC-4C3D8F164C58}" type="presParOf" srcId="{C04069CC-4089-4E5D-8787-B652EED79023}" destId="{C6D5201B-8F5A-4690-A057-E1F1576452B5}" srcOrd="6" destOrd="0" presId="urn:microsoft.com/office/officeart/2005/8/layout/hierarchy3"/>
    <dgm:cxn modelId="{A9B6ECC4-AFAA-4F7D-A0C2-1D8AE23BE0BA}" type="presParOf" srcId="{C04069CC-4089-4E5D-8787-B652EED79023}" destId="{F81B8D0B-B842-443D-8E44-2E67C4395B22}" srcOrd="7" destOrd="0" presId="urn:microsoft.com/office/officeart/2005/8/layout/hierarchy3"/>
    <dgm:cxn modelId="{580502CA-9876-4186-9188-F746A446CC81}" type="presParOf" srcId="{6800421C-B7FA-47F0-BF3D-0C3CCA138D92}" destId="{1CD88B21-7AA7-47BC-AC1F-D19369055A85}" srcOrd="1" destOrd="0" presId="urn:microsoft.com/office/officeart/2005/8/layout/hierarchy3"/>
    <dgm:cxn modelId="{27003960-77A9-4895-8A70-05D9B694CFA4}" type="presParOf" srcId="{1CD88B21-7AA7-47BC-AC1F-D19369055A85}" destId="{D2CFBF6F-8991-4389-B946-35F4B73FB850}" srcOrd="0" destOrd="0" presId="urn:microsoft.com/office/officeart/2005/8/layout/hierarchy3"/>
    <dgm:cxn modelId="{BD2DDCA7-1E66-46C2-A069-F6427AB22B57}" type="presParOf" srcId="{D2CFBF6F-8991-4389-B946-35F4B73FB850}" destId="{6CA43800-9C47-4CB1-9DBC-F6DF773B0BAA}" srcOrd="0" destOrd="0" presId="urn:microsoft.com/office/officeart/2005/8/layout/hierarchy3"/>
    <dgm:cxn modelId="{78CE8094-6F32-427E-B4A6-C879124DF08C}" type="presParOf" srcId="{D2CFBF6F-8991-4389-B946-35F4B73FB850}" destId="{39E574C0-03EB-4EF0-B624-A5C81125B890}" srcOrd="1" destOrd="0" presId="urn:microsoft.com/office/officeart/2005/8/layout/hierarchy3"/>
    <dgm:cxn modelId="{15D598E3-938A-4AC3-BA3C-0C4C380411BA}" type="presParOf" srcId="{1CD88B21-7AA7-47BC-AC1F-D19369055A85}" destId="{BA4C566F-BFAD-49E5-BFF4-2E05629E5116}" srcOrd="1" destOrd="0" presId="urn:microsoft.com/office/officeart/2005/8/layout/hierarchy3"/>
    <dgm:cxn modelId="{19409295-84FC-4C93-BD3F-CC17263673C1}" type="presParOf" srcId="{BA4C566F-BFAD-49E5-BFF4-2E05629E5116}" destId="{50DF53ED-CF16-41FA-8101-B989E071AC82}" srcOrd="0" destOrd="0" presId="urn:microsoft.com/office/officeart/2005/8/layout/hierarchy3"/>
    <dgm:cxn modelId="{6F49DAA2-3C66-4AAE-8B48-588EE561F5EE}" type="presParOf" srcId="{BA4C566F-BFAD-49E5-BFF4-2E05629E5116}" destId="{59ABE43C-F3F2-46DF-9E02-CA472DEE4E8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B4507-F555-4316-9D10-AFC9C4006859}">
      <dsp:nvSpPr>
        <dsp:cNvPr id="0" name=""/>
        <dsp:cNvSpPr/>
      </dsp:nvSpPr>
      <dsp:spPr>
        <a:xfrm>
          <a:off x="3410741" y="3563993"/>
          <a:ext cx="2537543" cy="1268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Zar" pitchFamily="2" charset="-78"/>
            </a:rPr>
            <a:t>مزایای استفاده از لوله</a:t>
          </a:r>
          <a:endParaRPr lang="en-US" sz="2400" b="1" kern="1200" dirty="0" smtClean="0">
            <a:cs typeface="B Zar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imes New Roman" pitchFamily="18" charset="0"/>
              <a:cs typeface="Times New Roman" pitchFamily="18" charset="0"/>
            </a:rPr>
            <a:t>GRP</a:t>
          </a:r>
          <a:endParaRPr lang="en-US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47902" y="3601154"/>
        <a:ext cx="2463221" cy="1194449"/>
      </dsp:txXfrm>
    </dsp:sp>
    <dsp:sp modelId="{0FEC0820-A22B-433B-B518-58E22138D355}">
      <dsp:nvSpPr>
        <dsp:cNvPr id="0" name=""/>
        <dsp:cNvSpPr/>
      </dsp:nvSpPr>
      <dsp:spPr>
        <a:xfrm rot="15617443">
          <a:off x="1383326" y="2468815"/>
          <a:ext cx="3469673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3469673" y="19577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031421" y="2401650"/>
        <a:ext cx="173483" cy="173483"/>
      </dsp:txXfrm>
    </dsp:sp>
    <dsp:sp modelId="{53B22AD5-9123-4360-A335-0DD7A7423D90}">
      <dsp:nvSpPr>
        <dsp:cNvPr id="0" name=""/>
        <dsp:cNvSpPr/>
      </dsp:nvSpPr>
      <dsp:spPr>
        <a:xfrm>
          <a:off x="288040" y="144019"/>
          <a:ext cx="2537543" cy="1268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latin typeface="Times New Roman" pitchFamily="18" charset="0"/>
              <a:cs typeface="B Zar" pitchFamily="2" charset="-78"/>
            </a:rPr>
            <a:t>مقاومت در برابر خوردگی</a:t>
          </a:r>
          <a:endParaRPr lang="en-US" sz="2200" b="1" kern="1200" dirty="0">
            <a:latin typeface="Times New Roman" pitchFamily="18" charset="0"/>
            <a:cs typeface="B Zar" pitchFamily="2" charset="-78"/>
          </a:endParaRPr>
        </a:p>
      </dsp:txBody>
      <dsp:txXfrm>
        <a:off x="325201" y="181180"/>
        <a:ext cx="2463221" cy="1194449"/>
      </dsp:txXfrm>
    </dsp:sp>
    <dsp:sp modelId="{BD88FACA-AB40-4630-AA9B-F9E0FCBBC900}">
      <dsp:nvSpPr>
        <dsp:cNvPr id="0" name=""/>
        <dsp:cNvSpPr/>
      </dsp:nvSpPr>
      <dsp:spPr>
        <a:xfrm rot="15212061">
          <a:off x="2085922" y="3188893"/>
          <a:ext cx="2064481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2064481" y="19577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66551" y="3156859"/>
        <a:ext cx="103224" cy="103224"/>
      </dsp:txXfrm>
    </dsp:sp>
    <dsp:sp modelId="{5BD7A172-E474-4E91-B5C0-23387F748CA6}">
      <dsp:nvSpPr>
        <dsp:cNvPr id="0" name=""/>
        <dsp:cNvSpPr/>
      </dsp:nvSpPr>
      <dsp:spPr>
        <a:xfrm>
          <a:off x="288040" y="1584177"/>
          <a:ext cx="2537543" cy="1268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cs typeface="B Zar" pitchFamily="2" charset="-78"/>
            </a:rPr>
            <a:t>کاهش وزن</a:t>
          </a:r>
          <a:endParaRPr lang="en-US" sz="2200" b="1" kern="1200" dirty="0">
            <a:latin typeface="Times New Roman" pitchFamily="18" charset="0"/>
            <a:cs typeface="B Zar" pitchFamily="2" charset="-78"/>
          </a:endParaRPr>
        </a:p>
      </dsp:txBody>
      <dsp:txXfrm>
        <a:off x="325201" y="1621338"/>
        <a:ext cx="2463221" cy="1194449"/>
      </dsp:txXfrm>
    </dsp:sp>
    <dsp:sp modelId="{1DF01EDA-03A1-42CE-8D5B-CA1F35D7BB56}">
      <dsp:nvSpPr>
        <dsp:cNvPr id="0" name=""/>
        <dsp:cNvSpPr/>
      </dsp:nvSpPr>
      <dsp:spPr>
        <a:xfrm rot="13361021">
          <a:off x="2720155" y="3908972"/>
          <a:ext cx="796016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796016" y="19577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98262" y="3908649"/>
        <a:ext cx="39800" cy="39800"/>
      </dsp:txXfrm>
    </dsp:sp>
    <dsp:sp modelId="{422E3D2C-9270-4BC7-82F6-8264BF581B84}">
      <dsp:nvSpPr>
        <dsp:cNvPr id="0" name=""/>
        <dsp:cNvSpPr/>
      </dsp:nvSpPr>
      <dsp:spPr>
        <a:xfrm>
          <a:off x="288040" y="3024334"/>
          <a:ext cx="2537543" cy="1268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cs typeface="B Zar" pitchFamily="2" charset="-78"/>
            </a:rPr>
            <a:t>قابلیت عدم نفوذ</a:t>
          </a:r>
          <a:endParaRPr lang="en-US" sz="2200" b="1" kern="1200" dirty="0">
            <a:latin typeface="Times New Roman" pitchFamily="18" charset="0"/>
            <a:cs typeface="B Zar" pitchFamily="2" charset="-78"/>
          </a:endParaRPr>
        </a:p>
      </dsp:txBody>
      <dsp:txXfrm>
        <a:off x="325201" y="3061495"/>
        <a:ext cx="2463221" cy="1194449"/>
      </dsp:txXfrm>
    </dsp:sp>
    <dsp:sp modelId="{8466F10A-2BC8-4EB5-B1CF-B6AD55CEEC08}">
      <dsp:nvSpPr>
        <dsp:cNvPr id="0" name=""/>
        <dsp:cNvSpPr/>
      </dsp:nvSpPr>
      <dsp:spPr>
        <a:xfrm rot="7357165">
          <a:off x="2575402" y="4635953"/>
          <a:ext cx="1085522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1085522" y="19577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91025" y="4628392"/>
        <a:ext cx="54276" cy="54276"/>
      </dsp:txXfrm>
    </dsp:sp>
    <dsp:sp modelId="{ECF87B11-63FB-429A-9AAC-93B622DEC526}">
      <dsp:nvSpPr>
        <dsp:cNvPr id="0" name=""/>
        <dsp:cNvSpPr/>
      </dsp:nvSpPr>
      <dsp:spPr>
        <a:xfrm>
          <a:off x="288040" y="4478296"/>
          <a:ext cx="2537543" cy="1268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latin typeface="Times New Roman" pitchFamily="18" charset="0"/>
              <a:cs typeface="B Zar" pitchFamily="2" charset="-78"/>
            </a:rPr>
            <a:t>عمر مفید و استحکام بالا</a:t>
          </a:r>
          <a:endParaRPr lang="en-US" sz="2200" b="1" kern="1200" dirty="0">
            <a:latin typeface="Times New Roman" pitchFamily="18" charset="0"/>
            <a:cs typeface="B Zar" pitchFamily="2" charset="-78"/>
          </a:endParaRPr>
        </a:p>
      </dsp:txBody>
      <dsp:txXfrm>
        <a:off x="325201" y="4515457"/>
        <a:ext cx="2463221" cy="1194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DB694-FE03-4BFC-97BC-A50AD2C847D8}">
      <dsp:nvSpPr>
        <dsp:cNvPr id="0" name=""/>
        <dsp:cNvSpPr/>
      </dsp:nvSpPr>
      <dsp:spPr>
        <a:xfrm>
          <a:off x="2365299" y="2250297"/>
          <a:ext cx="3199689" cy="2750363"/>
        </a:xfrm>
        <a:prstGeom prst="gear9">
          <a:avLst/>
        </a:prstGeom>
        <a:solidFill>
          <a:schemeClr val="accent1">
            <a:lumMod val="5000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Nazanin" pitchFamily="2" charset="-78"/>
            </a:rPr>
            <a:t>مصارف لوله های </a:t>
          </a:r>
          <a:r>
            <a:rPr lang="en-US" sz="2200" b="1" kern="1200" dirty="0" smtClean="0">
              <a:latin typeface="Times New Roman" pitchFamily="18" charset="0"/>
              <a:cs typeface="Times New Roman" pitchFamily="18" charset="0"/>
            </a:rPr>
            <a:t>GRP</a:t>
          </a:r>
          <a:endParaRPr lang="fa-IR" sz="22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4997" y="2894556"/>
        <a:ext cx="1980293" cy="1413744"/>
      </dsp:txXfrm>
    </dsp:sp>
    <dsp:sp modelId="{CAF516F6-7719-404F-9AC9-12DA9AE68577}">
      <dsp:nvSpPr>
        <dsp:cNvPr id="0" name=""/>
        <dsp:cNvSpPr/>
      </dsp:nvSpPr>
      <dsp:spPr>
        <a:xfrm>
          <a:off x="842662" y="1533402"/>
          <a:ext cx="2167506" cy="200026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latin typeface="Times New Roman" pitchFamily="18" charset="0"/>
              <a:cs typeface="Times New Roman" pitchFamily="18" charset="0"/>
            </a:rPr>
            <a:t>آب  شهری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(1960)</a:t>
          </a:r>
          <a:endParaRPr lang="fa-I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0545" y="2040018"/>
        <a:ext cx="1111740" cy="987032"/>
      </dsp:txXfrm>
    </dsp:sp>
    <dsp:sp modelId="{E591629B-191B-4238-8D77-64270B97C185}">
      <dsp:nvSpPr>
        <dsp:cNvPr id="0" name=""/>
        <dsp:cNvSpPr/>
      </dsp:nvSpPr>
      <dsp:spPr>
        <a:xfrm rot="20700000">
          <a:off x="2110104" y="220233"/>
          <a:ext cx="1959850" cy="19598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latin typeface="Times New Roman" pitchFamily="18" charset="0"/>
              <a:cs typeface="Times New Roman" pitchFamily="18" charset="0"/>
            </a:rPr>
            <a:t>صنایع شیمیایی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 (1950)</a:t>
          </a:r>
          <a:endParaRPr lang="fa-IR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-20700000">
        <a:off x="2539956" y="650085"/>
        <a:ext cx="1100145" cy="1100145"/>
      </dsp:txXfrm>
    </dsp:sp>
    <dsp:sp modelId="{768731C8-C313-4EF0-BDC1-09AA090A3159}">
      <dsp:nvSpPr>
        <dsp:cNvPr id="0" name=""/>
        <dsp:cNvSpPr/>
      </dsp:nvSpPr>
      <dsp:spPr>
        <a:xfrm>
          <a:off x="2387431" y="1830161"/>
          <a:ext cx="3520464" cy="3520464"/>
        </a:xfrm>
        <a:prstGeom prst="circularArrow">
          <a:avLst>
            <a:gd name="adj1" fmla="val 4688"/>
            <a:gd name="adj2" fmla="val 299029"/>
            <a:gd name="adj3" fmla="val 2532555"/>
            <a:gd name="adj4" fmla="val 15826412"/>
            <a:gd name="adj5" fmla="val 5469"/>
          </a:avLst>
        </a:prstGeom>
        <a:solidFill>
          <a:srgbClr val="990099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ED4FD-A9EA-4FF0-8A6E-C0FE024B3405}">
      <dsp:nvSpPr>
        <dsp:cNvPr id="0" name=""/>
        <dsp:cNvSpPr/>
      </dsp:nvSpPr>
      <dsp:spPr>
        <a:xfrm>
          <a:off x="635509" y="1154167"/>
          <a:ext cx="2557837" cy="255783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990099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30BF3-3194-4020-B3C5-FF126FE851BC}">
      <dsp:nvSpPr>
        <dsp:cNvPr id="0" name=""/>
        <dsp:cNvSpPr/>
      </dsp:nvSpPr>
      <dsp:spPr>
        <a:xfrm>
          <a:off x="1656770" y="-212508"/>
          <a:ext cx="2757863" cy="275786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990099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E52D4-EB22-4E90-8194-2BD6950FFFFA}">
      <dsp:nvSpPr>
        <dsp:cNvPr id="0" name=""/>
        <dsp:cNvSpPr/>
      </dsp:nvSpPr>
      <dsp:spPr>
        <a:xfrm>
          <a:off x="3057" y="3508479"/>
          <a:ext cx="6529845" cy="1636368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extrusionH="381000" contourW="1000" prstMaterial="flat">
          <a:bevelT w="95250" h="101600"/>
          <a:contourClr>
            <a:schemeClr val="accent3">
              <a:satMod val="3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>
              <a:solidFill>
                <a:schemeClr val="tx1"/>
              </a:solidFill>
              <a:cs typeface="B Zar" pitchFamily="2" charset="-78"/>
            </a:rPr>
            <a:t>تئوری کاستاگیلانو </a:t>
          </a:r>
          <a:endParaRPr lang="en-US" sz="3400" b="1" kern="1200" dirty="0">
            <a:solidFill>
              <a:schemeClr val="tx1"/>
            </a:solidFill>
            <a:cs typeface="B Zar" pitchFamily="2" charset="-78"/>
          </a:endParaRPr>
        </a:p>
      </dsp:txBody>
      <dsp:txXfrm>
        <a:off x="50985" y="3556407"/>
        <a:ext cx="6433989" cy="1540512"/>
      </dsp:txXfrm>
    </dsp:sp>
    <dsp:sp modelId="{894335E2-97DF-4F35-B2DD-248E8856CF06}">
      <dsp:nvSpPr>
        <dsp:cNvPr id="0" name=""/>
        <dsp:cNvSpPr/>
      </dsp:nvSpPr>
      <dsp:spPr>
        <a:xfrm>
          <a:off x="3057" y="1755765"/>
          <a:ext cx="6529845" cy="163636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extrusionH="381000" contourW="1000" prstMaterial="flat">
          <a:bevelT w="95250" h="101600"/>
          <a:contourClr>
            <a:schemeClr val="accent6">
              <a:satMod val="3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b="1" kern="1200" dirty="0" smtClean="0">
              <a:solidFill>
                <a:schemeClr val="tx1"/>
              </a:solidFill>
              <a:cs typeface="B Zar" pitchFamily="2" charset="-78"/>
            </a:rPr>
            <a:t>مقاومت </a:t>
          </a:r>
          <a:r>
            <a:rPr lang="fa-IR" sz="3400" b="1" kern="1200" dirty="0" smtClean="0">
              <a:solidFill>
                <a:schemeClr val="tx1"/>
              </a:solidFill>
              <a:cs typeface="B Zar" pitchFamily="2" charset="-78"/>
            </a:rPr>
            <a:t>لوله </a:t>
          </a:r>
          <a:r>
            <a:rPr lang="ar-SA" sz="3400" b="1" kern="1200" dirty="0" smtClean="0">
              <a:solidFill>
                <a:schemeClr val="tx1"/>
              </a:solidFill>
              <a:cs typeface="B Zar" pitchFamily="2" charset="-78"/>
            </a:rPr>
            <a:t>در برابر تغییر شکل ناشی از نیروهای خارجی</a:t>
          </a:r>
          <a:endParaRPr lang="en-US" sz="3400" b="1" kern="1200" dirty="0">
            <a:solidFill>
              <a:schemeClr val="tx1"/>
            </a:solidFill>
            <a:cs typeface="B Zar" pitchFamily="2" charset="-78"/>
          </a:endParaRPr>
        </a:p>
      </dsp:txBody>
      <dsp:txXfrm>
        <a:off x="50985" y="1803693"/>
        <a:ext cx="6433989" cy="1540512"/>
      </dsp:txXfrm>
    </dsp:sp>
    <dsp:sp modelId="{17086E38-AF34-4036-B753-9673E838B120}">
      <dsp:nvSpPr>
        <dsp:cNvPr id="0" name=""/>
        <dsp:cNvSpPr/>
      </dsp:nvSpPr>
      <dsp:spPr>
        <a:xfrm>
          <a:off x="3057" y="3051"/>
          <a:ext cx="3197769" cy="1636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extrusionH="381000" contourW="1000" prstMaterial="flat">
          <a:bevelT w="95250" h="1016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>
              <a:solidFill>
                <a:schemeClr val="tx1"/>
              </a:solidFill>
              <a:cs typeface="B Zar" pitchFamily="2" charset="-78"/>
            </a:rPr>
            <a:t>نصب لوله در زیر زمین</a:t>
          </a:r>
          <a:endParaRPr lang="en-US" sz="3400" b="1" kern="1200" dirty="0">
            <a:solidFill>
              <a:schemeClr val="tx1"/>
            </a:solidFill>
            <a:cs typeface="B Zar" pitchFamily="2" charset="-78"/>
          </a:endParaRPr>
        </a:p>
      </dsp:txBody>
      <dsp:txXfrm>
        <a:off x="50985" y="50979"/>
        <a:ext cx="3101913" cy="1540512"/>
      </dsp:txXfrm>
    </dsp:sp>
    <dsp:sp modelId="{F5092C67-1664-4D28-8955-271A94960FD1}">
      <dsp:nvSpPr>
        <dsp:cNvPr id="0" name=""/>
        <dsp:cNvSpPr/>
      </dsp:nvSpPr>
      <dsp:spPr>
        <a:xfrm>
          <a:off x="3335133" y="3051"/>
          <a:ext cx="3197769" cy="1636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extrusionH="381000" contourW="1000" prstMaterial="flat">
          <a:bevelT w="95250" h="1016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>
              <a:solidFill>
                <a:schemeClr val="tx1"/>
              </a:solidFill>
              <a:cs typeface="B Zar" pitchFamily="2" charset="-78"/>
            </a:rPr>
            <a:t>نصب لوله بر روی زمین</a:t>
          </a:r>
          <a:endParaRPr lang="en-US" sz="3400" b="1" kern="1200" dirty="0">
            <a:solidFill>
              <a:schemeClr val="tx1"/>
            </a:solidFill>
            <a:cs typeface="B Zar" pitchFamily="2" charset="-78"/>
          </a:endParaRPr>
        </a:p>
      </dsp:txBody>
      <dsp:txXfrm>
        <a:off x="3383061" y="50979"/>
        <a:ext cx="3101913" cy="1540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6AAE6-E5E6-46D7-8060-1E43F9CAE962}">
      <dsp:nvSpPr>
        <dsp:cNvPr id="0" name=""/>
        <dsp:cNvSpPr/>
      </dsp:nvSpPr>
      <dsp:spPr>
        <a:xfrm>
          <a:off x="273074" y="0"/>
          <a:ext cx="1560966" cy="604283"/>
        </a:xfrm>
        <a:prstGeom prst="roundRect">
          <a:avLst>
            <a:gd name="adj" fmla="val 10000"/>
          </a:avLst>
        </a:prstGeom>
        <a:solidFill>
          <a:srgbClr val="5CF51F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latin typeface="Times New Roman" pitchFamily="18" charset="0"/>
              <a:cs typeface="B Zar" pitchFamily="2" charset="-78"/>
            </a:rPr>
            <a:t>مدول عرضی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B Zar" pitchFamily="2" charset="-78"/>
          </a:endParaRPr>
        </a:p>
      </dsp:txBody>
      <dsp:txXfrm>
        <a:off x="290773" y="17699"/>
        <a:ext cx="1525568" cy="568885"/>
      </dsp:txXfrm>
    </dsp:sp>
    <dsp:sp modelId="{676D2A55-4C9B-4BA0-A1B8-EAB91D8F2236}">
      <dsp:nvSpPr>
        <dsp:cNvPr id="0" name=""/>
        <dsp:cNvSpPr/>
      </dsp:nvSpPr>
      <dsp:spPr>
        <a:xfrm>
          <a:off x="429171" y="604283"/>
          <a:ext cx="210725" cy="34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63"/>
              </a:lnTo>
              <a:lnTo>
                <a:pt x="210725" y="342763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953B6-ACB6-4433-B51F-AC7D09D8D177}">
      <dsp:nvSpPr>
        <dsp:cNvPr id="0" name=""/>
        <dsp:cNvSpPr/>
      </dsp:nvSpPr>
      <dsp:spPr>
        <a:xfrm>
          <a:off x="639897" y="711283"/>
          <a:ext cx="1426798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Halpin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-Tsai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707" y="725093"/>
        <a:ext cx="1399178" cy="443905"/>
      </dsp:txXfrm>
    </dsp:sp>
    <dsp:sp modelId="{42435D65-89A3-4E94-BF3E-193D5FE7AFB1}">
      <dsp:nvSpPr>
        <dsp:cNvPr id="0" name=""/>
        <dsp:cNvSpPr/>
      </dsp:nvSpPr>
      <dsp:spPr>
        <a:xfrm>
          <a:off x="429171" y="604283"/>
          <a:ext cx="210725" cy="945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504"/>
              </a:lnTo>
              <a:lnTo>
                <a:pt x="210725" y="945504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C3E6A-30B6-4976-977A-1E9928649C23}">
      <dsp:nvSpPr>
        <dsp:cNvPr id="0" name=""/>
        <dsp:cNvSpPr/>
      </dsp:nvSpPr>
      <dsp:spPr>
        <a:xfrm>
          <a:off x="639897" y="1314025"/>
          <a:ext cx="1426805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Tsai-Hahn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707" y="1327835"/>
        <a:ext cx="1399185" cy="443905"/>
      </dsp:txXfrm>
    </dsp:sp>
    <dsp:sp modelId="{672B2F37-B340-4803-8A26-E265561D9045}">
      <dsp:nvSpPr>
        <dsp:cNvPr id="0" name=""/>
        <dsp:cNvSpPr/>
      </dsp:nvSpPr>
      <dsp:spPr>
        <a:xfrm>
          <a:off x="429171" y="604283"/>
          <a:ext cx="210725" cy="1534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911"/>
              </a:lnTo>
              <a:lnTo>
                <a:pt x="210725" y="1534911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06D04-026A-4BA4-B97A-E98668AFE6AF}">
      <dsp:nvSpPr>
        <dsp:cNvPr id="0" name=""/>
        <dsp:cNvSpPr/>
      </dsp:nvSpPr>
      <dsp:spPr>
        <a:xfrm>
          <a:off x="639897" y="1903432"/>
          <a:ext cx="2022776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Improved</a:t>
          </a:r>
          <a:r>
            <a:rPr lang="en-US" sz="1900" kern="1200" dirty="0" smtClean="0"/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Ruess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707" y="1917242"/>
        <a:ext cx="1995156" cy="443905"/>
      </dsp:txXfrm>
    </dsp:sp>
    <dsp:sp modelId="{A6B411F4-5928-4CD6-9071-C3AA622A7412}">
      <dsp:nvSpPr>
        <dsp:cNvPr id="0" name=""/>
        <dsp:cNvSpPr/>
      </dsp:nvSpPr>
      <dsp:spPr>
        <a:xfrm>
          <a:off x="429171" y="604283"/>
          <a:ext cx="210725" cy="2124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318"/>
              </a:lnTo>
              <a:lnTo>
                <a:pt x="210725" y="212431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9AE92-D1C7-478E-A7C4-6EDDBAC05C07}">
      <dsp:nvSpPr>
        <dsp:cNvPr id="0" name=""/>
        <dsp:cNvSpPr/>
      </dsp:nvSpPr>
      <dsp:spPr>
        <a:xfrm>
          <a:off x="639897" y="2492839"/>
          <a:ext cx="1426805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Empirical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707" y="2506649"/>
        <a:ext cx="1399185" cy="443905"/>
      </dsp:txXfrm>
    </dsp:sp>
    <dsp:sp modelId="{A62C8170-F948-4570-9978-A23795297CE6}">
      <dsp:nvSpPr>
        <dsp:cNvPr id="0" name=""/>
        <dsp:cNvSpPr/>
      </dsp:nvSpPr>
      <dsp:spPr>
        <a:xfrm>
          <a:off x="429171" y="604283"/>
          <a:ext cx="210725" cy="2713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725"/>
              </a:lnTo>
              <a:lnTo>
                <a:pt x="210725" y="2713725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08FEF-63B6-469D-992B-E39371F2B0D5}">
      <dsp:nvSpPr>
        <dsp:cNvPr id="0" name=""/>
        <dsp:cNvSpPr/>
      </dsp:nvSpPr>
      <dsp:spPr>
        <a:xfrm>
          <a:off x="639897" y="3082245"/>
          <a:ext cx="1444565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Spencers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707" y="3096055"/>
        <a:ext cx="1416945" cy="443905"/>
      </dsp:txXfrm>
    </dsp:sp>
    <dsp:sp modelId="{C6D5201B-8F5A-4690-A057-E1F1576452B5}">
      <dsp:nvSpPr>
        <dsp:cNvPr id="0" name=""/>
        <dsp:cNvSpPr/>
      </dsp:nvSpPr>
      <dsp:spPr>
        <a:xfrm>
          <a:off x="429171" y="604283"/>
          <a:ext cx="210725" cy="3305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5585"/>
              </a:lnTo>
              <a:lnTo>
                <a:pt x="210725" y="3305585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B8D0B-B842-443D-8E44-2E67C4395B22}">
      <dsp:nvSpPr>
        <dsp:cNvPr id="0" name=""/>
        <dsp:cNvSpPr/>
      </dsp:nvSpPr>
      <dsp:spPr>
        <a:xfrm>
          <a:off x="639897" y="3674106"/>
          <a:ext cx="1944193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Modified Rom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707" y="3687916"/>
        <a:ext cx="1916573" cy="443905"/>
      </dsp:txXfrm>
    </dsp:sp>
    <dsp:sp modelId="{6CA43800-9C47-4CB1-9DBC-F6DF773B0BAA}">
      <dsp:nvSpPr>
        <dsp:cNvPr id="0" name=""/>
        <dsp:cNvSpPr/>
      </dsp:nvSpPr>
      <dsp:spPr>
        <a:xfrm>
          <a:off x="3084777" y="2222"/>
          <a:ext cx="1209547" cy="651450"/>
        </a:xfrm>
        <a:prstGeom prst="roundRect">
          <a:avLst>
            <a:gd name="adj" fmla="val 10000"/>
          </a:avLst>
        </a:prstGeom>
        <a:solidFill>
          <a:srgbClr val="5CF51F"/>
        </a:solidFill>
        <a:ln>
          <a:solidFill>
            <a:srgbClr val="00FF0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latin typeface="Times New Roman" pitchFamily="18" charset="0"/>
              <a:cs typeface="B Zar" pitchFamily="2" charset="-78"/>
            </a:rPr>
            <a:t>مدول برشی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03857" y="21302"/>
        <a:ext cx="1171387" cy="613290"/>
      </dsp:txXfrm>
    </dsp:sp>
    <dsp:sp modelId="{50DF53ED-CF16-41FA-8101-B989E071AC82}">
      <dsp:nvSpPr>
        <dsp:cNvPr id="0" name=""/>
        <dsp:cNvSpPr/>
      </dsp:nvSpPr>
      <dsp:spPr>
        <a:xfrm>
          <a:off x="3205732" y="653672"/>
          <a:ext cx="154595" cy="508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63"/>
              </a:lnTo>
              <a:lnTo>
                <a:pt x="154595" y="508163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BE43C-F3F2-46DF-9E02-CA472DEE4E8A}">
      <dsp:nvSpPr>
        <dsp:cNvPr id="0" name=""/>
        <dsp:cNvSpPr/>
      </dsp:nvSpPr>
      <dsp:spPr>
        <a:xfrm>
          <a:off x="3360327" y="926073"/>
          <a:ext cx="1685269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Halpin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-Tsai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4137" y="939883"/>
        <a:ext cx="1657649" cy="443905"/>
      </dsp:txXfrm>
    </dsp:sp>
    <dsp:sp modelId="{C592B725-2FE4-4450-837B-574805518547}">
      <dsp:nvSpPr>
        <dsp:cNvPr id="0" name=""/>
        <dsp:cNvSpPr/>
      </dsp:nvSpPr>
      <dsp:spPr>
        <a:xfrm>
          <a:off x="3205732" y="653672"/>
          <a:ext cx="155583" cy="1097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569"/>
              </a:lnTo>
              <a:lnTo>
                <a:pt x="155583" y="1097569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609E6-87A6-4852-B3F5-E71D1B90DBFD}">
      <dsp:nvSpPr>
        <dsp:cNvPr id="0" name=""/>
        <dsp:cNvSpPr/>
      </dsp:nvSpPr>
      <dsp:spPr>
        <a:xfrm>
          <a:off x="3361316" y="1515479"/>
          <a:ext cx="1598395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Tsai-Hahn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126" y="1529289"/>
        <a:ext cx="1570775" cy="443905"/>
      </dsp:txXfrm>
    </dsp:sp>
    <dsp:sp modelId="{43B2FED6-BCFB-4949-A5A1-8522A6386C64}">
      <dsp:nvSpPr>
        <dsp:cNvPr id="0" name=""/>
        <dsp:cNvSpPr/>
      </dsp:nvSpPr>
      <dsp:spPr>
        <a:xfrm>
          <a:off x="3205732" y="653672"/>
          <a:ext cx="155583" cy="1686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976"/>
              </a:lnTo>
              <a:lnTo>
                <a:pt x="155583" y="1686976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5B1C0-0335-4131-AD25-3DB5A53CF83F}">
      <dsp:nvSpPr>
        <dsp:cNvPr id="0" name=""/>
        <dsp:cNvSpPr/>
      </dsp:nvSpPr>
      <dsp:spPr>
        <a:xfrm>
          <a:off x="3361316" y="2104886"/>
          <a:ext cx="1078955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Chamis</a:t>
          </a:r>
          <a:endParaRPr lang="en-US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126" y="2118696"/>
        <a:ext cx="1051335" cy="443905"/>
      </dsp:txXfrm>
    </dsp:sp>
    <dsp:sp modelId="{30E77C39-B38A-4973-B545-892CCFC752F7}">
      <dsp:nvSpPr>
        <dsp:cNvPr id="0" name=""/>
        <dsp:cNvSpPr/>
      </dsp:nvSpPr>
      <dsp:spPr>
        <a:xfrm>
          <a:off x="3205732" y="653672"/>
          <a:ext cx="155583" cy="2276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383"/>
              </a:lnTo>
              <a:lnTo>
                <a:pt x="155583" y="2276383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2F12C-58C6-413A-83AE-6640B2E29F97}">
      <dsp:nvSpPr>
        <dsp:cNvPr id="0" name=""/>
        <dsp:cNvSpPr/>
      </dsp:nvSpPr>
      <dsp:spPr>
        <a:xfrm>
          <a:off x="3361316" y="2694293"/>
          <a:ext cx="1391965" cy="47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Empirical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126" y="2708103"/>
        <a:ext cx="1364345" cy="4439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34BAB-BCCE-4E32-A6EA-A4447901AAD1}">
      <dsp:nvSpPr>
        <dsp:cNvPr id="0" name=""/>
        <dsp:cNvSpPr/>
      </dsp:nvSpPr>
      <dsp:spPr>
        <a:xfrm>
          <a:off x="3448296" y="1295756"/>
          <a:ext cx="1467584" cy="1467584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perspectiveRight"/>
          <a:lightRig rig="threePt" dir="t"/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cs typeface="B Zar" pitchFamily="2" charset="-78"/>
            </a:rPr>
            <a:t>سفتی لوله</a:t>
          </a:r>
          <a:endParaRPr lang="en-US" sz="2200" b="1" kern="1200" dirty="0">
            <a:cs typeface="B Zar" pitchFamily="2" charset="-78"/>
          </a:endParaRPr>
        </a:p>
      </dsp:txBody>
      <dsp:txXfrm>
        <a:off x="3663219" y="1510679"/>
        <a:ext cx="1037738" cy="1037738"/>
      </dsp:txXfrm>
    </dsp:sp>
    <dsp:sp modelId="{C8765C29-4C2F-4142-84CC-2F3CEAC7AB5C}">
      <dsp:nvSpPr>
        <dsp:cNvPr id="0" name=""/>
        <dsp:cNvSpPr/>
      </dsp:nvSpPr>
      <dsp:spPr>
        <a:xfrm rot="1332272">
          <a:off x="4808251" y="2562633"/>
          <a:ext cx="1435068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1435068" y="15391"/>
              </a:lnTo>
            </a:path>
          </a:pathLst>
        </a:custGeom>
        <a:noFill/>
        <a:ln w="63500" cap="flat" cmpd="thickThin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perspectiveRight"/>
          <a:lightRig rig="threePt" dir="t"/>
        </a:scene3d>
        <a:sp3d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9909" y="2542148"/>
        <a:ext cx="71753" cy="71753"/>
      </dsp:txXfrm>
    </dsp:sp>
    <dsp:sp modelId="{CCF8AED6-2A51-4565-83DF-1651CE3DE0A8}">
      <dsp:nvSpPr>
        <dsp:cNvPr id="0" name=""/>
        <dsp:cNvSpPr/>
      </dsp:nvSpPr>
      <dsp:spPr>
        <a:xfrm>
          <a:off x="6090823" y="2447990"/>
          <a:ext cx="1828184" cy="1467584"/>
        </a:xfrm>
        <a:prstGeom prst="ellipse">
          <a:avLst/>
        </a:prstGeom>
        <a:gradFill rotWithShape="1">
          <a:gsLst>
            <a:gs pos="0">
              <a:schemeClr val="dk1">
                <a:shade val="15000"/>
                <a:satMod val="180000"/>
              </a:schemeClr>
            </a:gs>
            <a:gs pos="50000">
              <a:schemeClr val="dk1">
                <a:shade val="45000"/>
                <a:satMod val="170000"/>
              </a:schemeClr>
            </a:gs>
            <a:gs pos="70000">
              <a:schemeClr val="dk1">
                <a:tint val="99000"/>
                <a:shade val="65000"/>
                <a:satMod val="155000"/>
              </a:schemeClr>
            </a:gs>
            <a:gs pos="100000">
              <a:schemeClr val="dk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perspectiveRight"/>
          <a:lightRig rig="threePt" dir="t"/>
        </a:scene3d>
        <a:sp3d contourW="1000" prstMaterial="flat">
          <a:bevelT w="95250" h="101600"/>
          <a:contourClr>
            <a:schemeClr val="dk1">
              <a:satMod val="30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1" kern="1200" dirty="0" smtClean="0">
              <a:latin typeface="Times New Roman" pitchFamily="18" charset="0"/>
              <a:cs typeface="B Zar" pitchFamily="2" charset="-78"/>
            </a:rPr>
            <a:t>استاندارد</a:t>
          </a:r>
          <a:endParaRPr lang="en-US" sz="2100" b="1" kern="1200" dirty="0" smtClean="0">
            <a:latin typeface="Times New Roman" pitchFamily="18" charset="0"/>
            <a:cs typeface="B Zar" pitchFamily="2" charset="-78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Times New Roman" pitchFamily="18" charset="0"/>
              <a:cs typeface="Times New Roman" pitchFamily="18" charset="0"/>
            </a:rPr>
            <a:t>2500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Pa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58554" y="2662913"/>
        <a:ext cx="1292722" cy="1037738"/>
      </dsp:txXfrm>
    </dsp:sp>
    <dsp:sp modelId="{74D6F4F7-1260-47D8-99C2-0CCC5D9D0A0F}">
      <dsp:nvSpPr>
        <dsp:cNvPr id="0" name=""/>
        <dsp:cNvSpPr/>
      </dsp:nvSpPr>
      <dsp:spPr>
        <a:xfrm rot="8900122">
          <a:off x="2460311" y="2710509"/>
          <a:ext cx="1185457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1185457" y="15391"/>
              </a:lnTo>
            </a:path>
          </a:pathLst>
        </a:custGeom>
        <a:noFill/>
        <a:ln w="63500" cap="flat" cmpd="thickThin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perspectiveRight"/>
          <a:lightRig rig="threePt" dir="t"/>
        </a:scene3d>
        <a:sp3d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23403" y="2696264"/>
        <a:ext cx="59272" cy="59272"/>
      </dsp:txXfrm>
    </dsp:sp>
    <dsp:sp modelId="{6FAEBA50-8ACB-459E-AF02-6F8C3FE27267}">
      <dsp:nvSpPr>
        <dsp:cNvPr id="0" name=""/>
        <dsp:cNvSpPr/>
      </dsp:nvSpPr>
      <dsp:spPr>
        <a:xfrm>
          <a:off x="977778" y="2736073"/>
          <a:ext cx="1738031" cy="1467584"/>
        </a:xfrm>
        <a:prstGeom prst="ellipse">
          <a:avLst/>
        </a:prstGeom>
        <a:gradFill rotWithShape="1">
          <a:gsLst>
            <a:gs pos="0">
              <a:schemeClr val="dk1">
                <a:shade val="15000"/>
                <a:satMod val="180000"/>
              </a:schemeClr>
            </a:gs>
            <a:gs pos="50000">
              <a:schemeClr val="dk1">
                <a:shade val="45000"/>
                <a:satMod val="170000"/>
              </a:schemeClr>
            </a:gs>
            <a:gs pos="70000">
              <a:schemeClr val="dk1">
                <a:tint val="99000"/>
                <a:shade val="65000"/>
                <a:satMod val="155000"/>
              </a:schemeClr>
            </a:gs>
            <a:gs pos="100000">
              <a:schemeClr val="dk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perspectiveRight"/>
          <a:lightRig rig="threePt" dir="t"/>
        </a:scene3d>
        <a:sp3d contourW="1000" prstMaterial="flat">
          <a:bevelT w="95250" h="101600"/>
          <a:contourClr>
            <a:schemeClr val="dk1">
              <a:satMod val="30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Zar" pitchFamily="2" charset="-78"/>
            </a:rPr>
            <a:t>کُد نویسی</a:t>
          </a:r>
          <a:endParaRPr lang="en-US" sz="2400" b="1" kern="1200" dirty="0" smtClean="0">
            <a:cs typeface="B Zar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Times New Roman" pitchFamily="18" charset="0"/>
              <a:cs typeface="Times New Roman" pitchFamily="18" charset="0"/>
            </a:rPr>
            <a:t>2417.2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Pa</a:t>
          </a:r>
          <a:endParaRPr lang="fa-IR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cs typeface="B Zar" pitchFamily="2" charset="-78"/>
          </a:endParaRPr>
        </a:p>
      </dsp:txBody>
      <dsp:txXfrm>
        <a:off x="1232307" y="2950996"/>
        <a:ext cx="1228973" cy="1037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4000" dirty="0">
                <a:solidFill>
                  <a:srgbClr val="FF0000"/>
                </a:solidFill>
                <a:cs typeface="B Titr" panose="00000700000000000000" pitchFamily="2" charset="-78"/>
              </a:rPr>
              <a:t>کُد </a:t>
            </a:r>
            <a:r>
              <a:rPr lang="ar-SA" sz="4000" dirty="0">
                <a:solidFill>
                  <a:srgbClr val="FF0000"/>
                </a:solidFill>
                <a:cs typeface="B Titr" panose="00000700000000000000" pitchFamily="2" charset="-78"/>
              </a:rPr>
              <a:t>نویسی به منظور تخمین مقدار سفتی لوله</a:t>
            </a:r>
            <a:r>
              <a:rPr lang="en-US" sz="4000" dirty="0">
                <a:solidFill>
                  <a:srgbClr val="FF0000"/>
                </a:solidFill>
                <a:cs typeface="B Titr" panose="00000700000000000000" pitchFamily="2" charset="-78"/>
              </a:rPr>
              <a:t>‌</a:t>
            </a:r>
            <a:r>
              <a:rPr lang="ar-SA" sz="4000" dirty="0">
                <a:solidFill>
                  <a:srgbClr val="FF0000"/>
                </a:solidFill>
                <a:cs typeface="B Titr" panose="00000700000000000000" pitchFamily="2" charset="-78"/>
              </a:rPr>
              <a:t>های کامپوزیتی و پیش بینی تخریب اولین لایه در این لوله</a:t>
            </a:r>
            <a:r>
              <a:rPr lang="en-US" sz="4000" dirty="0">
                <a:solidFill>
                  <a:srgbClr val="FF0000"/>
                </a:solidFill>
                <a:cs typeface="B Titr" panose="00000700000000000000" pitchFamily="2" charset="-78"/>
              </a:rPr>
              <a:t>‌</a:t>
            </a:r>
            <a:r>
              <a:rPr lang="ar-SA" sz="4000" dirty="0">
                <a:solidFill>
                  <a:srgbClr val="FF0000"/>
                </a:solidFill>
                <a:cs typeface="B Titr" panose="00000700000000000000" pitchFamily="2" charset="-78"/>
              </a:rPr>
              <a:t>ها، مطابق با استاندارد آزمون </a:t>
            </a:r>
            <a:r>
              <a:rPr lang="ar-SA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سفتی</a:t>
            </a:r>
            <a:r>
              <a:rPr lang="en-US" sz="360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4000" smtClean="0">
                <a:solidFill>
                  <a:srgbClr val="008000"/>
                </a:solidFill>
                <a:cs typeface="B Titr" panose="00000700000000000000" pitchFamily="2" charset="-78"/>
              </a:rPr>
              <a:t>علیرضا </a:t>
            </a: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مروارید عراقی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مهر 94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oc\Desktop\mlogo-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852"/>
            <a:ext cx="28194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محاسبه مقادیر معیار های تخریب برای تمامی لایه ها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 descr="C:\Users\ELGuaje\Desktop\3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67198"/>
            <a:ext cx="8103870" cy="2633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کُد نشان می دهد کدام لایه، با چه معیار و مُدی دچار تخریب شده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 descr="C:\Users\EL Guaje\Desktop\2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8001000" cy="246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800" b="1" dirty="0">
                <a:cs typeface="B Titr" panose="00000700000000000000" pitchFamily="2" charset="-78"/>
              </a:rPr>
              <a:t>1- </a:t>
            </a:r>
            <a:r>
              <a:rPr lang="fa-IR" sz="2400" b="1" dirty="0">
                <a:cs typeface="B Titr" panose="00000700000000000000" pitchFamily="2" charset="-78"/>
              </a:rPr>
              <a:t>آشنایی با استاندارد مربوط به لوله های کامپوزیتی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800" b="1" dirty="0">
                <a:cs typeface="B Titr" panose="00000700000000000000" pitchFamily="2" charset="-78"/>
              </a:rPr>
              <a:t>2- </a:t>
            </a:r>
            <a:r>
              <a:rPr lang="fa-IR" sz="2400" b="1" dirty="0">
                <a:cs typeface="B Titr" panose="00000700000000000000" pitchFamily="2" charset="-78"/>
              </a:rPr>
              <a:t>آشنایی با معادلات مربوط به محاسبه مدول عرضی و برشی لایه 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FRP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anose="00000700000000000000" pitchFamily="2" charset="-78"/>
              </a:rPr>
              <a:t>3- </a:t>
            </a:r>
            <a:r>
              <a:rPr lang="fa-IR" sz="2800" b="1" dirty="0">
                <a:cs typeface="B Titr" panose="00000700000000000000" pitchFamily="2" charset="-78"/>
              </a:rPr>
              <a:t>محاسبه مدول الاستیسیته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Hoop</a:t>
            </a:r>
            <a:r>
              <a:rPr lang="fa-IR" sz="2800" b="1" dirty="0">
                <a:cs typeface="B Titr" panose="00000700000000000000" pitchFamily="2" charset="-78"/>
              </a:rPr>
              <a:t> با استفاده از ماتریس </a:t>
            </a:r>
            <a:r>
              <a:rPr lang="fa-IR" sz="2800" b="1" dirty="0" smtClean="0">
                <a:cs typeface="B Titr" panose="00000700000000000000" pitchFamily="2" charset="-78"/>
              </a:rPr>
              <a:t>انتقال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800" b="1" dirty="0">
                <a:cs typeface="B Titr" panose="00000700000000000000" pitchFamily="2" charset="-78"/>
              </a:rPr>
              <a:t>4- </a:t>
            </a:r>
            <a:r>
              <a:rPr lang="fa-IR" sz="2400" b="1" dirty="0">
                <a:cs typeface="B Titr" panose="00000700000000000000" pitchFamily="2" charset="-78"/>
              </a:rPr>
              <a:t>آشنایی با روش انجام آزمون سفتی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anose="00000700000000000000" pitchFamily="2" charset="-78"/>
              </a:rPr>
              <a:t>5- </a:t>
            </a:r>
            <a:r>
              <a:rPr lang="fa-IR" sz="2400" b="1" dirty="0">
                <a:cs typeface="B Titr" panose="00000700000000000000" pitchFamily="2" charset="-78"/>
              </a:rPr>
              <a:t>محاسبه سفتی </a:t>
            </a:r>
            <a:r>
              <a:rPr lang="fa-IR" sz="2400" b="1" dirty="0" smtClean="0">
                <a:cs typeface="B Titr" panose="00000700000000000000" pitchFamily="2" charset="-78"/>
              </a:rPr>
              <a:t>استاندارد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anose="00000700000000000000" pitchFamily="2" charset="-78"/>
              </a:rPr>
              <a:t>6- </a:t>
            </a:r>
            <a:r>
              <a:rPr lang="fa-IR" sz="2400" b="1" dirty="0">
                <a:cs typeface="B Titr" panose="00000700000000000000" pitchFamily="2" charset="-78"/>
              </a:rPr>
              <a:t>پیش بینی تخریب اولین لایه</a:t>
            </a:r>
            <a:endParaRPr lang="en-US" sz="24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توسط نرم افزار </a:t>
            </a:r>
            <a:r>
              <a:rPr lang="en-US" sz="5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</a:t>
            </a: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2-آشنایی </a:t>
            </a: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زبان برنامه نویسی </a:t>
            </a:r>
            <a:r>
              <a:rPr lang="en-US" sz="5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fa-IR" sz="51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3-خروجی </a:t>
            </a: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ها 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توجه به  مکان مشخص شده توسط کاربر، قابل </a:t>
            </a: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مشاهده 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</a:p>
          <a:p>
            <a:pPr algn="r" rtl="1">
              <a:lnSpc>
                <a:spcPct val="200000"/>
              </a:lnSpc>
            </a:pPr>
            <a:r>
              <a:rPr lang="fa-IR" sz="5100" b="1" dirty="0">
                <a:latin typeface="Times New Roman" panose="02020603050405020304" pitchFamily="18" charset="0"/>
                <a:cs typeface="B Titr" panose="00000700000000000000" pitchFamily="2" charset="-78"/>
              </a:rPr>
              <a:t>4-آشنایی </a:t>
            </a: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استاندارد آزمون سفتی.</a:t>
            </a:r>
            <a:endParaRPr lang="en-US" sz="51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51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5-آشنایی اولیه با تئوری ها و روابط مربوط به کامپوزیت ها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4554095"/>
              </p:ext>
            </p:extLst>
          </p:nvPr>
        </p:nvGraphicFramePr>
        <p:xfrm>
          <a:off x="251520" y="836712"/>
          <a:ext cx="6096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9105373"/>
              </p:ext>
            </p:extLst>
          </p:nvPr>
        </p:nvGraphicFramePr>
        <p:xfrm>
          <a:off x="2915816" y="44624"/>
          <a:ext cx="590465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6486464"/>
              </p:ext>
            </p:extLst>
          </p:nvPr>
        </p:nvGraphicFramePr>
        <p:xfrm>
          <a:off x="2483768" y="1340768"/>
          <a:ext cx="6535960" cy="514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153961" y="5229200"/>
                <a:ext cx="2545831" cy="1259468"/>
              </a:xfrm>
              <a:prstGeom prst="wedgeRoundRectCallout">
                <a:avLst>
                  <a:gd name="adj1" fmla="val 114485"/>
                  <a:gd name="adj2" fmla="val 10487"/>
                  <a:gd name="adj3" fmla="val 16667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𝑝𝑖𝑝𝑒</m:t>
                        </m:r>
                      </m:sub>
                    </m:sSub>
                  </m:oMath>
                </a14:m>
                <a:r>
                  <a:rPr lang="en-US" sz="2000" dirty="0"/>
                  <a:t>=53.77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EI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D</m:t>
                            </m:r>
                          </m:e>
                          <m:sup>
                            <m:r>
                              <a:rPr lang="en-US" sz="200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61" y="5229200"/>
                <a:ext cx="2545831" cy="1259468"/>
              </a:xfrm>
              <a:prstGeom prst="wedgeRoundRectCallout">
                <a:avLst>
                  <a:gd name="adj1" fmla="val 114485"/>
                  <a:gd name="adj2" fmla="val 10487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204652" y="2351122"/>
            <a:ext cx="1722167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b="1" dirty="0" smtClean="0">
                <a:solidFill>
                  <a:schemeClr val="bg1"/>
                </a:solidFill>
                <a:cs typeface="B Zar" pitchFamily="2" charset="-78"/>
              </a:rPr>
              <a:t>سفتی</a:t>
            </a:r>
            <a:endParaRPr lang="en-US" sz="3000" b="1" dirty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2123728" y="2027086"/>
            <a:ext cx="720080" cy="1584176"/>
          </a:xfrm>
          <a:prstGeom prst="curvedLeftArrow">
            <a:avLst/>
          </a:prstGeom>
          <a:solidFill>
            <a:schemeClr val="accent3">
              <a:lumMod val="75000"/>
            </a:schemeClr>
          </a:solidFill>
          <a:scene3d>
            <a:camera prst="orthographicFront">
              <a:rot lat="0" lon="1079397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600" dirty="0">
                <a:cs typeface="B Titr" panose="00000700000000000000" pitchFamily="2" charset="-78"/>
              </a:rPr>
              <a:t>این کُد توسط </a:t>
            </a:r>
            <a:r>
              <a:rPr lang="fa-IR" sz="2600" dirty="0" smtClean="0">
                <a:cs typeface="B Titr" panose="00000700000000000000" pitchFamily="2" charset="-78"/>
              </a:rPr>
              <a:t>نرم افزار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Matlab</a:t>
            </a:r>
            <a:r>
              <a:rPr lang="fa-IR" sz="2600" dirty="0" smtClean="0">
                <a:cs typeface="B Titr" panose="00000700000000000000" pitchFamily="2" charset="-78"/>
              </a:rPr>
              <a:t> نوشته شده است.</a:t>
            </a:r>
          </a:p>
          <a:p>
            <a:pPr algn="just" rtl="1">
              <a:lnSpc>
                <a:spcPct val="150000"/>
              </a:lnSpc>
            </a:pPr>
            <a:r>
              <a:rPr lang="fa-IR" sz="2600" dirty="0">
                <a:cs typeface="B Titr" panose="00000700000000000000" pitchFamily="2" charset="-78"/>
              </a:rPr>
              <a:t>سفتی یکی از پارامترهای مهم در طراحی لوله های کامپوزیتی می باشد که در این کُد می توان </a:t>
            </a:r>
            <a:r>
              <a:rPr lang="fa-IR" sz="2600" dirty="0" smtClean="0">
                <a:cs typeface="B Titr" panose="00000700000000000000" pitchFamily="2" charset="-78"/>
              </a:rPr>
              <a:t>مقدار </a:t>
            </a:r>
            <a:r>
              <a:rPr lang="fa-IR" sz="2600" dirty="0">
                <a:cs typeface="B Titr" panose="00000700000000000000" pitchFamily="2" charset="-78"/>
              </a:rPr>
              <a:t>سفتی </a:t>
            </a:r>
            <a:r>
              <a:rPr lang="fa-IR" sz="2600" dirty="0" smtClean="0">
                <a:cs typeface="B Titr" panose="00000700000000000000" pitchFamily="2" charset="-78"/>
              </a:rPr>
              <a:t>استاندارد را </a:t>
            </a:r>
            <a:r>
              <a:rPr lang="fa-IR" sz="2600" dirty="0">
                <a:cs typeface="B Titr" panose="00000700000000000000" pitchFamily="2" charset="-78"/>
              </a:rPr>
              <a:t>برای لوله های کامپوزیتی محاسبه کرد.</a:t>
            </a:r>
          </a:p>
          <a:p>
            <a:pPr algn="just" rtl="1">
              <a:lnSpc>
                <a:spcPct val="150000"/>
              </a:lnSpc>
            </a:pPr>
            <a:r>
              <a:rPr lang="fa-IR" sz="2600" dirty="0">
                <a:cs typeface="B Titr" panose="00000700000000000000" pitchFamily="2" charset="-78"/>
              </a:rPr>
              <a:t> پس از صحت سنجی سفتی محاسبه شده با استفاده از کُد و مقایسه آن با مقدار سفتی استاندارد، تخریب را در این لوله ها مورد بررسی قرار می دهیم. به این ترتیب می توان با صرفه جویی در هزنیه و زمان، قبل از انجام آزمایش تخریب را در این نوع لوله ها پیش بینی کرد.</a:t>
            </a:r>
          </a:p>
          <a:p>
            <a:pPr marL="109728" indent="0" algn="just" rtl="1">
              <a:lnSpc>
                <a:spcPct val="150000"/>
              </a:lnSpc>
              <a:buNone/>
            </a:pPr>
            <a:endParaRPr lang="fa-IR" sz="24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600" dirty="0" smtClean="0">
                <a:cs typeface="B Titr" panose="00000700000000000000" pitchFamily="2" charset="-78"/>
              </a:rPr>
              <a:t>مقاله مستخرج از اين كد، يك مقاله علمي پژوهشي بوده است.</a:t>
            </a:r>
            <a:endParaRPr lang="en-US" sz="2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استفاده از مدول عرضی و برشی دلخواه برای محاسبه سفتی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0800055"/>
              </p:ext>
            </p:extLst>
          </p:nvPr>
        </p:nvGraphicFramePr>
        <p:xfrm>
          <a:off x="938808" y="2118430"/>
          <a:ext cx="5157192" cy="4145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985004" y="5537204"/>
            <a:ext cx="1748602" cy="691601"/>
            <a:chOff x="854533" y="70568"/>
            <a:chExt cx="2038087" cy="795413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854533" y="74181"/>
              <a:ext cx="2038087" cy="791800"/>
            </a:xfrm>
            <a:prstGeom prst="roundRect">
              <a:avLst>
                <a:gd name="adj" fmla="val 10000"/>
              </a:avLst>
            </a:prstGeom>
            <a:solidFill>
              <a:srgbClr val="5CF51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865423" y="70568"/>
              <a:ext cx="1991705" cy="745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B Zar" pitchFamily="2" charset="-78"/>
                </a:rPr>
                <a:t>مدول طولی</a:t>
              </a:r>
              <a:endParaRPr lang="en-US" sz="1800" b="1" kern="1200" dirty="0">
                <a:solidFill>
                  <a:schemeClr val="tx1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5764596" y="5945326"/>
            <a:ext cx="134628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88224" y="5661848"/>
            <a:ext cx="1736931" cy="566957"/>
            <a:chOff x="1315534" y="4477576"/>
            <a:chExt cx="1736931" cy="566957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1315534" y="4477576"/>
              <a:ext cx="1736931" cy="566957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332140" y="4494182"/>
              <a:ext cx="1703719" cy="53374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Times New Roman" pitchFamily="18" charset="0"/>
                  <a:cs typeface="Times New Roman" pitchFamily="18" charset="0"/>
                </a:rPr>
                <a:t>Modified Rom</a:t>
              </a:r>
              <a:endParaRPr lang="en-US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محاسبه مدول الاستیسیته </a:t>
            </a:r>
            <a:r>
              <a:rPr lang="en-US" sz="2400" b="1" dirty="0">
                <a:solidFill>
                  <a:srgbClr val="0000FF"/>
                </a:solidFill>
                <a:cs typeface="B Titr" panose="00000700000000000000" pitchFamily="2" charset="-78"/>
              </a:rPr>
              <a:t>Hoop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برای تمامی لایه ها (مدول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الاستیسیته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جهت محیطی )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C:\Users\ELGuaje\Desktop\Untitled proj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2352674"/>
            <a:ext cx="4133850" cy="2828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محاسبه سفتی استاندارد و مقادیر پارامترهای تأثیرگذار برای تمامی لایه ها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 descr="C:\Users\ELGuaje\Desktop\3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8229600" cy="251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3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صحت سنجی با استفاده از مقایسه بین نتایج کُد و استاندارد</a:t>
            </a:r>
            <a:endParaRPr lang="en-US" sz="2300" dirty="0">
              <a:solidFill>
                <a:srgbClr val="0000FF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95119581"/>
              </p:ext>
            </p:extLst>
          </p:nvPr>
        </p:nvGraphicFramePr>
        <p:xfrm>
          <a:off x="304800" y="1066800"/>
          <a:ext cx="85815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5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استفاده از روابط تخریب متفاومت برای بررسی تخریب اولین لایه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41319354"/>
              </p:ext>
            </p:extLst>
          </p:nvPr>
        </p:nvGraphicFramePr>
        <p:xfrm>
          <a:off x="1371600" y="2209800"/>
          <a:ext cx="6096000" cy="4460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4222</TotalTime>
  <Words>427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           کُد نویسی به منظور تخمین مقدار سفتی لوله‌های کامپوزیتی و پیش بینی تخریب اولین لایه در این لوله‌ها، مطابق با استاندارد آزمون سفتی علیرضا مروارید عراقی مهر 94 MarketCode.ir    </vt:lpstr>
      <vt:lpstr> 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MRT Pack 30 DVDs</cp:lastModifiedBy>
  <cp:revision>213</cp:revision>
  <dcterms:created xsi:type="dcterms:W3CDTF">2006-08-16T00:00:00Z</dcterms:created>
  <dcterms:modified xsi:type="dcterms:W3CDTF">2016-01-30T08:00:10Z</dcterms:modified>
</cp:coreProperties>
</file>