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366" r:id="rId2"/>
    <p:sldId id="354" r:id="rId3"/>
    <p:sldId id="355"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6" r:id="rId23"/>
    <p:sldId id="387" r:id="rId24"/>
    <p:sldId id="3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san"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9-19T11:24:08.286" idx="1">
    <p:pos x="575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19408-6F86-4A7D-87C0-893028FD9F1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C7169CF0-E272-49A0-A42F-7FBBEA394F16}">
      <dgm:prSet phldrT="[Text]" custT="1">
        <dgm:style>
          <a:lnRef idx="3">
            <a:schemeClr val="lt1"/>
          </a:lnRef>
          <a:fillRef idx="1">
            <a:schemeClr val="dk1"/>
          </a:fillRef>
          <a:effectRef idx="1">
            <a:schemeClr val="dk1"/>
          </a:effectRef>
          <a:fontRef idx="minor">
            <a:schemeClr val="lt1"/>
          </a:fontRef>
        </dgm:style>
      </dgm:prSet>
      <dgm:spPr/>
      <dgm:t>
        <a:bodyPr/>
        <a:lstStyle/>
        <a:p>
          <a:pPr algn="ctr" rtl="1"/>
          <a:r>
            <a:rPr lang="fa-IR" sz="1600" b="1" dirty="0" smtClean="0">
              <a:cs typeface="B Nazanin" pitchFamily="2" charset="-78"/>
            </a:rPr>
            <a:t>اهمیت گاز طبیعی و شبکه های انتقال</a:t>
          </a:r>
          <a:endParaRPr lang="fa-IR" sz="1600" b="1" dirty="0">
            <a:cs typeface="B Nazanin" pitchFamily="2" charset="-78"/>
          </a:endParaRPr>
        </a:p>
      </dgm:t>
    </dgm:pt>
    <dgm:pt modelId="{DB5DE874-D2A5-49A0-982E-AF0A09454ED4}" type="parTrans" cxnId="{3FB39817-B924-426D-AF41-C7C052FA6798}">
      <dgm:prSet/>
      <dgm:spPr/>
      <dgm:t>
        <a:bodyPr/>
        <a:lstStyle/>
        <a:p>
          <a:pPr algn="ctr" rtl="1"/>
          <a:endParaRPr lang="fa-IR"/>
        </a:p>
      </dgm:t>
    </dgm:pt>
    <dgm:pt modelId="{2A08B533-E477-4F7E-B84A-392622068442}" type="sibTrans" cxnId="{3FB39817-B924-426D-AF41-C7C052FA6798}">
      <dgm:prSet/>
      <dgm:spPr/>
      <dgm:t>
        <a:bodyPr/>
        <a:lstStyle/>
        <a:p>
          <a:pPr algn="ctr" rtl="1"/>
          <a:endParaRPr lang="fa-IR"/>
        </a:p>
      </dgm:t>
    </dgm:pt>
    <dgm:pt modelId="{72DE1472-DDFC-4F04-8B1E-3FFFD517C296}">
      <dgm:prSet phldrT="[Text]" custT="1">
        <dgm:style>
          <a:lnRef idx="1">
            <a:schemeClr val="dk1"/>
          </a:lnRef>
          <a:fillRef idx="3">
            <a:schemeClr val="dk1"/>
          </a:fillRef>
          <a:effectRef idx="2">
            <a:schemeClr val="dk1"/>
          </a:effectRef>
          <a:fontRef idx="minor">
            <a:schemeClr val="lt1"/>
          </a:fontRef>
        </dgm:style>
      </dgm:prSet>
      <dgm:spPr/>
      <dgm:t>
        <a:bodyPr/>
        <a:lstStyle/>
        <a:p>
          <a:pPr algn="ctr" rtl="1"/>
          <a:r>
            <a:rPr lang="fa-IR" sz="1600" dirty="0" smtClean="0">
              <a:cs typeface="B Nazanin" pitchFamily="2" charset="-78"/>
            </a:rPr>
            <a:t>سوخت پاک</a:t>
          </a:r>
          <a:endParaRPr lang="fa-IR" sz="1600" dirty="0">
            <a:cs typeface="B Nazanin" pitchFamily="2" charset="-78"/>
          </a:endParaRPr>
        </a:p>
      </dgm:t>
    </dgm:pt>
    <dgm:pt modelId="{5E61998D-CEB2-4B00-AB5A-364D2018B255}" type="parTrans" cxnId="{876308C5-A1C9-419B-863A-9CEFBE2D5D21}">
      <dgm:prSet/>
      <dgm:spPr/>
      <dgm:t>
        <a:bodyPr/>
        <a:lstStyle/>
        <a:p>
          <a:pPr algn="ctr" rtl="1"/>
          <a:endParaRPr lang="fa-IR"/>
        </a:p>
      </dgm:t>
    </dgm:pt>
    <dgm:pt modelId="{2EE8EB1D-DD1E-4D09-955F-B6DB960A98FB}" type="sibTrans" cxnId="{876308C5-A1C9-419B-863A-9CEFBE2D5D21}">
      <dgm:prSet>
        <dgm:style>
          <a:lnRef idx="2">
            <a:schemeClr val="dk1">
              <a:shade val="50000"/>
            </a:schemeClr>
          </a:lnRef>
          <a:fillRef idx="1">
            <a:schemeClr val="dk1"/>
          </a:fillRef>
          <a:effectRef idx="0">
            <a:schemeClr val="dk1"/>
          </a:effectRef>
          <a:fontRef idx="minor">
            <a:schemeClr val="lt1"/>
          </a:fontRef>
        </dgm:style>
      </dgm:prSet>
      <dgm:spPr/>
      <dgm:t>
        <a:bodyPr/>
        <a:lstStyle/>
        <a:p>
          <a:pPr algn="ctr" rtl="1"/>
          <a:endParaRPr lang="fa-IR"/>
        </a:p>
      </dgm:t>
    </dgm:pt>
    <dgm:pt modelId="{DC45AE8E-F9F0-4C9F-A3F5-D8C3792BBA3C}">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600" dirty="0" smtClean="0">
              <a:cs typeface="B Nazanin" pitchFamily="2" charset="-78"/>
            </a:rPr>
            <a:t>روند افزایش مصرف</a:t>
          </a:r>
          <a:endParaRPr lang="fa-IR" sz="1600" dirty="0">
            <a:cs typeface="B Nazanin" pitchFamily="2" charset="-78"/>
          </a:endParaRPr>
        </a:p>
      </dgm:t>
    </dgm:pt>
    <dgm:pt modelId="{557EC597-015F-46CE-84B4-EDD35CB1E53A}" type="parTrans" cxnId="{83B560D5-0DC1-4BA8-B6E1-CC44CAF0541F}">
      <dgm:prSet/>
      <dgm:spPr/>
      <dgm:t>
        <a:bodyPr/>
        <a:lstStyle/>
        <a:p>
          <a:pPr algn="ctr" rtl="1"/>
          <a:endParaRPr lang="fa-IR"/>
        </a:p>
      </dgm:t>
    </dgm:pt>
    <dgm:pt modelId="{352AF4D6-0BD6-4BC2-A733-EDB2A121A1B4}" type="sibTrans" cxnId="{83B560D5-0DC1-4BA8-B6E1-CC44CAF0541F}">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AFA710BE-958E-45ED-9BA8-09AC4E22153C}">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400" b="1" dirty="0" smtClean="0">
              <a:cs typeface="B Nazanin" pitchFamily="2" charset="-78"/>
            </a:rPr>
            <a:t>جایگاه دوم ایران از نظر منابع گاز  </a:t>
          </a:r>
          <a:endParaRPr lang="fa-IR" sz="1400" b="1" dirty="0">
            <a:cs typeface="B Nazanin" pitchFamily="2" charset="-78"/>
          </a:endParaRPr>
        </a:p>
      </dgm:t>
    </dgm:pt>
    <dgm:pt modelId="{4B00F458-E1FC-4E42-90AB-1B9BF24E54A1}" type="parTrans" cxnId="{47D95FD7-35B6-4141-AF34-2DFC9A2DA371}">
      <dgm:prSet/>
      <dgm:spPr/>
      <dgm:t>
        <a:bodyPr/>
        <a:lstStyle/>
        <a:p>
          <a:pPr algn="ctr" rtl="1"/>
          <a:endParaRPr lang="fa-IR"/>
        </a:p>
      </dgm:t>
    </dgm:pt>
    <dgm:pt modelId="{49BEE55B-E8FE-44BB-8B48-072FDCC295B6}" type="sibTrans" cxnId="{47D95FD7-35B6-4141-AF34-2DFC9A2DA371}">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F9E353EA-1BD8-4877-8452-1335752F7A6F}">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400" b="0" dirty="0" smtClean="0">
              <a:cs typeface="B Nazanin" pitchFamily="2" charset="-78"/>
            </a:rPr>
            <a:t>خط لوله به عنوان  مهمترین عامل انتقال گاز</a:t>
          </a:r>
          <a:endParaRPr lang="fa-IR" sz="1400" b="0" dirty="0">
            <a:cs typeface="B Nazanin" pitchFamily="2" charset="-78"/>
          </a:endParaRPr>
        </a:p>
      </dgm:t>
    </dgm:pt>
    <dgm:pt modelId="{A03806F5-4430-4A62-AD76-8EBAEAF39CBA}" type="parTrans" cxnId="{39181AF9-9575-4D6C-8E36-B1E0F35C9237}">
      <dgm:prSet/>
      <dgm:spPr/>
      <dgm:t>
        <a:bodyPr/>
        <a:lstStyle/>
        <a:p>
          <a:pPr algn="ctr" rtl="1"/>
          <a:endParaRPr lang="fa-IR"/>
        </a:p>
      </dgm:t>
    </dgm:pt>
    <dgm:pt modelId="{8C690A7C-CF5D-41B7-A430-70F2458E601E}" type="sibTrans" cxnId="{39181AF9-9575-4D6C-8E36-B1E0F35C9237}">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03667B25-08F6-4F3E-962F-012C3125507E}">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600" dirty="0" smtClean="0">
              <a:cs typeface="B Nazanin" pitchFamily="2" charset="-78"/>
            </a:rPr>
            <a:t>صرف هزینه های هنگفت در انتقال گاز</a:t>
          </a:r>
          <a:endParaRPr lang="fa-IR" sz="1600" b="1" dirty="0">
            <a:cs typeface="B Nazanin" pitchFamily="2" charset="-78"/>
          </a:endParaRPr>
        </a:p>
      </dgm:t>
    </dgm:pt>
    <dgm:pt modelId="{68C6135D-27E5-463B-9D2B-402B4B39A905}" type="parTrans" cxnId="{E5ECA80B-FA5D-476B-9E64-6693D760BB71}">
      <dgm:prSet/>
      <dgm:spPr/>
      <dgm:t>
        <a:bodyPr/>
        <a:lstStyle/>
        <a:p>
          <a:pPr algn="ctr" rtl="1"/>
          <a:endParaRPr lang="fa-IR"/>
        </a:p>
      </dgm:t>
    </dgm:pt>
    <dgm:pt modelId="{8713FBCC-51B4-4F42-B374-25C8A64E5775}" type="sibTrans" cxnId="{E5ECA80B-FA5D-476B-9E64-6693D760BB71}">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BF9D7BA4-8F8C-4307-81DE-A9FC19DCF4D3}">
      <dgm:prSet phldrT="[Text]">
        <dgm:style>
          <a:lnRef idx="1">
            <a:schemeClr val="dk1"/>
          </a:lnRef>
          <a:fillRef idx="3">
            <a:schemeClr val="dk1"/>
          </a:fillRef>
          <a:effectRef idx="2">
            <a:schemeClr val="dk1"/>
          </a:effectRef>
          <a:fontRef idx="minor">
            <a:schemeClr val="lt1"/>
          </a:fontRef>
        </dgm:style>
      </dgm:prSet>
      <dgm:spPr/>
      <dgm:t>
        <a:bodyPr/>
        <a:lstStyle/>
        <a:p>
          <a:pPr rtl="1"/>
          <a:endParaRPr lang="fa-IR"/>
        </a:p>
      </dgm:t>
    </dgm:pt>
    <dgm:pt modelId="{51723365-B45E-4C06-8DBD-154281C0C068}" type="parTrans" cxnId="{BC3D9399-EC5B-4038-B181-9C17D8B73484}">
      <dgm:prSet/>
      <dgm:spPr/>
      <dgm:t>
        <a:bodyPr/>
        <a:lstStyle/>
        <a:p>
          <a:pPr rtl="1"/>
          <a:endParaRPr lang="fa-IR"/>
        </a:p>
      </dgm:t>
    </dgm:pt>
    <dgm:pt modelId="{3D232F19-2BE4-4F71-91C1-B88D5037F92A}" type="sibTrans" cxnId="{BC3D9399-EC5B-4038-B181-9C17D8B73484}">
      <dgm:prSet/>
      <dgm:spPr/>
      <dgm:t>
        <a:bodyPr/>
        <a:lstStyle/>
        <a:p>
          <a:pPr rtl="1"/>
          <a:endParaRPr lang="fa-IR"/>
        </a:p>
      </dgm:t>
    </dgm:pt>
    <dgm:pt modelId="{73E36755-F1E6-45CC-85DE-AE6FB060F105}" type="pres">
      <dgm:prSet presAssocID="{27419408-6F86-4A7D-87C0-893028FD9F10}" presName="Name0" presStyleCnt="0">
        <dgm:presLayoutVars>
          <dgm:chMax val="1"/>
          <dgm:dir/>
          <dgm:animLvl val="ctr"/>
          <dgm:resizeHandles val="exact"/>
        </dgm:presLayoutVars>
      </dgm:prSet>
      <dgm:spPr/>
      <dgm:t>
        <a:bodyPr/>
        <a:lstStyle/>
        <a:p>
          <a:pPr rtl="1"/>
          <a:endParaRPr lang="fa-IR"/>
        </a:p>
      </dgm:t>
    </dgm:pt>
    <dgm:pt modelId="{30EC017F-9923-4E77-BF7D-0FF4BFFA59CC}" type="pres">
      <dgm:prSet presAssocID="{C7169CF0-E272-49A0-A42F-7FBBEA394F16}" presName="centerShape" presStyleLbl="node0" presStyleIdx="0" presStyleCnt="1" custScaleX="110076" custScaleY="110076"/>
      <dgm:spPr/>
      <dgm:t>
        <a:bodyPr/>
        <a:lstStyle/>
        <a:p>
          <a:pPr rtl="1"/>
          <a:endParaRPr lang="fa-IR"/>
        </a:p>
      </dgm:t>
    </dgm:pt>
    <dgm:pt modelId="{DDCD58A9-6E40-4D0F-BFA1-07ECF8107706}" type="pres">
      <dgm:prSet presAssocID="{72DE1472-DDFC-4F04-8B1E-3FFFD517C296}" presName="node" presStyleLbl="node1" presStyleIdx="0" presStyleCnt="5">
        <dgm:presLayoutVars>
          <dgm:bulletEnabled val="1"/>
        </dgm:presLayoutVars>
      </dgm:prSet>
      <dgm:spPr/>
      <dgm:t>
        <a:bodyPr/>
        <a:lstStyle/>
        <a:p>
          <a:pPr rtl="1"/>
          <a:endParaRPr lang="fa-IR"/>
        </a:p>
      </dgm:t>
    </dgm:pt>
    <dgm:pt modelId="{F9F8E9DE-D9E1-43D9-AC76-0006B3E8CC97}" type="pres">
      <dgm:prSet presAssocID="{72DE1472-DDFC-4F04-8B1E-3FFFD517C296}" presName="dummy" presStyleCnt="0"/>
      <dgm:spPr/>
    </dgm:pt>
    <dgm:pt modelId="{43B71C1B-9C33-4703-9BEF-6D724DEAD1DA}" type="pres">
      <dgm:prSet presAssocID="{2EE8EB1D-DD1E-4D09-955F-B6DB960A98FB}" presName="sibTrans" presStyleLbl="sibTrans2D1" presStyleIdx="0" presStyleCnt="5"/>
      <dgm:spPr/>
      <dgm:t>
        <a:bodyPr/>
        <a:lstStyle/>
        <a:p>
          <a:pPr rtl="1"/>
          <a:endParaRPr lang="fa-IR"/>
        </a:p>
      </dgm:t>
    </dgm:pt>
    <dgm:pt modelId="{D204328B-1A5B-4585-A111-C227D73D2ABB}" type="pres">
      <dgm:prSet presAssocID="{DC45AE8E-F9F0-4C9F-A3F5-D8C3792BBA3C}" presName="node" presStyleLbl="node1" presStyleIdx="1" presStyleCnt="5">
        <dgm:presLayoutVars>
          <dgm:bulletEnabled val="1"/>
        </dgm:presLayoutVars>
      </dgm:prSet>
      <dgm:spPr/>
      <dgm:t>
        <a:bodyPr/>
        <a:lstStyle/>
        <a:p>
          <a:pPr rtl="1"/>
          <a:endParaRPr lang="fa-IR"/>
        </a:p>
      </dgm:t>
    </dgm:pt>
    <dgm:pt modelId="{8FE2F006-07FB-491C-92A4-6594E241723C}" type="pres">
      <dgm:prSet presAssocID="{DC45AE8E-F9F0-4C9F-A3F5-D8C3792BBA3C}" presName="dummy" presStyleCnt="0"/>
      <dgm:spPr/>
    </dgm:pt>
    <dgm:pt modelId="{2A71B723-3F23-455F-958F-21E00EA2EF4C}" type="pres">
      <dgm:prSet presAssocID="{352AF4D6-0BD6-4BC2-A733-EDB2A121A1B4}" presName="sibTrans" presStyleLbl="sibTrans2D1" presStyleIdx="1" presStyleCnt="5"/>
      <dgm:spPr/>
      <dgm:t>
        <a:bodyPr/>
        <a:lstStyle/>
        <a:p>
          <a:pPr rtl="1"/>
          <a:endParaRPr lang="fa-IR"/>
        </a:p>
      </dgm:t>
    </dgm:pt>
    <dgm:pt modelId="{52EFA40D-EC1C-4C89-8A7B-C47E248F1875}" type="pres">
      <dgm:prSet presAssocID="{AFA710BE-958E-45ED-9BA8-09AC4E22153C}" presName="node" presStyleLbl="node1" presStyleIdx="2" presStyleCnt="5">
        <dgm:presLayoutVars>
          <dgm:bulletEnabled val="1"/>
        </dgm:presLayoutVars>
      </dgm:prSet>
      <dgm:spPr/>
      <dgm:t>
        <a:bodyPr/>
        <a:lstStyle/>
        <a:p>
          <a:pPr rtl="1"/>
          <a:endParaRPr lang="fa-IR"/>
        </a:p>
      </dgm:t>
    </dgm:pt>
    <dgm:pt modelId="{748D22F0-410E-401F-8B4C-BE8DFF6FB4FF}" type="pres">
      <dgm:prSet presAssocID="{AFA710BE-958E-45ED-9BA8-09AC4E22153C}" presName="dummy" presStyleCnt="0"/>
      <dgm:spPr/>
    </dgm:pt>
    <dgm:pt modelId="{A198CB71-06E1-407D-BE9F-EDD3A909CB9C}" type="pres">
      <dgm:prSet presAssocID="{49BEE55B-E8FE-44BB-8B48-072FDCC295B6}" presName="sibTrans" presStyleLbl="sibTrans2D1" presStyleIdx="2" presStyleCnt="5"/>
      <dgm:spPr/>
      <dgm:t>
        <a:bodyPr/>
        <a:lstStyle/>
        <a:p>
          <a:pPr rtl="1"/>
          <a:endParaRPr lang="fa-IR"/>
        </a:p>
      </dgm:t>
    </dgm:pt>
    <dgm:pt modelId="{403A08AD-D383-45E5-BB95-EA686A0CB68F}" type="pres">
      <dgm:prSet presAssocID="{F9E353EA-1BD8-4877-8452-1335752F7A6F}" presName="node" presStyleLbl="node1" presStyleIdx="3" presStyleCnt="5">
        <dgm:presLayoutVars>
          <dgm:bulletEnabled val="1"/>
        </dgm:presLayoutVars>
      </dgm:prSet>
      <dgm:spPr/>
      <dgm:t>
        <a:bodyPr/>
        <a:lstStyle/>
        <a:p>
          <a:pPr rtl="1"/>
          <a:endParaRPr lang="fa-IR"/>
        </a:p>
      </dgm:t>
    </dgm:pt>
    <dgm:pt modelId="{985D8460-C643-4E17-AAF4-6AD9CD26ACE9}" type="pres">
      <dgm:prSet presAssocID="{F9E353EA-1BD8-4877-8452-1335752F7A6F}" presName="dummy" presStyleCnt="0"/>
      <dgm:spPr/>
    </dgm:pt>
    <dgm:pt modelId="{26BBFCCD-8AFA-4BFF-9B9D-96106ABE6236}" type="pres">
      <dgm:prSet presAssocID="{8C690A7C-CF5D-41B7-A430-70F2458E601E}" presName="sibTrans" presStyleLbl="sibTrans2D1" presStyleIdx="3" presStyleCnt="5"/>
      <dgm:spPr/>
      <dgm:t>
        <a:bodyPr/>
        <a:lstStyle/>
        <a:p>
          <a:pPr rtl="1"/>
          <a:endParaRPr lang="fa-IR"/>
        </a:p>
      </dgm:t>
    </dgm:pt>
    <dgm:pt modelId="{1DE4EC74-38CF-4093-A0D1-B7E08A7E8FFC}" type="pres">
      <dgm:prSet presAssocID="{03667B25-08F6-4F3E-962F-012C3125507E}" presName="node" presStyleLbl="node1" presStyleIdx="4" presStyleCnt="5">
        <dgm:presLayoutVars>
          <dgm:bulletEnabled val="1"/>
        </dgm:presLayoutVars>
      </dgm:prSet>
      <dgm:spPr/>
      <dgm:t>
        <a:bodyPr/>
        <a:lstStyle/>
        <a:p>
          <a:pPr rtl="1"/>
          <a:endParaRPr lang="fa-IR"/>
        </a:p>
      </dgm:t>
    </dgm:pt>
    <dgm:pt modelId="{DE691A12-CB73-4247-82DA-686CE234315A}" type="pres">
      <dgm:prSet presAssocID="{03667B25-08F6-4F3E-962F-012C3125507E}" presName="dummy" presStyleCnt="0"/>
      <dgm:spPr/>
    </dgm:pt>
    <dgm:pt modelId="{832000EF-79F0-41F2-91C1-233EB888E6B9}" type="pres">
      <dgm:prSet presAssocID="{8713FBCC-51B4-4F42-B374-25C8A64E5775}" presName="sibTrans" presStyleLbl="sibTrans2D1" presStyleIdx="4" presStyleCnt="5"/>
      <dgm:spPr/>
      <dgm:t>
        <a:bodyPr/>
        <a:lstStyle/>
        <a:p>
          <a:pPr rtl="1"/>
          <a:endParaRPr lang="fa-IR"/>
        </a:p>
      </dgm:t>
    </dgm:pt>
  </dgm:ptLst>
  <dgm:cxnLst>
    <dgm:cxn modelId="{39181AF9-9575-4D6C-8E36-B1E0F35C9237}" srcId="{C7169CF0-E272-49A0-A42F-7FBBEA394F16}" destId="{F9E353EA-1BD8-4877-8452-1335752F7A6F}" srcOrd="3" destOrd="0" parTransId="{A03806F5-4430-4A62-AD76-8EBAEAF39CBA}" sibTransId="{8C690A7C-CF5D-41B7-A430-70F2458E601E}"/>
    <dgm:cxn modelId="{876308C5-A1C9-419B-863A-9CEFBE2D5D21}" srcId="{C7169CF0-E272-49A0-A42F-7FBBEA394F16}" destId="{72DE1472-DDFC-4F04-8B1E-3FFFD517C296}" srcOrd="0" destOrd="0" parTransId="{5E61998D-CEB2-4B00-AB5A-364D2018B255}" sibTransId="{2EE8EB1D-DD1E-4D09-955F-B6DB960A98FB}"/>
    <dgm:cxn modelId="{3FB39817-B924-426D-AF41-C7C052FA6798}" srcId="{27419408-6F86-4A7D-87C0-893028FD9F10}" destId="{C7169CF0-E272-49A0-A42F-7FBBEA394F16}" srcOrd="0" destOrd="0" parTransId="{DB5DE874-D2A5-49A0-982E-AF0A09454ED4}" sibTransId="{2A08B533-E477-4F7E-B84A-392622068442}"/>
    <dgm:cxn modelId="{BC3D9399-EC5B-4038-B181-9C17D8B73484}" srcId="{27419408-6F86-4A7D-87C0-893028FD9F10}" destId="{BF9D7BA4-8F8C-4307-81DE-A9FC19DCF4D3}" srcOrd="1" destOrd="0" parTransId="{51723365-B45E-4C06-8DBD-154281C0C068}" sibTransId="{3D232F19-2BE4-4F71-91C1-B88D5037F92A}"/>
    <dgm:cxn modelId="{90674B5D-75FC-4631-87ED-521A8160998D}" type="presOf" srcId="{72DE1472-DDFC-4F04-8B1E-3FFFD517C296}" destId="{DDCD58A9-6E40-4D0F-BFA1-07ECF8107706}" srcOrd="0" destOrd="0" presId="urn:microsoft.com/office/officeart/2005/8/layout/radial6"/>
    <dgm:cxn modelId="{1DA85A96-5D0F-4CD8-9517-81FA0F092C6F}" type="presOf" srcId="{2EE8EB1D-DD1E-4D09-955F-B6DB960A98FB}" destId="{43B71C1B-9C33-4703-9BEF-6D724DEAD1DA}" srcOrd="0" destOrd="0" presId="urn:microsoft.com/office/officeart/2005/8/layout/radial6"/>
    <dgm:cxn modelId="{47D95FD7-35B6-4141-AF34-2DFC9A2DA371}" srcId="{C7169CF0-E272-49A0-A42F-7FBBEA394F16}" destId="{AFA710BE-958E-45ED-9BA8-09AC4E22153C}" srcOrd="2" destOrd="0" parTransId="{4B00F458-E1FC-4E42-90AB-1B9BF24E54A1}" sibTransId="{49BEE55B-E8FE-44BB-8B48-072FDCC295B6}"/>
    <dgm:cxn modelId="{02606347-FDC0-45E6-B54F-7012261384EC}" type="presOf" srcId="{03667B25-08F6-4F3E-962F-012C3125507E}" destId="{1DE4EC74-38CF-4093-A0D1-B7E08A7E8FFC}" srcOrd="0" destOrd="0" presId="urn:microsoft.com/office/officeart/2005/8/layout/radial6"/>
    <dgm:cxn modelId="{6CE02F84-3D8E-4836-B8E5-556355F2E475}" type="presOf" srcId="{C7169CF0-E272-49A0-A42F-7FBBEA394F16}" destId="{30EC017F-9923-4E77-BF7D-0FF4BFFA59CC}" srcOrd="0" destOrd="0" presId="urn:microsoft.com/office/officeart/2005/8/layout/radial6"/>
    <dgm:cxn modelId="{53459296-A830-4267-86E2-43F4C5E0DAA3}" type="presOf" srcId="{352AF4D6-0BD6-4BC2-A733-EDB2A121A1B4}" destId="{2A71B723-3F23-455F-958F-21E00EA2EF4C}" srcOrd="0" destOrd="0" presId="urn:microsoft.com/office/officeart/2005/8/layout/radial6"/>
    <dgm:cxn modelId="{83D6122B-5147-448D-B77E-E82349422C0D}" type="presOf" srcId="{F9E353EA-1BD8-4877-8452-1335752F7A6F}" destId="{403A08AD-D383-45E5-BB95-EA686A0CB68F}" srcOrd="0" destOrd="0" presId="urn:microsoft.com/office/officeart/2005/8/layout/radial6"/>
    <dgm:cxn modelId="{67B72A23-7862-47EC-9E5B-2CDA09BCA476}" type="presOf" srcId="{8713FBCC-51B4-4F42-B374-25C8A64E5775}" destId="{832000EF-79F0-41F2-91C1-233EB888E6B9}" srcOrd="0" destOrd="0" presId="urn:microsoft.com/office/officeart/2005/8/layout/radial6"/>
    <dgm:cxn modelId="{BD84CE09-E67F-44D1-A4F0-A340DAA0697D}" type="presOf" srcId="{27419408-6F86-4A7D-87C0-893028FD9F10}" destId="{73E36755-F1E6-45CC-85DE-AE6FB060F105}" srcOrd="0" destOrd="0" presId="urn:microsoft.com/office/officeart/2005/8/layout/radial6"/>
    <dgm:cxn modelId="{E5ECA80B-FA5D-476B-9E64-6693D760BB71}" srcId="{C7169CF0-E272-49A0-A42F-7FBBEA394F16}" destId="{03667B25-08F6-4F3E-962F-012C3125507E}" srcOrd="4" destOrd="0" parTransId="{68C6135D-27E5-463B-9D2B-402B4B39A905}" sibTransId="{8713FBCC-51B4-4F42-B374-25C8A64E5775}"/>
    <dgm:cxn modelId="{7FB935F6-123B-4E2D-847E-61F9F0B4B7BF}" type="presOf" srcId="{DC45AE8E-F9F0-4C9F-A3F5-D8C3792BBA3C}" destId="{D204328B-1A5B-4585-A111-C227D73D2ABB}" srcOrd="0" destOrd="0" presId="urn:microsoft.com/office/officeart/2005/8/layout/radial6"/>
    <dgm:cxn modelId="{BA0FE4C9-1B30-4AF0-AB1B-9FB34C9C10B7}" type="presOf" srcId="{8C690A7C-CF5D-41B7-A430-70F2458E601E}" destId="{26BBFCCD-8AFA-4BFF-9B9D-96106ABE6236}" srcOrd="0" destOrd="0" presId="urn:microsoft.com/office/officeart/2005/8/layout/radial6"/>
    <dgm:cxn modelId="{192B2FCB-8CE0-45AD-8BB5-A84EBED26427}" type="presOf" srcId="{49BEE55B-E8FE-44BB-8B48-072FDCC295B6}" destId="{A198CB71-06E1-407D-BE9F-EDD3A909CB9C}" srcOrd="0" destOrd="0" presId="urn:microsoft.com/office/officeart/2005/8/layout/radial6"/>
    <dgm:cxn modelId="{2936A5E0-7807-4541-B4C4-CA2F1ECFE164}" type="presOf" srcId="{AFA710BE-958E-45ED-9BA8-09AC4E22153C}" destId="{52EFA40D-EC1C-4C89-8A7B-C47E248F1875}" srcOrd="0" destOrd="0" presId="urn:microsoft.com/office/officeart/2005/8/layout/radial6"/>
    <dgm:cxn modelId="{83B560D5-0DC1-4BA8-B6E1-CC44CAF0541F}" srcId="{C7169CF0-E272-49A0-A42F-7FBBEA394F16}" destId="{DC45AE8E-F9F0-4C9F-A3F5-D8C3792BBA3C}" srcOrd="1" destOrd="0" parTransId="{557EC597-015F-46CE-84B4-EDD35CB1E53A}" sibTransId="{352AF4D6-0BD6-4BC2-A733-EDB2A121A1B4}"/>
    <dgm:cxn modelId="{3843E424-53C4-4FC4-B36B-B98592143EC8}" type="presParOf" srcId="{73E36755-F1E6-45CC-85DE-AE6FB060F105}" destId="{30EC017F-9923-4E77-BF7D-0FF4BFFA59CC}" srcOrd="0" destOrd="0" presId="urn:microsoft.com/office/officeart/2005/8/layout/radial6"/>
    <dgm:cxn modelId="{F6D16CD8-70EC-4D6B-B524-16EBA31DE7AC}" type="presParOf" srcId="{73E36755-F1E6-45CC-85DE-AE6FB060F105}" destId="{DDCD58A9-6E40-4D0F-BFA1-07ECF8107706}" srcOrd="1" destOrd="0" presId="urn:microsoft.com/office/officeart/2005/8/layout/radial6"/>
    <dgm:cxn modelId="{10DD3FE4-E95D-462F-BCC0-E2F76A2E3450}" type="presParOf" srcId="{73E36755-F1E6-45CC-85DE-AE6FB060F105}" destId="{F9F8E9DE-D9E1-43D9-AC76-0006B3E8CC97}" srcOrd="2" destOrd="0" presId="urn:microsoft.com/office/officeart/2005/8/layout/radial6"/>
    <dgm:cxn modelId="{F897E8D7-20D3-4804-B1F3-0DE1667D2AD3}" type="presParOf" srcId="{73E36755-F1E6-45CC-85DE-AE6FB060F105}" destId="{43B71C1B-9C33-4703-9BEF-6D724DEAD1DA}" srcOrd="3" destOrd="0" presId="urn:microsoft.com/office/officeart/2005/8/layout/radial6"/>
    <dgm:cxn modelId="{D221BC39-8E22-4094-9C58-28D4C12A3605}" type="presParOf" srcId="{73E36755-F1E6-45CC-85DE-AE6FB060F105}" destId="{D204328B-1A5B-4585-A111-C227D73D2ABB}" srcOrd="4" destOrd="0" presId="urn:microsoft.com/office/officeart/2005/8/layout/radial6"/>
    <dgm:cxn modelId="{C88540B5-0CEA-4E31-8754-D9365CF74BE7}" type="presParOf" srcId="{73E36755-F1E6-45CC-85DE-AE6FB060F105}" destId="{8FE2F006-07FB-491C-92A4-6594E241723C}" srcOrd="5" destOrd="0" presId="urn:microsoft.com/office/officeart/2005/8/layout/radial6"/>
    <dgm:cxn modelId="{079080D0-672C-40CD-AA2C-308375BF6973}" type="presParOf" srcId="{73E36755-F1E6-45CC-85DE-AE6FB060F105}" destId="{2A71B723-3F23-455F-958F-21E00EA2EF4C}" srcOrd="6" destOrd="0" presId="urn:microsoft.com/office/officeart/2005/8/layout/radial6"/>
    <dgm:cxn modelId="{57EF8728-361E-472B-A4B9-E3E4FD70180D}" type="presParOf" srcId="{73E36755-F1E6-45CC-85DE-AE6FB060F105}" destId="{52EFA40D-EC1C-4C89-8A7B-C47E248F1875}" srcOrd="7" destOrd="0" presId="urn:microsoft.com/office/officeart/2005/8/layout/radial6"/>
    <dgm:cxn modelId="{17BD515B-A986-4AA8-8E13-AA7A22B34CC0}" type="presParOf" srcId="{73E36755-F1E6-45CC-85DE-AE6FB060F105}" destId="{748D22F0-410E-401F-8B4C-BE8DFF6FB4FF}" srcOrd="8" destOrd="0" presId="urn:microsoft.com/office/officeart/2005/8/layout/radial6"/>
    <dgm:cxn modelId="{C7BE073A-0493-4D92-B6E8-AF97F934FF0F}" type="presParOf" srcId="{73E36755-F1E6-45CC-85DE-AE6FB060F105}" destId="{A198CB71-06E1-407D-BE9F-EDD3A909CB9C}" srcOrd="9" destOrd="0" presId="urn:microsoft.com/office/officeart/2005/8/layout/radial6"/>
    <dgm:cxn modelId="{B24F7F54-9B26-4273-AA54-61DDDDFE0F4B}" type="presParOf" srcId="{73E36755-F1E6-45CC-85DE-AE6FB060F105}" destId="{403A08AD-D383-45E5-BB95-EA686A0CB68F}" srcOrd="10" destOrd="0" presId="urn:microsoft.com/office/officeart/2005/8/layout/radial6"/>
    <dgm:cxn modelId="{5E16AD73-E14D-4147-B868-FB683AEEA0DA}" type="presParOf" srcId="{73E36755-F1E6-45CC-85DE-AE6FB060F105}" destId="{985D8460-C643-4E17-AAF4-6AD9CD26ACE9}" srcOrd="11" destOrd="0" presId="urn:microsoft.com/office/officeart/2005/8/layout/radial6"/>
    <dgm:cxn modelId="{5918989B-BA07-4F2C-884C-AFDFE2DE8F01}" type="presParOf" srcId="{73E36755-F1E6-45CC-85DE-AE6FB060F105}" destId="{26BBFCCD-8AFA-4BFF-9B9D-96106ABE6236}" srcOrd="12" destOrd="0" presId="urn:microsoft.com/office/officeart/2005/8/layout/radial6"/>
    <dgm:cxn modelId="{1A63FC5E-1449-462A-9D2B-5F28522A0925}" type="presParOf" srcId="{73E36755-F1E6-45CC-85DE-AE6FB060F105}" destId="{1DE4EC74-38CF-4093-A0D1-B7E08A7E8FFC}" srcOrd="13" destOrd="0" presId="urn:microsoft.com/office/officeart/2005/8/layout/radial6"/>
    <dgm:cxn modelId="{B2C6B95E-6206-4B21-87C5-B0C78DC322B8}" type="presParOf" srcId="{73E36755-F1E6-45CC-85DE-AE6FB060F105}" destId="{DE691A12-CB73-4247-82DA-686CE234315A}" srcOrd="14" destOrd="0" presId="urn:microsoft.com/office/officeart/2005/8/layout/radial6"/>
    <dgm:cxn modelId="{8CE86DE7-50C3-448A-802E-2EE9BF100375}" type="presParOf" srcId="{73E36755-F1E6-45CC-85DE-AE6FB060F105}" destId="{832000EF-79F0-41F2-91C1-233EB888E6B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C170A7-8FEC-49DE-8D34-8AF53F35B37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pPr rtl="1"/>
          <a:endParaRPr lang="fa-IR"/>
        </a:p>
      </dgm:t>
    </dgm:pt>
    <dgm:pt modelId="{F8B7E140-B65B-4404-A28F-0803D0119719}">
      <dgm:prSet phldrT="[Text]" phldr="1"/>
      <dgm:spPr/>
      <dgm:t>
        <a:bodyPr/>
        <a:lstStyle/>
        <a:p>
          <a:pPr rtl="1"/>
          <a:endParaRPr lang="fa-IR" dirty="0"/>
        </a:p>
      </dgm:t>
    </dgm:pt>
    <dgm:pt modelId="{A7695AD7-D739-468E-BF97-244A1E9E0935}" type="parTrans" cxnId="{58FA25B5-1694-4ABA-9093-686679726855}">
      <dgm:prSet/>
      <dgm:spPr/>
      <dgm:t>
        <a:bodyPr/>
        <a:lstStyle/>
        <a:p>
          <a:pPr rtl="1"/>
          <a:endParaRPr lang="fa-IR"/>
        </a:p>
      </dgm:t>
    </dgm:pt>
    <dgm:pt modelId="{68F24D11-D132-4F57-AD6E-27453D1C8B1D}" type="sibTrans" cxnId="{58FA25B5-1694-4ABA-9093-686679726855}">
      <dgm:prSet/>
      <dgm:spPr/>
      <dgm:t>
        <a:bodyPr/>
        <a:lstStyle/>
        <a:p>
          <a:pPr rtl="1"/>
          <a:endParaRPr lang="fa-IR"/>
        </a:p>
      </dgm:t>
    </dgm:pt>
    <dgm:pt modelId="{A6FFAC87-6D7C-4ED6-9872-04C76746A71C}" type="asst">
      <dgm:prSet phldrT="[Text]" custT="1"/>
      <dgm:spPr/>
      <dgm:t>
        <a:bodyPr/>
        <a:lstStyle/>
        <a:p>
          <a:pPr rtl="1"/>
          <a:r>
            <a:rPr lang="fa-IR" sz="1400" b="1" dirty="0" smtClean="0">
              <a:cs typeface="B Nazanin" pitchFamily="2" charset="-78"/>
            </a:rPr>
            <a:t>تقلیل فشار</a:t>
          </a:r>
          <a:endParaRPr lang="fa-IR" sz="1400" b="1" dirty="0">
            <a:cs typeface="B Nazanin" pitchFamily="2" charset="-78"/>
          </a:endParaRPr>
        </a:p>
      </dgm:t>
    </dgm:pt>
    <dgm:pt modelId="{517EBDBE-0A60-4290-A1DB-16E99CABAAEC}" type="parTrans" cxnId="{4230FB83-FB4D-441B-A60C-0A6DE7798CF1}">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237B1A89-A21F-43F9-8CE8-F165E582DAD4}" type="sibTrans" cxnId="{4230FB83-FB4D-441B-A60C-0A6DE7798CF1}">
      <dgm:prSet/>
      <dgm:spPr/>
      <dgm:t>
        <a:bodyPr/>
        <a:lstStyle/>
        <a:p>
          <a:pPr rtl="1"/>
          <a:endParaRPr lang="fa-IR"/>
        </a:p>
      </dgm:t>
    </dgm:pt>
    <dgm:pt modelId="{CA5B9638-8115-4CD8-B511-2F45F2BD961C}">
      <dgm:prSet phldrT="[Text]" custT="1"/>
      <dgm:spPr/>
      <dgm:t>
        <a:bodyPr/>
        <a:lstStyle/>
        <a:p>
          <a:pPr rtl="1"/>
          <a:r>
            <a:rPr lang="fa-IR" sz="1400" b="1" dirty="0" smtClean="0">
              <a:cs typeface="B Nazanin" pitchFamily="2" charset="-78"/>
            </a:rPr>
            <a:t>گرم کردن</a:t>
          </a:r>
          <a:endParaRPr lang="fa-IR" sz="1400" b="1" dirty="0">
            <a:cs typeface="B Nazanin" pitchFamily="2" charset="-78"/>
          </a:endParaRPr>
        </a:p>
      </dgm:t>
    </dgm:pt>
    <dgm:pt modelId="{1EEE8E28-AE5C-407A-AC9A-1DA26E796409}" type="parTrans" cxnId="{86FA681B-B441-49FA-AB90-8CAEE24303A0}">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8ED1C3B4-DE5C-453F-A641-C8DA2934A3F2}" type="sibTrans" cxnId="{86FA681B-B441-49FA-AB90-8CAEE24303A0}">
      <dgm:prSet/>
      <dgm:spPr/>
      <dgm:t>
        <a:bodyPr/>
        <a:lstStyle/>
        <a:p>
          <a:pPr rtl="1"/>
          <a:endParaRPr lang="fa-IR"/>
        </a:p>
      </dgm:t>
    </dgm:pt>
    <dgm:pt modelId="{B74EC0A9-B1E5-4327-B6F5-844F6CED3CD1}">
      <dgm:prSet phldrT="[Text]" custT="1"/>
      <dgm:spPr/>
      <dgm:t>
        <a:bodyPr/>
        <a:lstStyle/>
        <a:p>
          <a:pPr rtl="1"/>
          <a:r>
            <a:rPr lang="fa-IR" sz="1400" b="1" dirty="0" smtClean="0">
              <a:cs typeface="B Nazanin" pitchFamily="2" charset="-78"/>
            </a:rPr>
            <a:t>بودار کردن</a:t>
          </a:r>
          <a:endParaRPr lang="fa-IR" sz="1400" b="1" dirty="0">
            <a:cs typeface="B Nazanin" pitchFamily="2" charset="-78"/>
          </a:endParaRPr>
        </a:p>
      </dgm:t>
    </dgm:pt>
    <dgm:pt modelId="{AAD4E10D-A1CC-4895-8FFA-E9E6A9C60188}" type="sibTrans" cxnId="{73156001-4DEB-4152-AA27-B6DACE7C1406}">
      <dgm:prSet/>
      <dgm:spPr/>
      <dgm:t>
        <a:bodyPr/>
        <a:lstStyle/>
        <a:p>
          <a:pPr rtl="1"/>
          <a:endParaRPr lang="fa-IR"/>
        </a:p>
      </dgm:t>
    </dgm:pt>
    <dgm:pt modelId="{0722D980-D3B3-4F99-9839-19DCFDE51426}" type="parTrans" cxnId="{73156001-4DEB-4152-AA27-B6DACE7C1406}">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43AFD571-DCDB-48A6-8213-4A8EB4C47D14}" type="pres">
      <dgm:prSet presAssocID="{06C170A7-8FEC-49DE-8D34-8AF53F35B375}" presName="Name0" presStyleCnt="0">
        <dgm:presLayoutVars>
          <dgm:orgChart val="1"/>
          <dgm:chPref val="1"/>
          <dgm:dir/>
          <dgm:animOne val="branch"/>
          <dgm:animLvl val="lvl"/>
          <dgm:resizeHandles/>
        </dgm:presLayoutVars>
      </dgm:prSet>
      <dgm:spPr/>
      <dgm:t>
        <a:bodyPr/>
        <a:lstStyle/>
        <a:p>
          <a:pPr rtl="1"/>
          <a:endParaRPr lang="fa-IR"/>
        </a:p>
      </dgm:t>
    </dgm:pt>
    <dgm:pt modelId="{A5D4FEB8-D3DA-4781-A850-5262EC6ECB7B}" type="pres">
      <dgm:prSet presAssocID="{F8B7E140-B65B-4404-A28F-0803D0119719}" presName="hierRoot1" presStyleCnt="0">
        <dgm:presLayoutVars>
          <dgm:hierBranch val="init"/>
        </dgm:presLayoutVars>
      </dgm:prSet>
      <dgm:spPr/>
    </dgm:pt>
    <dgm:pt modelId="{7DEE8945-E219-4350-A041-DC6F15A426BE}" type="pres">
      <dgm:prSet presAssocID="{F8B7E140-B65B-4404-A28F-0803D0119719}" presName="rootComposite1" presStyleCnt="0"/>
      <dgm:spPr/>
    </dgm:pt>
    <dgm:pt modelId="{AC899741-2FAE-4D92-B9F7-3110A056784E}" type="pres">
      <dgm:prSet presAssocID="{F8B7E140-B65B-4404-A28F-0803D0119719}" presName="rootText1" presStyleLbl="alignAcc1" presStyleIdx="0" presStyleCnt="0">
        <dgm:presLayoutVars>
          <dgm:chPref val="3"/>
        </dgm:presLayoutVars>
      </dgm:prSet>
      <dgm:spPr/>
      <dgm:t>
        <a:bodyPr/>
        <a:lstStyle/>
        <a:p>
          <a:pPr rtl="1"/>
          <a:endParaRPr lang="fa-IR"/>
        </a:p>
      </dgm:t>
    </dgm:pt>
    <dgm:pt modelId="{B568ED8B-2376-40BB-8C2C-CB9DD38A0A82}" type="pres">
      <dgm:prSet presAssocID="{F8B7E140-B65B-4404-A28F-0803D0119719}" presName="topArc1" presStyleLbl="parChTrans1D1" presStyleIdx="0" presStyleCnt="8"/>
      <dgm:spPr/>
    </dgm:pt>
    <dgm:pt modelId="{F574447B-F8D0-4221-A171-1BDF83F05E0A}" type="pres">
      <dgm:prSet presAssocID="{F8B7E140-B65B-4404-A28F-0803D0119719}" presName="bottomArc1" presStyleLbl="parChTrans1D1" presStyleIdx="1" presStyleCnt="8">
        <dgm:style>
          <a:lnRef idx="2">
            <a:schemeClr val="dk1"/>
          </a:lnRef>
          <a:fillRef idx="1">
            <a:schemeClr val="lt1"/>
          </a:fillRef>
          <a:effectRef idx="0">
            <a:schemeClr val="dk1"/>
          </a:effectRef>
          <a:fontRef idx="minor">
            <a:schemeClr val="dk1"/>
          </a:fontRef>
        </dgm:style>
      </dgm:prSet>
      <dgm:spPr/>
    </dgm:pt>
    <dgm:pt modelId="{8BF8A39B-50A3-45E2-950D-B24A9232F705}" type="pres">
      <dgm:prSet presAssocID="{F8B7E140-B65B-4404-A28F-0803D0119719}" presName="topConnNode1" presStyleLbl="node1" presStyleIdx="0" presStyleCnt="0"/>
      <dgm:spPr/>
      <dgm:t>
        <a:bodyPr/>
        <a:lstStyle/>
        <a:p>
          <a:pPr rtl="1"/>
          <a:endParaRPr lang="fa-IR"/>
        </a:p>
      </dgm:t>
    </dgm:pt>
    <dgm:pt modelId="{9A8C2F71-4E41-4356-B6EF-79FFCCCDAF88}" type="pres">
      <dgm:prSet presAssocID="{F8B7E140-B65B-4404-A28F-0803D0119719}" presName="hierChild2" presStyleCnt="0"/>
      <dgm:spPr/>
    </dgm:pt>
    <dgm:pt modelId="{3DE149A6-1BB1-4AA1-B037-014C8C84A6E2}" type="pres">
      <dgm:prSet presAssocID="{1EEE8E28-AE5C-407A-AC9A-1DA26E796409}" presName="Name28" presStyleLbl="parChTrans1D2" presStyleIdx="0" presStyleCnt="3"/>
      <dgm:spPr/>
      <dgm:t>
        <a:bodyPr/>
        <a:lstStyle/>
        <a:p>
          <a:pPr rtl="1"/>
          <a:endParaRPr lang="fa-IR"/>
        </a:p>
      </dgm:t>
    </dgm:pt>
    <dgm:pt modelId="{3BC297E1-1D0B-4AAA-9B81-CC949AB9F1CB}" type="pres">
      <dgm:prSet presAssocID="{CA5B9638-8115-4CD8-B511-2F45F2BD961C}" presName="hierRoot2" presStyleCnt="0">
        <dgm:presLayoutVars>
          <dgm:hierBranch val="init"/>
        </dgm:presLayoutVars>
      </dgm:prSet>
      <dgm:spPr/>
    </dgm:pt>
    <dgm:pt modelId="{333BDA2F-9179-41BF-B44B-66C50B589CCE}" type="pres">
      <dgm:prSet presAssocID="{CA5B9638-8115-4CD8-B511-2F45F2BD961C}" presName="rootComposite2" presStyleCnt="0"/>
      <dgm:spPr/>
    </dgm:pt>
    <dgm:pt modelId="{83A65AD3-ED59-40B7-8BD3-387F8F6C182D}" type="pres">
      <dgm:prSet presAssocID="{CA5B9638-8115-4CD8-B511-2F45F2BD961C}" presName="rootText2" presStyleLbl="alignAcc1" presStyleIdx="0" presStyleCnt="0" custLinFactNeighborX="60585" custLinFactNeighborY="28133">
        <dgm:presLayoutVars>
          <dgm:chPref val="3"/>
        </dgm:presLayoutVars>
      </dgm:prSet>
      <dgm:spPr/>
      <dgm:t>
        <a:bodyPr/>
        <a:lstStyle/>
        <a:p>
          <a:pPr rtl="1"/>
          <a:endParaRPr lang="fa-IR"/>
        </a:p>
      </dgm:t>
    </dgm:pt>
    <dgm:pt modelId="{878C6D02-2F13-4133-A1AF-D4C18919DC4B}" type="pres">
      <dgm:prSet presAssocID="{CA5B9638-8115-4CD8-B511-2F45F2BD961C}" presName="topArc2" presStyleLbl="parChTrans1D1" presStyleIdx="2" presStyleCnt="8">
        <dgm:style>
          <a:lnRef idx="2">
            <a:schemeClr val="dk1"/>
          </a:lnRef>
          <a:fillRef idx="1">
            <a:schemeClr val="lt1"/>
          </a:fillRef>
          <a:effectRef idx="0">
            <a:schemeClr val="dk1"/>
          </a:effectRef>
          <a:fontRef idx="minor">
            <a:schemeClr val="dk1"/>
          </a:fontRef>
        </dgm:style>
      </dgm:prSet>
      <dgm:spPr/>
    </dgm:pt>
    <dgm:pt modelId="{4709B071-5772-4F6C-B3FC-4F92538206D3}" type="pres">
      <dgm:prSet presAssocID="{CA5B9638-8115-4CD8-B511-2F45F2BD961C}" presName="bottomArc2" presStyleLbl="parChTrans1D1" presStyleIdx="3" presStyleCnt="8">
        <dgm:style>
          <a:lnRef idx="2">
            <a:schemeClr val="dk1"/>
          </a:lnRef>
          <a:fillRef idx="1">
            <a:schemeClr val="lt1"/>
          </a:fillRef>
          <a:effectRef idx="0">
            <a:schemeClr val="dk1"/>
          </a:effectRef>
          <a:fontRef idx="minor">
            <a:schemeClr val="dk1"/>
          </a:fontRef>
        </dgm:style>
      </dgm:prSet>
      <dgm:spPr/>
    </dgm:pt>
    <dgm:pt modelId="{C2DB82E7-D8C0-4B7B-B50C-7BCE6FA48906}" type="pres">
      <dgm:prSet presAssocID="{CA5B9638-8115-4CD8-B511-2F45F2BD961C}" presName="topConnNode2" presStyleLbl="node2" presStyleIdx="0" presStyleCnt="0"/>
      <dgm:spPr/>
      <dgm:t>
        <a:bodyPr/>
        <a:lstStyle/>
        <a:p>
          <a:pPr rtl="1"/>
          <a:endParaRPr lang="fa-IR"/>
        </a:p>
      </dgm:t>
    </dgm:pt>
    <dgm:pt modelId="{2830C96B-9ECE-4547-80A5-5B496D0AD721}" type="pres">
      <dgm:prSet presAssocID="{CA5B9638-8115-4CD8-B511-2F45F2BD961C}" presName="hierChild4" presStyleCnt="0"/>
      <dgm:spPr/>
    </dgm:pt>
    <dgm:pt modelId="{A000B447-88B8-441A-9A9F-8B6AACD01109}" type="pres">
      <dgm:prSet presAssocID="{CA5B9638-8115-4CD8-B511-2F45F2BD961C}" presName="hierChild5" presStyleCnt="0"/>
      <dgm:spPr/>
    </dgm:pt>
    <dgm:pt modelId="{98419169-5128-439B-B123-BC3EA5DC9CC1}" type="pres">
      <dgm:prSet presAssocID="{0722D980-D3B3-4F99-9839-19DCFDE51426}" presName="Name28" presStyleLbl="parChTrans1D2" presStyleIdx="1" presStyleCnt="3"/>
      <dgm:spPr/>
      <dgm:t>
        <a:bodyPr/>
        <a:lstStyle/>
        <a:p>
          <a:pPr rtl="1"/>
          <a:endParaRPr lang="fa-IR"/>
        </a:p>
      </dgm:t>
    </dgm:pt>
    <dgm:pt modelId="{FCBFEF35-73DD-42D7-870B-6B310DDF50B2}" type="pres">
      <dgm:prSet presAssocID="{B74EC0A9-B1E5-4327-B6F5-844F6CED3CD1}" presName="hierRoot2" presStyleCnt="0">
        <dgm:presLayoutVars>
          <dgm:hierBranch val="init"/>
        </dgm:presLayoutVars>
      </dgm:prSet>
      <dgm:spPr/>
    </dgm:pt>
    <dgm:pt modelId="{55A25EDE-B3D2-421B-B6CF-584965C763F2}" type="pres">
      <dgm:prSet presAssocID="{B74EC0A9-B1E5-4327-B6F5-844F6CED3CD1}" presName="rootComposite2" presStyleCnt="0"/>
      <dgm:spPr/>
    </dgm:pt>
    <dgm:pt modelId="{F42E677C-9A9D-4445-8E9A-AB3A3BFC0512}" type="pres">
      <dgm:prSet presAssocID="{B74EC0A9-B1E5-4327-B6F5-844F6CED3CD1}" presName="rootText2" presStyleLbl="alignAcc1" presStyleIdx="0" presStyleCnt="0" custLinFactNeighborX="67503" custLinFactNeighborY="-20928">
        <dgm:presLayoutVars>
          <dgm:chPref val="3"/>
        </dgm:presLayoutVars>
      </dgm:prSet>
      <dgm:spPr/>
      <dgm:t>
        <a:bodyPr/>
        <a:lstStyle/>
        <a:p>
          <a:pPr rtl="1"/>
          <a:endParaRPr lang="fa-IR"/>
        </a:p>
      </dgm:t>
    </dgm:pt>
    <dgm:pt modelId="{0C49568A-4BBB-46B3-9FAC-586E69252622}" type="pres">
      <dgm:prSet presAssocID="{B74EC0A9-B1E5-4327-B6F5-844F6CED3CD1}" presName="topArc2" presStyleLbl="parChTrans1D1" presStyleIdx="4" presStyleCnt="8">
        <dgm:style>
          <a:lnRef idx="2">
            <a:schemeClr val="dk1"/>
          </a:lnRef>
          <a:fillRef idx="1">
            <a:schemeClr val="lt1"/>
          </a:fillRef>
          <a:effectRef idx="0">
            <a:schemeClr val="dk1"/>
          </a:effectRef>
          <a:fontRef idx="minor">
            <a:schemeClr val="dk1"/>
          </a:fontRef>
        </dgm:style>
      </dgm:prSet>
      <dgm:spPr/>
    </dgm:pt>
    <dgm:pt modelId="{FF61EE9B-A62A-4BBC-8FB8-AB33D9AD9EAC}" type="pres">
      <dgm:prSet presAssocID="{B74EC0A9-B1E5-4327-B6F5-844F6CED3CD1}" presName="bottomArc2" presStyleLbl="parChTrans1D1" presStyleIdx="5" presStyleCnt="8">
        <dgm:style>
          <a:lnRef idx="2">
            <a:schemeClr val="dk1"/>
          </a:lnRef>
          <a:fillRef idx="1">
            <a:schemeClr val="lt1"/>
          </a:fillRef>
          <a:effectRef idx="0">
            <a:schemeClr val="dk1"/>
          </a:effectRef>
          <a:fontRef idx="minor">
            <a:schemeClr val="dk1"/>
          </a:fontRef>
        </dgm:style>
      </dgm:prSet>
      <dgm:spPr/>
    </dgm:pt>
    <dgm:pt modelId="{06E6DA08-6CD9-49B6-8D8F-8F4D3B3D6E1A}" type="pres">
      <dgm:prSet presAssocID="{B74EC0A9-B1E5-4327-B6F5-844F6CED3CD1}" presName="topConnNode2" presStyleLbl="node2" presStyleIdx="0" presStyleCnt="0"/>
      <dgm:spPr/>
      <dgm:t>
        <a:bodyPr/>
        <a:lstStyle/>
        <a:p>
          <a:pPr rtl="1"/>
          <a:endParaRPr lang="fa-IR"/>
        </a:p>
      </dgm:t>
    </dgm:pt>
    <dgm:pt modelId="{73FFC995-4FEC-4614-ACE0-158D2B35D4B9}" type="pres">
      <dgm:prSet presAssocID="{B74EC0A9-B1E5-4327-B6F5-844F6CED3CD1}" presName="hierChild4" presStyleCnt="0"/>
      <dgm:spPr/>
    </dgm:pt>
    <dgm:pt modelId="{4CB03732-4029-4D81-B397-157A249EAF8C}" type="pres">
      <dgm:prSet presAssocID="{B74EC0A9-B1E5-4327-B6F5-844F6CED3CD1}" presName="hierChild5" presStyleCnt="0"/>
      <dgm:spPr/>
    </dgm:pt>
    <dgm:pt modelId="{73107A3A-979B-4E56-B718-0E01A27E7D79}" type="pres">
      <dgm:prSet presAssocID="{F8B7E140-B65B-4404-A28F-0803D0119719}" presName="hierChild3" presStyleCnt="0"/>
      <dgm:spPr/>
    </dgm:pt>
    <dgm:pt modelId="{A392CFCC-F0C9-4F94-ACF4-4850F8556F23}" type="pres">
      <dgm:prSet presAssocID="{517EBDBE-0A60-4290-A1DB-16E99CABAAEC}" presName="Name101" presStyleLbl="parChTrans1D2" presStyleIdx="2" presStyleCnt="3"/>
      <dgm:spPr/>
      <dgm:t>
        <a:bodyPr/>
        <a:lstStyle/>
        <a:p>
          <a:pPr rtl="1"/>
          <a:endParaRPr lang="fa-IR"/>
        </a:p>
      </dgm:t>
    </dgm:pt>
    <dgm:pt modelId="{A7CB2A5A-91FF-48DA-85EB-77A7EDDB99A7}" type="pres">
      <dgm:prSet presAssocID="{A6FFAC87-6D7C-4ED6-9872-04C76746A71C}" presName="hierRoot3" presStyleCnt="0">
        <dgm:presLayoutVars>
          <dgm:hierBranch val="init"/>
        </dgm:presLayoutVars>
      </dgm:prSet>
      <dgm:spPr/>
    </dgm:pt>
    <dgm:pt modelId="{696D823A-8ACE-4DDB-89F3-AC40F3A042B6}" type="pres">
      <dgm:prSet presAssocID="{A6FFAC87-6D7C-4ED6-9872-04C76746A71C}" presName="rootComposite3" presStyleCnt="0"/>
      <dgm:spPr/>
    </dgm:pt>
    <dgm:pt modelId="{E7366831-BCCA-4AB5-B3B7-862674E0A4D1}" type="pres">
      <dgm:prSet presAssocID="{A6FFAC87-6D7C-4ED6-9872-04C76746A71C}" presName="rootText3" presStyleLbl="alignAcc1" presStyleIdx="0" presStyleCnt="0" custLinFactY="60014" custLinFactNeighborX="-41409" custLinFactNeighborY="100000">
        <dgm:presLayoutVars>
          <dgm:chPref val="3"/>
        </dgm:presLayoutVars>
      </dgm:prSet>
      <dgm:spPr/>
      <dgm:t>
        <a:bodyPr/>
        <a:lstStyle/>
        <a:p>
          <a:pPr rtl="1"/>
          <a:endParaRPr lang="fa-IR"/>
        </a:p>
      </dgm:t>
    </dgm:pt>
    <dgm:pt modelId="{0B03DA13-BA1D-46E2-AE46-E8CF3A3B8020}" type="pres">
      <dgm:prSet presAssocID="{A6FFAC87-6D7C-4ED6-9872-04C76746A71C}" presName="topArc3" presStyleLbl="parChTrans1D1" presStyleIdx="6" presStyleCnt="8">
        <dgm:style>
          <a:lnRef idx="2">
            <a:schemeClr val="dk1"/>
          </a:lnRef>
          <a:fillRef idx="1">
            <a:schemeClr val="lt1"/>
          </a:fillRef>
          <a:effectRef idx="0">
            <a:schemeClr val="dk1"/>
          </a:effectRef>
          <a:fontRef idx="minor">
            <a:schemeClr val="dk1"/>
          </a:fontRef>
        </dgm:style>
      </dgm:prSet>
      <dgm:spPr/>
    </dgm:pt>
    <dgm:pt modelId="{7F5B0EBA-6924-448C-9BE2-B723D181CB84}" type="pres">
      <dgm:prSet presAssocID="{A6FFAC87-6D7C-4ED6-9872-04C76746A71C}" presName="bottomArc3" presStyleLbl="parChTrans1D1" presStyleIdx="7" presStyleCnt="8">
        <dgm:style>
          <a:lnRef idx="2">
            <a:schemeClr val="dk1"/>
          </a:lnRef>
          <a:fillRef idx="1">
            <a:schemeClr val="lt1"/>
          </a:fillRef>
          <a:effectRef idx="0">
            <a:schemeClr val="dk1"/>
          </a:effectRef>
          <a:fontRef idx="minor">
            <a:schemeClr val="dk1"/>
          </a:fontRef>
        </dgm:style>
      </dgm:prSet>
      <dgm:spPr/>
    </dgm:pt>
    <dgm:pt modelId="{E9384EE4-73A1-4990-8416-CAF0EC192A4F}" type="pres">
      <dgm:prSet presAssocID="{A6FFAC87-6D7C-4ED6-9872-04C76746A71C}" presName="topConnNode3" presStyleLbl="asst1" presStyleIdx="0" presStyleCnt="0"/>
      <dgm:spPr/>
      <dgm:t>
        <a:bodyPr/>
        <a:lstStyle/>
        <a:p>
          <a:pPr rtl="1"/>
          <a:endParaRPr lang="fa-IR"/>
        </a:p>
      </dgm:t>
    </dgm:pt>
    <dgm:pt modelId="{D2F2244E-66AF-4F17-9CED-257A3E135539}" type="pres">
      <dgm:prSet presAssocID="{A6FFAC87-6D7C-4ED6-9872-04C76746A71C}" presName="hierChild6" presStyleCnt="0"/>
      <dgm:spPr/>
    </dgm:pt>
    <dgm:pt modelId="{EAAAEF2E-F367-4FA1-BED5-A54A2D8A7F52}" type="pres">
      <dgm:prSet presAssocID="{A6FFAC87-6D7C-4ED6-9872-04C76746A71C}" presName="hierChild7" presStyleCnt="0"/>
      <dgm:spPr/>
    </dgm:pt>
  </dgm:ptLst>
  <dgm:cxnLst>
    <dgm:cxn modelId="{4EF697F5-ACC2-45B2-9CD6-C2C5E2E43A62}" type="presOf" srcId="{06C170A7-8FEC-49DE-8D34-8AF53F35B375}" destId="{43AFD571-DCDB-48A6-8213-4A8EB4C47D14}" srcOrd="0" destOrd="0" presId="urn:microsoft.com/office/officeart/2008/layout/HalfCircleOrganizationChart"/>
    <dgm:cxn modelId="{5B89D428-1C01-46B9-B14C-CF26A5CC3948}" type="presOf" srcId="{F8B7E140-B65B-4404-A28F-0803D0119719}" destId="{AC899741-2FAE-4D92-B9F7-3110A056784E}" srcOrd="0" destOrd="0" presId="urn:microsoft.com/office/officeart/2008/layout/HalfCircleOrganizationChart"/>
    <dgm:cxn modelId="{85D76204-76A7-48C1-BCC5-04F515FA684B}" type="presOf" srcId="{0722D980-D3B3-4F99-9839-19DCFDE51426}" destId="{98419169-5128-439B-B123-BC3EA5DC9CC1}" srcOrd="0" destOrd="0" presId="urn:microsoft.com/office/officeart/2008/layout/HalfCircleOrganizationChart"/>
    <dgm:cxn modelId="{69D8487A-C4C5-446D-B36E-AAFE0320DE88}" type="presOf" srcId="{A6FFAC87-6D7C-4ED6-9872-04C76746A71C}" destId="{E7366831-BCCA-4AB5-B3B7-862674E0A4D1}" srcOrd="0" destOrd="0" presId="urn:microsoft.com/office/officeart/2008/layout/HalfCircleOrganizationChart"/>
    <dgm:cxn modelId="{78D1DAF0-4651-46E6-9A97-D0564BEC972D}" type="presOf" srcId="{B74EC0A9-B1E5-4327-B6F5-844F6CED3CD1}" destId="{F42E677C-9A9D-4445-8E9A-AB3A3BFC0512}" srcOrd="0" destOrd="0" presId="urn:microsoft.com/office/officeart/2008/layout/HalfCircleOrganizationChart"/>
    <dgm:cxn modelId="{5FC50063-7DF2-4EAD-8541-6C72FBFC0215}" type="presOf" srcId="{CA5B9638-8115-4CD8-B511-2F45F2BD961C}" destId="{C2DB82E7-D8C0-4B7B-B50C-7BCE6FA48906}" srcOrd="1" destOrd="0" presId="urn:microsoft.com/office/officeart/2008/layout/HalfCircleOrganizationChart"/>
    <dgm:cxn modelId="{55B27689-16DA-4AC3-84F7-5975A8FC97EB}" type="presOf" srcId="{517EBDBE-0A60-4290-A1DB-16E99CABAAEC}" destId="{A392CFCC-F0C9-4F94-ACF4-4850F8556F23}" srcOrd="0" destOrd="0" presId="urn:microsoft.com/office/officeart/2008/layout/HalfCircleOrganizationChart"/>
    <dgm:cxn modelId="{86FA681B-B441-49FA-AB90-8CAEE24303A0}" srcId="{F8B7E140-B65B-4404-A28F-0803D0119719}" destId="{CA5B9638-8115-4CD8-B511-2F45F2BD961C}" srcOrd="1" destOrd="0" parTransId="{1EEE8E28-AE5C-407A-AC9A-1DA26E796409}" sibTransId="{8ED1C3B4-DE5C-453F-A641-C8DA2934A3F2}"/>
    <dgm:cxn modelId="{58FA25B5-1694-4ABA-9093-686679726855}" srcId="{06C170A7-8FEC-49DE-8D34-8AF53F35B375}" destId="{F8B7E140-B65B-4404-A28F-0803D0119719}" srcOrd="0" destOrd="0" parTransId="{A7695AD7-D739-468E-BF97-244A1E9E0935}" sibTransId="{68F24D11-D132-4F57-AD6E-27453D1C8B1D}"/>
    <dgm:cxn modelId="{930AA0D6-DC2E-402D-B4B7-0161E4E41E4E}" type="presOf" srcId="{A6FFAC87-6D7C-4ED6-9872-04C76746A71C}" destId="{E9384EE4-73A1-4990-8416-CAF0EC192A4F}" srcOrd="1" destOrd="0" presId="urn:microsoft.com/office/officeart/2008/layout/HalfCircleOrganizationChart"/>
    <dgm:cxn modelId="{470760DD-831E-4CF7-BE0F-8EF776A551FD}" type="presOf" srcId="{B74EC0A9-B1E5-4327-B6F5-844F6CED3CD1}" destId="{06E6DA08-6CD9-49B6-8D8F-8F4D3B3D6E1A}" srcOrd="1" destOrd="0" presId="urn:microsoft.com/office/officeart/2008/layout/HalfCircleOrganizationChart"/>
    <dgm:cxn modelId="{8AFDA174-E229-4425-9A77-59CFE5F909B2}" type="presOf" srcId="{1EEE8E28-AE5C-407A-AC9A-1DA26E796409}" destId="{3DE149A6-1BB1-4AA1-B037-014C8C84A6E2}" srcOrd="0" destOrd="0" presId="urn:microsoft.com/office/officeart/2008/layout/HalfCircleOrganizationChart"/>
    <dgm:cxn modelId="{D0FD22F2-E531-4951-A317-38A3569EB490}" type="presOf" srcId="{CA5B9638-8115-4CD8-B511-2F45F2BD961C}" destId="{83A65AD3-ED59-40B7-8BD3-387F8F6C182D}" srcOrd="0" destOrd="0" presId="urn:microsoft.com/office/officeart/2008/layout/HalfCircleOrganizationChart"/>
    <dgm:cxn modelId="{BF941956-A800-4C8A-8A3F-E78DF5EF5DAE}" type="presOf" srcId="{F8B7E140-B65B-4404-A28F-0803D0119719}" destId="{8BF8A39B-50A3-45E2-950D-B24A9232F705}" srcOrd="1" destOrd="0" presId="urn:microsoft.com/office/officeart/2008/layout/HalfCircleOrganizationChart"/>
    <dgm:cxn modelId="{4230FB83-FB4D-441B-A60C-0A6DE7798CF1}" srcId="{F8B7E140-B65B-4404-A28F-0803D0119719}" destId="{A6FFAC87-6D7C-4ED6-9872-04C76746A71C}" srcOrd="0" destOrd="0" parTransId="{517EBDBE-0A60-4290-A1DB-16E99CABAAEC}" sibTransId="{237B1A89-A21F-43F9-8CE8-F165E582DAD4}"/>
    <dgm:cxn modelId="{73156001-4DEB-4152-AA27-B6DACE7C1406}" srcId="{F8B7E140-B65B-4404-A28F-0803D0119719}" destId="{B74EC0A9-B1E5-4327-B6F5-844F6CED3CD1}" srcOrd="2" destOrd="0" parTransId="{0722D980-D3B3-4F99-9839-19DCFDE51426}" sibTransId="{AAD4E10D-A1CC-4895-8FFA-E9E6A9C60188}"/>
    <dgm:cxn modelId="{E7B4331C-174E-4330-BBCE-4BF6327E3E74}" type="presParOf" srcId="{43AFD571-DCDB-48A6-8213-4A8EB4C47D14}" destId="{A5D4FEB8-D3DA-4781-A850-5262EC6ECB7B}" srcOrd="0" destOrd="0" presId="urn:microsoft.com/office/officeart/2008/layout/HalfCircleOrganizationChart"/>
    <dgm:cxn modelId="{5031B2E2-B664-4720-88F1-B67A993DAE41}" type="presParOf" srcId="{A5D4FEB8-D3DA-4781-A850-5262EC6ECB7B}" destId="{7DEE8945-E219-4350-A041-DC6F15A426BE}" srcOrd="0" destOrd="0" presId="urn:microsoft.com/office/officeart/2008/layout/HalfCircleOrganizationChart"/>
    <dgm:cxn modelId="{A1EFA263-02BC-4E77-AF15-6B58A43EC155}" type="presParOf" srcId="{7DEE8945-E219-4350-A041-DC6F15A426BE}" destId="{AC899741-2FAE-4D92-B9F7-3110A056784E}" srcOrd="0" destOrd="0" presId="urn:microsoft.com/office/officeart/2008/layout/HalfCircleOrganizationChart"/>
    <dgm:cxn modelId="{00C8786E-D86A-4CE4-BD00-A04AA18F2C5B}" type="presParOf" srcId="{7DEE8945-E219-4350-A041-DC6F15A426BE}" destId="{B568ED8B-2376-40BB-8C2C-CB9DD38A0A82}" srcOrd="1" destOrd="0" presId="urn:microsoft.com/office/officeart/2008/layout/HalfCircleOrganizationChart"/>
    <dgm:cxn modelId="{A5D6821B-08C6-4F8E-882E-7ED7AE721BAD}" type="presParOf" srcId="{7DEE8945-E219-4350-A041-DC6F15A426BE}" destId="{F574447B-F8D0-4221-A171-1BDF83F05E0A}" srcOrd="2" destOrd="0" presId="urn:microsoft.com/office/officeart/2008/layout/HalfCircleOrganizationChart"/>
    <dgm:cxn modelId="{2A6CCE4A-DE89-40F9-A9EE-B1FB4FB57F66}" type="presParOf" srcId="{7DEE8945-E219-4350-A041-DC6F15A426BE}" destId="{8BF8A39B-50A3-45E2-950D-B24A9232F705}" srcOrd="3" destOrd="0" presId="urn:microsoft.com/office/officeart/2008/layout/HalfCircleOrganizationChart"/>
    <dgm:cxn modelId="{54979B27-A10A-48F4-8A87-831090E258B5}" type="presParOf" srcId="{A5D4FEB8-D3DA-4781-A850-5262EC6ECB7B}" destId="{9A8C2F71-4E41-4356-B6EF-79FFCCCDAF88}" srcOrd="1" destOrd="0" presId="urn:microsoft.com/office/officeart/2008/layout/HalfCircleOrganizationChart"/>
    <dgm:cxn modelId="{76B8B0D9-4170-4B45-A2EC-8F0FBCF0AFD1}" type="presParOf" srcId="{9A8C2F71-4E41-4356-B6EF-79FFCCCDAF88}" destId="{3DE149A6-1BB1-4AA1-B037-014C8C84A6E2}" srcOrd="0" destOrd="0" presId="urn:microsoft.com/office/officeart/2008/layout/HalfCircleOrganizationChart"/>
    <dgm:cxn modelId="{CB798246-7538-4873-926F-7AF21CFC85AC}" type="presParOf" srcId="{9A8C2F71-4E41-4356-B6EF-79FFCCCDAF88}" destId="{3BC297E1-1D0B-4AAA-9B81-CC949AB9F1CB}" srcOrd="1" destOrd="0" presId="urn:microsoft.com/office/officeart/2008/layout/HalfCircleOrganizationChart"/>
    <dgm:cxn modelId="{22ECE1D9-BF86-45A4-95C6-E8AF232FB410}" type="presParOf" srcId="{3BC297E1-1D0B-4AAA-9B81-CC949AB9F1CB}" destId="{333BDA2F-9179-41BF-B44B-66C50B589CCE}" srcOrd="0" destOrd="0" presId="urn:microsoft.com/office/officeart/2008/layout/HalfCircleOrganizationChart"/>
    <dgm:cxn modelId="{09C9C022-28ED-4A3B-964B-815F01A182ED}" type="presParOf" srcId="{333BDA2F-9179-41BF-B44B-66C50B589CCE}" destId="{83A65AD3-ED59-40B7-8BD3-387F8F6C182D}" srcOrd="0" destOrd="0" presId="urn:microsoft.com/office/officeart/2008/layout/HalfCircleOrganizationChart"/>
    <dgm:cxn modelId="{85991F2C-3488-4A4B-8A0E-60E398FB8D3E}" type="presParOf" srcId="{333BDA2F-9179-41BF-B44B-66C50B589CCE}" destId="{878C6D02-2F13-4133-A1AF-D4C18919DC4B}" srcOrd="1" destOrd="0" presId="urn:microsoft.com/office/officeart/2008/layout/HalfCircleOrganizationChart"/>
    <dgm:cxn modelId="{D0F2FABA-5413-4972-B4FB-58E786016BF7}" type="presParOf" srcId="{333BDA2F-9179-41BF-B44B-66C50B589CCE}" destId="{4709B071-5772-4F6C-B3FC-4F92538206D3}" srcOrd="2" destOrd="0" presId="urn:microsoft.com/office/officeart/2008/layout/HalfCircleOrganizationChart"/>
    <dgm:cxn modelId="{C292979B-4BA1-4609-A75A-28598217763A}" type="presParOf" srcId="{333BDA2F-9179-41BF-B44B-66C50B589CCE}" destId="{C2DB82E7-D8C0-4B7B-B50C-7BCE6FA48906}" srcOrd="3" destOrd="0" presId="urn:microsoft.com/office/officeart/2008/layout/HalfCircleOrganizationChart"/>
    <dgm:cxn modelId="{4956824E-5BD3-4A0A-9D41-71A6EDC9429C}" type="presParOf" srcId="{3BC297E1-1D0B-4AAA-9B81-CC949AB9F1CB}" destId="{2830C96B-9ECE-4547-80A5-5B496D0AD721}" srcOrd="1" destOrd="0" presId="urn:microsoft.com/office/officeart/2008/layout/HalfCircleOrganizationChart"/>
    <dgm:cxn modelId="{E7EE9C75-3AAF-4CBE-A167-143F5BE5A6E4}" type="presParOf" srcId="{3BC297E1-1D0B-4AAA-9B81-CC949AB9F1CB}" destId="{A000B447-88B8-441A-9A9F-8B6AACD01109}" srcOrd="2" destOrd="0" presId="urn:microsoft.com/office/officeart/2008/layout/HalfCircleOrganizationChart"/>
    <dgm:cxn modelId="{EAC43B81-F313-473B-9A46-077CB0455F65}" type="presParOf" srcId="{9A8C2F71-4E41-4356-B6EF-79FFCCCDAF88}" destId="{98419169-5128-439B-B123-BC3EA5DC9CC1}" srcOrd="2" destOrd="0" presId="urn:microsoft.com/office/officeart/2008/layout/HalfCircleOrganizationChart"/>
    <dgm:cxn modelId="{232CC7B5-8274-4A4B-8DA8-6686A270CB64}" type="presParOf" srcId="{9A8C2F71-4E41-4356-B6EF-79FFCCCDAF88}" destId="{FCBFEF35-73DD-42D7-870B-6B310DDF50B2}" srcOrd="3" destOrd="0" presId="urn:microsoft.com/office/officeart/2008/layout/HalfCircleOrganizationChart"/>
    <dgm:cxn modelId="{AD371455-BB4F-4A94-AC2E-97FF5B496018}" type="presParOf" srcId="{FCBFEF35-73DD-42D7-870B-6B310DDF50B2}" destId="{55A25EDE-B3D2-421B-B6CF-584965C763F2}" srcOrd="0" destOrd="0" presId="urn:microsoft.com/office/officeart/2008/layout/HalfCircleOrganizationChart"/>
    <dgm:cxn modelId="{D253CF77-0D1F-4FA6-9B3F-6D57B4AACF4E}" type="presParOf" srcId="{55A25EDE-B3D2-421B-B6CF-584965C763F2}" destId="{F42E677C-9A9D-4445-8E9A-AB3A3BFC0512}" srcOrd="0" destOrd="0" presId="urn:microsoft.com/office/officeart/2008/layout/HalfCircleOrganizationChart"/>
    <dgm:cxn modelId="{973AECC4-50D2-43DD-B477-A922F9FE7B45}" type="presParOf" srcId="{55A25EDE-B3D2-421B-B6CF-584965C763F2}" destId="{0C49568A-4BBB-46B3-9FAC-586E69252622}" srcOrd="1" destOrd="0" presId="urn:microsoft.com/office/officeart/2008/layout/HalfCircleOrganizationChart"/>
    <dgm:cxn modelId="{42E9A68E-652C-47C8-9AA6-47548E6E0842}" type="presParOf" srcId="{55A25EDE-B3D2-421B-B6CF-584965C763F2}" destId="{FF61EE9B-A62A-4BBC-8FB8-AB33D9AD9EAC}" srcOrd="2" destOrd="0" presId="urn:microsoft.com/office/officeart/2008/layout/HalfCircleOrganizationChart"/>
    <dgm:cxn modelId="{7B54EC1D-C389-43F2-ADB8-8DCE23A6798A}" type="presParOf" srcId="{55A25EDE-B3D2-421B-B6CF-584965C763F2}" destId="{06E6DA08-6CD9-49B6-8D8F-8F4D3B3D6E1A}" srcOrd="3" destOrd="0" presId="urn:microsoft.com/office/officeart/2008/layout/HalfCircleOrganizationChart"/>
    <dgm:cxn modelId="{813C77F6-4456-432B-9DAE-956F772BDDED}" type="presParOf" srcId="{FCBFEF35-73DD-42D7-870B-6B310DDF50B2}" destId="{73FFC995-4FEC-4614-ACE0-158D2B35D4B9}" srcOrd="1" destOrd="0" presId="urn:microsoft.com/office/officeart/2008/layout/HalfCircleOrganizationChart"/>
    <dgm:cxn modelId="{A3E11612-10DA-48F2-8D5C-CEA5F20775CE}" type="presParOf" srcId="{FCBFEF35-73DD-42D7-870B-6B310DDF50B2}" destId="{4CB03732-4029-4D81-B397-157A249EAF8C}" srcOrd="2" destOrd="0" presId="urn:microsoft.com/office/officeart/2008/layout/HalfCircleOrganizationChart"/>
    <dgm:cxn modelId="{F84DE522-3FAE-4E32-86AF-542886115579}" type="presParOf" srcId="{A5D4FEB8-D3DA-4781-A850-5262EC6ECB7B}" destId="{73107A3A-979B-4E56-B718-0E01A27E7D79}" srcOrd="2" destOrd="0" presId="urn:microsoft.com/office/officeart/2008/layout/HalfCircleOrganizationChart"/>
    <dgm:cxn modelId="{1CBCBA74-FB2C-49F5-98FC-79E322E8C41C}" type="presParOf" srcId="{73107A3A-979B-4E56-B718-0E01A27E7D79}" destId="{A392CFCC-F0C9-4F94-ACF4-4850F8556F23}" srcOrd="0" destOrd="0" presId="urn:microsoft.com/office/officeart/2008/layout/HalfCircleOrganizationChart"/>
    <dgm:cxn modelId="{A1DDE049-429E-4240-ADD3-1E04200B0BA6}" type="presParOf" srcId="{73107A3A-979B-4E56-B718-0E01A27E7D79}" destId="{A7CB2A5A-91FF-48DA-85EB-77A7EDDB99A7}" srcOrd="1" destOrd="0" presId="urn:microsoft.com/office/officeart/2008/layout/HalfCircleOrganizationChart"/>
    <dgm:cxn modelId="{2C9E0786-496F-4A98-AC97-BC8C79EA75AE}" type="presParOf" srcId="{A7CB2A5A-91FF-48DA-85EB-77A7EDDB99A7}" destId="{696D823A-8ACE-4DDB-89F3-AC40F3A042B6}" srcOrd="0" destOrd="0" presId="urn:microsoft.com/office/officeart/2008/layout/HalfCircleOrganizationChart"/>
    <dgm:cxn modelId="{67C20211-D7E3-4783-8FF9-B32CF086B4EB}" type="presParOf" srcId="{696D823A-8ACE-4DDB-89F3-AC40F3A042B6}" destId="{E7366831-BCCA-4AB5-B3B7-862674E0A4D1}" srcOrd="0" destOrd="0" presId="urn:microsoft.com/office/officeart/2008/layout/HalfCircleOrganizationChart"/>
    <dgm:cxn modelId="{F6CCEA33-BFF5-4DD9-8442-97B9105005A9}" type="presParOf" srcId="{696D823A-8ACE-4DDB-89F3-AC40F3A042B6}" destId="{0B03DA13-BA1D-46E2-AE46-E8CF3A3B8020}" srcOrd="1" destOrd="0" presId="urn:microsoft.com/office/officeart/2008/layout/HalfCircleOrganizationChart"/>
    <dgm:cxn modelId="{B2603179-3A4E-469F-9F73-018A76641A17}" type="presParOf" srcId="{696D823A-8ACE-4DDB-89F3-AC40F3A042B6}" destId="{7F5B0EBA-6924-448C-9BE2-B723D181CB84}" srcOrd="2" destOrd="0" presId="urn:microsoft.com/office/officeart/2008/layout/HalfCircleOrganizationChart"/>
    <dgm:cxn modelId="{DB7BEEA4-18EC-464D-88F2-BD56C22CC58D}" type="presParOf" srcId="{696D823A-8ACE-4DDB-89F3-AC40F3A042B6}" destId="{E9384EE4-73A1-4990-8416-CAF0EC192A4F}" srcOrd="3" destOrd="0" presId="urn:microsoft.com/office/officeart/2008/layout/HalfCircleOrganizationChart"/>
    <dgm:cxn modelId="{9DA48824-CDF3-4D05-BA4C-B94777C2DABC}" type="presParOf" srcId="{A7CB2A5A-91FF-48DA-85EB-77A7EDDB99A7}" destId="{D2F2244E-66AF-4F17-9CED-257A3E135539}" srcOrd="1" destOrd="0" presId="urn:microsoft.com/office/officeart/2008/layout/HalfCircleOrganizationChart"/>
    <dgm:cxn modelId="{1171EC3F-FB3D-4948-9A35-5AD339048960}" type="presParOf" srcId="{A7CB2A5A-91FF-48DA-85EB-77A7EDDB99A7}" destId="{EAAAEF2E-F367-4FA1-BED5-A54A2D8A7F5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E8D017-8C74-4C0B-846E-1BFDBE5CD1A9}" type="doc">
      <dgm:prSet loTypeId="urn:microsoft.com/office/officeart/2005/8/layout/hProcess9" loCatId="process" qsTypeId="urn:microsoft.com/office/officeart/2005/8/quickstyle/simple1" qsCatId="simple" csTypeId="urn:microsoft.com/office/officeart/2005/8/colors/accent1_2" csCatId="accent1" phldr="1"/>
      <dgm:spPr/>
    </dgm:pt>
    <dgm:pt modelId="{AAC0B159-2BC5-42C4-A353-626F82946553}">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استخراج</a:t>
          </a:r>
          <a:endParaRPr lang="fa-IR" dirty="0">
            <a:cs typeface="B Nazanin" pitchFamily="2" charset="-78"/>
          </a:endParaRPr>
        </a:p>
      </dgm:t>
    </dgm:pt>
    <dgm:pt modelId="{B0C823D1-47F2-4295-8A8B-D39891EA538F}" type="parTrans" cxnId="{81CA0DA6-20C9-4104-9D7B-88C66CF1DD67}">
      <dgm:prSet/>
      <dgm:spPr/>
      <dgm:t>
        <a:bodyPr/>
        <a:lstStyle/>
        <a:p>
          <a:pPr rtl="1"/>
          <a:endParaRPr lang="fa-IR"/>
        </a:p>
      </dgm:t>
    </dgm:pt>
    <dgm:pt modelId="{D0742AB5-6852-4A97-8AA8-169DFA1D49A6}" type="sibTrans" cxnId="{81CA0DA6-20C9-4104-9D7B-88C66CF1DD67}">
      <dgm:prSet/>
      <dgm:spPr/>
      <dgm:t>
        <a:bodyPr/>
        <a:lstStyle/>
        <a:p>
          <a:pPr rtl="1"/>
          <a:endParaRPr lang="fa-IR"/>
        </a:p>
      </dgm:t>
    </dgm:pt>
    <dgm:pt modelId="{54163739-C143-4E5C-9BF5-4BC760D210DF}">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پالایش</a:t>
          </a:r>
          <a:endParaRPr lang="fa-IR" dirty="0">
            <a:cs typeface="B Nazanin" pitchFamily="2" charset="-78"/>
          </a:endParaRPr>
        </a:p>
      </dgm:t>
    </dgm:pt>
    <dgm:pt modelId="{FDEA453C-0405-4B71-8D93-1115A818607B}" type="parTrans" cxnId="{5909B515-557C-4C90-9BD1-2951E77BB9F8}">
      <dgm:prSet/>
      <dgm:spPr/>
      <dgm:t>
        <a:bodyPr/>
        <a:lstStyle/>
        <a:p>
          <a:pPr rtl="1"/>
          <a:endParaRPr lang="fa-IR"/>
        </a:p>
      </dgm:t>
    </dgm:pt>
    <dgm:pt modelId="{5CC6E9E5-BC66-442F-810C-D0441DFC9AE4}" type="sibTrans" cxnId="{5909B515-557C-4C90-9BD1-2951E77BB9F8}">
      <dgm:prSet/>
      <dgm:spPr/>
      <dgm:t>
        <a:bodyPr/>
        <a:lstStyle/>
        <a:p>
          <a:pPr rtl="1"/>
          <a:endParaRPr lang="fa-IR"/>
        </a:p>
      </dgm:t>
    </dgm:pt>
    <dgm:pt modelId="{59EBFB0E-7F0D-438B-815C-87E8A5A1EE01}">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انتقال</a:t>
          </a:r>
          <a:endParaRPr lang="fa-IR" dirty="0">
            <a:cs typeface="B Nazanin" pitchFamily="2" charset="-78"/>
          </a:endParaRPr>
        </a:p>
      </dgm:t>
    </dgm:pt>
    <dgm:pt modelId="{5EA45EF3-459A-48F3-B056-99C23567BAC1}" type="parTrans" cxnId="{25D8CFD7-2C1A-41B9-BA38-C6FA909DE460}">
      <dgm:prSet/>
      <dgm:spPr/>
      <dgm:t>
        <a:bodyPr/>
        <a:lstStyle/>
        <a:p>
          <a:pPr rtl="1"/>
          <a:endParaRPr lang="fa-IR"/>
        </a:p>
      </dgm:t>
    </dgm:pt>
    <dgm:pt modelId="{BC82E11C-31BA-42CD-BD86-E8C99191D611}" type="sibTrans" cxnId="{25D8CFD7-2C1A-41B9-BA38-C6FA909DE460}">
      <dgm:prSet/>
      <dgm:spPr/>
      <dgm:t>
        <a:bodyPr/>
        <a:lstStyle/>
        <a:p>
          <a:pPr rtl="1"/>
          <a:endParaRPr lang="fa-IR"/>
        </a:p>
      </dgm:t>
    </dgm:pt>
    <dgm:pt modelId="{79A16A37-E8AF-46C1-8CFB-9DA4DE354F29}">
      <dgm:prSet phldrT="[Text]">
        <dgm:style>
          <a:lnRef idx="3">
            <a:schemeClr val="lt1"/>
          </a:lnRef>
          <a:fillRef idx="1">
            <a:schemeClr val="dk1"/>
          </a:fillRef>
          <a:effectRef idx="1">
            <a:schemeClr val="dk1"/>
          </a:effectRef>
          <a:fontRef idx="minor">
            <a:schemeClr val="lt1"/>
          </a:fontRef>
        </dgm:style>
      </dgm:prSet>
      <dgm:spPr/>
      <dgm:t>
        <a:bodyPr/>
        <a:lstStyle/>
        <a:p>
          <a:pPr rtl="1"/>
          <a:r>
            <a:rPr lang="fa-IR" dirty="0" smtClean="0">
              <a:cs typeface="B Nazanin" pitchFamily="2" charset="-78"/>
            </a:rPr>
            <a:t>توزیع </a:t>
          </a:r>
          <a:endParaRPr lang="fa-IR" dirty="0">
            <a:cs typeface="B Nazanin" pitchFamily="2" charset="-78"/>
          </a:endParaRPr>
        </a:p>
      </dgm:t>
    </dgm:pt>
    <dgm:pt modelId="{CED15368-C010-49C8-9520-ADA53F553C65}" type="parTrans" cxnId="{630B2614-A423-483A-A3EA-1FEFAFFD409C}">
      <dgm:prSet/>
      <dgm:spPr/>
      <dgm:t>
        <a:bodyPr/>
        <a:lstStyle/>
        <a:p>
          <a:pPr rtl="1"/>
          <a:endParaRPr lang="fa-IR"/>
        </a:p>
      </dgm:t>
    </dgm:pt>
    <dgm:pt modelId="{9C73F496-AA1E-4376-879E-9B5EE1064C37}" type="sibTrans" cxnId="{630B2614-A423-483A-A3EA-1FEFAFFD409C}">
      <dgm:prSet/>
      <dgm:spPr/>
      <dgm:t>
        <a:bodyPr/>
        <a:lstStyle/>
        <a:p>
          <a:pPr rtl="1"/>
          <a:endParaRPr lang="fa-IR"/>
        </a:p>
      </dgm:t>
    </dgm:pt>
    <dgm:pt modelId="{3F2180A6-DB62-49FB-AF22-F427B4F11A81}" type="pres">
      <dgm:prSet presAssocID="{53E8D017-8C74-4C0B-846E-1BFDBE5CD1A9}" presName="CompostProcess" presStyleCnt="0">
        <dgm:presLayoutVars>
          <dgm:dir/>
          <dgm:resizeHandles val="exact"/>
        </dgm:presLayoutVars>
      </dgm:prSet>
      <dgm:spPr/>
    </dgm:pt>
    <dgm:pt modelId="{BC888832-0354-4F94-8AD6-7F0D808ADD1E}" type="pres">
      <dgm:prSet presAssocID="{53E8D017-8C74-4C0B-846E-1BFDBE5CD1A9}" presName="arrow" presStyleLbl="bgShp" presStyleIdx="0" presStyleCnt="1" custScaleX="117647">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F0E19D90-EE1B-4A76-8FD8-891CA5C16E1F}" type="pres">
      <dgm:prSet presAssocID="{53E8D017-8C74-4C0B-846E-1BFDBE5CD1A9}" presName="linearProcess" presStyleCnt="0"/>
      <dgm:spPr/>
    </dgm:pt>
    <dgm:pt modelId="{3589DF55-DA91-4D90-94CC-4F7D286F4A7F}" type="pres">
      <dgm:prSet presAssocID="{AAC0B159-2BC5-42C4-A353-626F82946553}" presName="textNode" presStyleLbl="node1" presStyleIdx="0" presStyleCnt="4" custScaleX="59126" custScaleY="91413" custLinFactX="-1447" custLinFactNeighborX="-100000">
        <dgm:presLayoutVars>
          <dgm:bulletEnabled val="1"/>
        </dgm:presLayoutVars>
      </dgm:prSet>
      <dgm:spPr/>
      <dgm:t>
        <a:bodyPr/>
        <a:lstStyle/>
        <a:p>
          <a:pPr rtl="1"/>
          <a:endParaRPr lang="fa-IR"/>
        </a:p>
      </dgm:t>
    </dgm:pt>
    <dgm:pt modelId="{E2700582-87FC-4ABA-9CB4-7799B26D76F5}" type="pres">
      <dgm:prSet presAssocID="{D0742AB5-6852-4A97-8AA8-169DFA1D49A6}" presName="sibTrans" presStyleCnt="0"/>
      <dgm:spPr/>
    </dgm:pt>
    <dgm:pt modelId="{AAAD34A7-6358-4BB5-8CF1-B4DAE754EB73}" type="pres">
      <dgm:prSet presAssocID="{54163739-C143-4E5C-9BF5-4BC760D210DF}" presName="textNode" presStyleLbl="node1" presStyleIdx="1" presStyleCnt="4" custScaleX="59126" custScaleY="91413" custLinFactX="-1447" custLinFactNeighborX="-100000">
        <dgm:presLayoutVars>
          <dgm:bulletEnabled val="1"/>
        </dgm:presLayoutVars>
      </dgm:prSet>
      <dgm:spPr/>
      <dgm:t>
        <a:bodyPr/>
        <a:lstStyle/>
        <a:p>
          <a:pPr rtl="1"/>
          <a:endParaRPr lang="fa-IR"/>
        </a:p>
      </dgm:t>
    </dgm:pt>
    <dgm:pt modelId="{30A44637-414C-4E9F-8364-924F0971C36E}" type="pres">
      <dgm:prSet presAssocID="{5CC6E9E5-BC66-442F-810C-D0441DFC9AE4}" presName="sibTrans" presStyleCnt="0"/>
      <dgm:spPr/>
    </dgm:pt>
    <dgm:pt modelId="{CA0B6E7E-4DCD-44B5-8E34-5119BBB13DDD}" type="pres">
      <dgm:prSet presAssocID="{59EBFB0E-7F0D-438B-815C-87E8A5A1EE01}" presName="textNode" presStyleLbl="node1" presStyleIdx="2" presStyleCnt="4" custScaleX="59126" custScaleY="91413" custLinFactX="-1447" custLinFactNeighborX="-100000">
        <dgm:presLayoutVars>
          <dgm:bulletEnabled val="1"/>
        </dgm:presLayoutVars>
      </dgm:prSet>
      <dgm:spPr/>
      <dgm:t>
        <a:bodyPr/>
        <a:lstStyle/>
        <a:p>
          <a:pPr rtl="1"/>
          <a:endParaRPr lang="fa-IR"/>
        </a:p>
      </dgm:t>
    </dgm:pt>
    <dgm:pt modelId="{03EB11BD-0146-4E55-A77E-B728389E8E5D}" type="pres">
      <dgm:prSet presAssocID="{BC82E11C-31BA-42CD-BD86-E8C99191D611}" presName="sibTrans" presStyleCnt="0"/>
      <dgm:spPr/>
    </dgm:pt>
    <dgm:pt modelId="{032793DE-B534-4E70-9EEF-026405954D4A}" type="pres">
      <dgm:prSet presAssocID="{79A16A37-E8AF-46C1-8CFB-9DA4DE354F29}" presName="textNode" presStyleLbl="node1" presStyleIdx="3" presStyleCnt="4" custScaleX="59126" custScaleY="91413" custLinFactX="-1447" custLinFactNeighborX="-100000">
        <dgm:presLayoutVars>
          <dgm:bulletEnabled val="1"/>
        </dgm:presLayoutVars>
      </dgm:prSet>
      <dgm:spPr/>
      <dgm:t>
        <a:bodyPr/>
        <a:lstStyle/>
        <a:p>
          <a:pPr rtl="1"/>
          <a:endParaRPr lang="fa-IR"/>
        </a:p>
      </dgm:t>
    </dgm:pt>
  </dgm:ptLst>
  <dgm:cxnLst>
    <dgm:cxn modelId="{EAFFC1B2-F678-4B21-B5F1-E582B399894B}" type="presOf" srcId="{59EBFB0E-7F0D-438B-815C-87E8A5A1EE01}" destId="{CA0B6E7E-4DCD-44B5-8E34-5119BBB13DDD}" srcOrd="0" destOrd="0" presId="urn:microsoft.com/office/officeart/2005/8/layout/hProcess9"/>
    <dgm:cxn modelId="{25D8CFD7-2C1A-41B9-BA38-C6FA909DE460}" srcId="{53E8D017-8C74-4C0B-846E-1BFDBE5CD1A9}" destId="{59EBFB0E-7F0D-438B-815C-87E8A5A1EE01}" srcOrd="2" destOrd="0" parTransId="{5EA45EF3-459A-48F3-B056-99C23567BAC1}" sibTransId="{BC82E11C-31BA-42CD-BD86-E8C99191D611}"/>
    <dgm:cxn modelId="{81CA0DA6-20C9-4104-9D7B-88C66CF1DD67}" srcId="{53E8D017-8C74-4C0B-846E-1BFDBE5CD1A9}" destId="{AAC0B159-2BC5-42C4-A353-626F82946553}" srcOrd="0" destOrd="0" parTransId="{B0C823D1-47F2-4295-8A8B-D39891EA538F}" sibTransId="{D0742AB5-6852-4A97-8AA8-169DFA1D49A6}"/>
    <dgm:cxn modelId="{5612D9ED-782B-459F-85C0-17B5582CF521}" type="presOf" srcId="{79A16A37-E8AF-46C1-8CFB-9DA4DE354F29}" destId="{032793DE-B534-4E70-9EEF-026405954D4A}" srcOrd="0" destOrd="0" presId="urn:microsoft.com/office/officeart/2005/8/layout/hProcess9"/>
    <dgm:cxn modelId="{5909B515-557C-4C90-9BD1-2951E77BB9F8}" srcId="{53E8D017-8C74-4C0B-846E-1BFDBE5CD1A9}" destId="{54163739-C143-4E5C-9BF5-4BC760D210DF}" srcOrd="1" destOrd="0" parTransId="{FDEA453C-0405-4B71-8D93-1115A818607B}" sibTransId="{5CC6E9E5-BC66-442F-810C-D0441DFC9AE4}"/>
    <dgm:cxn modelId="{C6DA4781-9957-4A89-909D-4FCB1C1CAA9F}" type="presOf" srcId="{AAC0B159-2BC5-42C4-A353-626F82946553}" destId="{3589DF55-DA91-4D90-94CC-4F7D286F4A7F}" srcOrd="0" destOrd="0" presId="urn:microsoft.com/office/officeart/2005/8/layout/hProcess9"/>
    <dgm:cxn modelId="{05C1FDA2-3B34-476C-87BC-872343DFF287}" type="presOf" srcId="{53E8D017-8C74-4C0B-846E-1BFDBE5CD1A9}" destId="{3F2180A6-DB62-49FB-AF22-F427B4F11A81}" srcOrd="0" destOrd="0" presId="urn:microsoft.com/office/officeart/2005/8/layout/hProcess9"/>
    <dgm:cxn modelId="{1F9CAEE8-D895-44B6-B37E-773FE42BFB98}" type="presOf" srcId="{54163739-C143-4E5C-9BF5-4BC760D210DF}" destId="{AAAD34A7-6358-4BB5-8CF1-B4DAE754EB73}" srcOrd="0" destOrd="0" presId="urn:microsoft.com/office/officeart/2005/8/layout/hProcess9"/>
    <dgm:cxn modelId="{630B2614-A423-483A-A3EA-1FEFAFFD409C}" srcId="{53E8D017-8C74-4C0B-846E-1BFDBE5CD1A9}" destId="{79A16A37-E8AF-46C1-8CFB-9DA4DE354F29}" srcOrd="3" destOrd="0" parTransId="{CED15368-C010-49C8-9520-ADA53F553C65}" sibTransId="{9C73F496-AA1E-4376-879E-9B5EE1064C37}"/>
    <dgm:cxn modelId="{C31DA08D-A6D3-4F4E-A82B-3E70E8CA2AD5}" type="presParOf" srcId="{3F2180A6-DB62-49FB-AF22-F427B4F11A81}" destId="{BC888832-0354-4F94-8AD6-7F0D808ADD1E}" srcOrd="0" destOrd="0" presId="urn:microsoft.com/office/officeart/2005/8/layout/hProcess9"/>
    <dgm:cxn modelId="{14EE7FD5-E697-4CBC-85CD-B2C3742AE22C}" type="presParOf" srcId="{3F2180A6-DB62-49FB-AF22-F427B4F11A81}" destId="{F0E19D90-EE1B-4A76-8FD8-891CA5C16E1F}" srcOrd="1" destOrd="0" presId="urn:microsoft.com/office/officeart/2005/8/layout/hProcess9"/>
    <dgm:cxn modelId="{1187B609-76D6-4F3E-BC8E-980BDA9A1D72}" type="presParOf" srcId="{F0E19D90-EE1B-4A76-8FD8-891CA5C16E1F}" destId="{3589DF55-DA91-4D90-94CC-4F7D286F4A7F}" srcOrd="0" destOrd="0" presId="urn:microsoft.com/office/officeart/2005/8/layout/hProcess9"/>
    <dgm:cxn modelId="{4468C740-C230-48A1-8CC4-E9B2865266CF}" type="presParOf" srcId="{F0E19D90-EE1B-4A76-8FD8-891CA5C16E1F}" destId="{E2700582-87FC-4ABA-9CB4-7799B26D76F5}" srcOrd="1" destOrd="0" presId="urn:microsoft.com/office/officeart/2005/8/layout/hProcess9"/>
    <dgm:cxn modelId="{6EE810F0-8CC9-439A-B2EC-8537875928DF}" type="presParOf" srcId="{F0E19D90-EE1B-4A76-8FD8-891CA5C16E1F}" destId="{AAAD34A7-6358-4BB5-8CF1-B4DAE754EB73}" srcOrd="2" destOrd="0" presId="urn:microsoft.com/office/officeart/2005/8/layout/hProcess9"/>
    <dgm:cxn modelId="{E89CFD43-29D3-4559-B9CE-CE84198DCA2D}" type="presParOf" srcId="{F0E19D90-EE1B-4A76-8FD8-891CA5C16E1F}" destId="{30A44637-414C-4E9F-8364-924F0971C36E}" srcOrd="3" destOrd="0" presId="urn:microsoft.com/office/officeart/2005/8/layout/hProcess9"/>
    <dgm:cxn modelId="{457DCEFB-87C7-4728-B57F-E2967C2A7B1A}" type="presParOf" srcId="{F0E19D90-EE1B-4A76-8FD8-891CA5C16E1F}" destId="{CA0B6E7E-4DCD-44B5-8E34-5119BBB13DDD}" srcOrd="4" destOrd="0" presId="urn:microsoft.com/office/officeart/2005/8/layout/hProcess9"/>
    <dgm:cxn modelId="{CD9A554D-E2D5-4A4B-8753-955F0A69D414}" type="presParOf" srcId="{F0E19D90-EE1B-4A76-8FD8-891CA5C16E1F}" destId="{03EB11BD-0146-4E55-A77E-B728389E8E5D}" srcOrd="5" destOrd="0" presId="urn:microsoft.com/office/officeart/2005/8/layout/hProcess9"/>
    <dgm:cxn modelId="{0E83D495-45C2-40D9-B669-9EBA18328E6D}" type="presParOf" srcId="{F0E19D90-EE1B-4A76-8FD8-891CA5C16E1F}" destId="{032793DE-B534-4E70-9EEF-026405954D4A}"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CDD0B7-BC49-44D5-9BF0-E57679BB491A}"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pPr rtl="1"/>
          <a:endParaRPr lang="fa-IR"/>
        </a:p>
      </dgm:t>
    </dgm:pt>
    <dgm:pt modelId="{80EA215F-E53A-4F54-A521-4F587A9BCA32}">
      <dgm:prSet phldrT="[Text]">
        <dgm:style>
          <a:lnRef idx="2">
            <a:schemeClr val="dk1"/>
          </a:lnRef>
          <a:fillRef idx="1">
            <a:schemeClr val="lt1"/>
          </a:fillRef>
          <a:effectRef idx="0">
            <a:schemeClr val="dk1"/>
          </a:effectRef>
          <a:fontRef idx="minor">
            <a:schemeClr val="dk1"/>
          </a:fontRef>
        </dgm:style>
      </dgm:prSet>
      <dgm:spPr/>
      <dgm:t>
        <a:bodyPr/>
        <a:lstStyle/>
        <a:p>
          <a:pPr rtl="1"/>
          <a:r>
            <a:rPr lang="fa-IR" b="1" dirty="0" smtClean="0">
              <a:cs typeface="B Nazanin" pitchFamily="2" charset="-78"/>
            </a:rPr>
            <a:t>فعالیت های صورت گرفته در ارتباط با شبکه های انتقال گاز</a:t>
          </a:r>
          <a:endParaRPr lang="fa-IR" dirty="0"/>
        </a:p>
      </dgm:t>
    </dgm:pt>
    <dgm:pt modelId="{8BE1A109-B7BE-45A4-B4F1-926FAD435CA7}" type="parTrans" cxnId="{8BE0D77F-4486-498C-AD7B-DBE22FCE6901}">
      <dgm:prSet/>
      <dgm:spPr/>
      <dgm:t>
        <a:bodyPr/>
        <a:lstStyle/>
        <a:p>
          <a:pPr rtl="1"/>
          <a:endParaRPr lang="fa-IR"/>
        </a:p>
      </dgm:t>
    </dgm:pt>
    <dgm:pt modelId="{2E93AE58-7645-4A7B-9CFF-A16B635B837A}" type="sibTrans" cxnId="{8BE0D77F-4486-498C-AD7B-DBE22FCE6901}">
      <dgm:prSet/>
      <dgm:spPr/>
      <dgm:t>
        <a:bodyPr/>
        <a:lstStyle/>
        <a:p>
          <a:pPr rtl="1"/>
          <a:endParaRPr lang="fa-IR"/>
        </a:p>
      </dgm:t>
    </dgm:pt>
    <dgm:pt modelId="{DA0B6BBB-86B1-422C-A3A6-B2400E944357}">
      <dgm:prSet phldrT="[Text]"/>
      <dgm:spPr/>
      <dgm:t>
        <a:bodyPr/>
        <a:lstStyle/>
        <a:p>
          <a:pPr rtl="1"/>
          <a:endParaRPr lang="fa-IR" dirty="0"/>
        </a:p>
      </dgm:t>
    </dgm:pt>
    <dgm:pt modelId="{796432BF-6F8B-420B-BC0B-6E139FA51F9A}" type="sibTrans" cxnId="{42054738-E80A-4708-9A1B-F635B979E531}">
      <dgm:prSet/>
      <dgm:spPr/>
      <dgm:t>
        <a:bodyPr/>
        <a:lstStyle/>
        <a:p>
          <a:pPr rtl="1"/>
          <a:endParaRPr lang="fa-IR"/>
        </a:p>
      </dgm:t>
    </dgm:pt>
    <dgm:pt modelId="{2A46619A-5537-4671-ABE0-527C6D1C291A}" type="parTrans" cxnId="{42054738-E80A-4708-9A1B-F635B979E531}">
      <dgm:prSet/>
      <dgm:spPr/>
      <dgm:t>
        <a:bodyPr/>
        <a:lstStyle/>
        <a:p>
          <a:pPr rtl="1"/>
          <a:endParaRPr lang="fa-IR"/>
        </a:p>
      </dgm:t>
    </dgm:pt>
    <dgm:pt modelId="{F19D8E40-C1D8-46F6-8D12-EC90188640D6}">
      <dgm:prSet phldrT="[Text]"/>
      <dgm:spPr/>
      <dgm:t>
        <a:bodyPr/>
        <a:lstStyle/>
        <a:p>
          <a:pPr rtl="1"/>
          <a:r>
            <a:rPr lang="fa-IR" dirty="0" smtClean="0"/>
            <a:t>  </a:t>
          </a:r>
          <a:endParaRPr lang="fa-IR" dirty="0"/>
        </a:p>
      </dgm:t>
    </dgm:pt>
    <dgm:pt modelId="{7FD6052B-55D3-4A98-8F3E-4E62422F3693}" type="sibTrans" cxnId="{874B05B0-92C0-4024-8026-B4D2E8DDF5DF}">
      <dgm:prSet/>
      <dgm:spPr/>
      <dgm:t>
        <a:bodyPr/>
        <a:lstStyle/>
        <a:p>
          <a:pPr rtl="1"/>
          <a:endParaRPr lang="fa-IR"/>
        </a:p>
      </dgm:t>
    </dgm:pt>
    <dgm:pt modelId="{119E51ED-E17E-4925-8779-7274315FB04C}" type="parTrans" cxnId="{874B05B0-92C0-4024-8026-B4D2E8DDF5DF}">
      <dgm:prSet/>
      <dgm:spPr/>
      <dgm:t>
        <a:bodyPr/>
        <a:lstStyle/>
        <a:p>
          <a:pPr rtl="1"/>
          <a:endParaRPr lang="fa-IR"/>
        </a:p>
      </dgm:t>
    </dgm:pt>
    <dgm:pt modelId="{0055839A-8E67-4955-8208-1E7305DFD53A}">
      <dgm:prSet phldrT="[Text]"/>
      <dgm:spPr/>
      <dgm:t>
        <a:bodyPr/>
        <a:lstStyle/>
        <a:p>
          <a:pPr rtl="1"/>
          <a:r>
            <a:rPr lang="fa-IR" dirty="0" smtClean="0"/>
            <a:t> </a:t>
          </a:r>
          <a:endParaRPr lang="fa-IR" dirty="0"/>
        </a:p>
      </dgm:t>
    </dgm:pt>
    <dgm:pt modelId="{95634131-9AD2-4EF8-89C1-77D7E5273930}" type="sibTrans" cxnId="{08DEA3E4-CC74-4380-A9AB-01A80B44FB7F}">
      <dgm:prSet/>
      <dgm:spPr/>
      <dgm:t>
        <a:bodyPr/>
        <a:lstStyle/>
        <a:p>
          <a:pPr rtl="1"/>
          <a:endParaRPr lang="fa-IR"/>
        </a:p>
      </dgm:t>
    </dgm:pt>
    <dgm:pt modelId="{89B2DB5C-AE30-4EFF-8982-1B2645985ABC}" type="parTrans" cxnId="{08DEA3E4-CC74-4380-A9AB-01A80B44FB7F}">
      <dgm:prSet/>
      <dgm:spPr/>
      <dgm:t>
        <a:bodyPr/>
        <a:lstStyle/>
        <a:p>
          <a:pPr rtl="1"/>
          <a:endParaRPr lang="fa-IR"/>
        </a:p>
      </dgm:t>
    </dgm:pt>
    <dgm:pt modelId="{A89504CA-3AEB-4928-969B-460AB75CD876}">
      <dgm:prSet phldrT="[Text]"/>
      <dgm:spPr/>
      <dgm:t>
        <a:bodyPr/>
        <a:lstStyle/>
        <a:p>
          <a:pPr rtl="1"/>
          <a:r>
            <a:rPr lang="fa-IR" dirty="0" smtClean="0"/>
            <a:t> </a:t>
          </a:r>
          <a:endParaRPr lang="fa-IR" dirty="0"/>
        </a:p>
      </dgm:t>
    </dgm:pt>
    <dgm:pt modelId="{0CBCFD2C-2B74-4881-847D-120803A06734}" type="sibTrans" cxnId="{78C319FE-CA7A-403E-9489-26890206352C}">
      <dgm:prSet/>
      <dgm:spPr/>
      <dgm:t>
        <a:bodyPr/>
        <a:lstStyle/>
        <a:p>
          <a:pPr rtl="1"/>
          <a:endParaRPr lang="fa-IR"/>
        </a:p>
      </dgm:t>
    </dgm:pt>
    <dgm:pt modelId="{3BBB5E80-F0B1-489A-9395-633124BB4DB1}" type="parTrans" cxnId="{78C319FE-CA7A-403E-9489-26890206352C}">
      <dgm:prSet/>
      <dgm:spPr/>
      <dgm:t>
        <a:bodyPr/>
        <a:lstStyle/>
        <a:p>
          <a:pPr rtl="1"/>
          <a:endParaRPr lang="fa-IR"/>
        </a:p>
      </dgm:t>
    </dgm:pt>
    <dgm:pt modelId="{40C9185E-5600-45C1-B659-48B9E3B689A2}" type="pres">
      <dgm:prSet presAssocID="{D7CDD0B7-BC49-44D5-9BF0-E57679BB491A}" presName="Name0" presStyleCnt="0">
        <dgm:presLayoutVars>
          <dgm:chMax val="1"/>
          <dgm:chPref val="1"/>
          <dgm:dir/>
          <dgm:resizeHandles/>
        </dgm:presLayoutVars>
      </dgm:prSet>
      <dgm:spPr/>
      <dgm:t>
        <a:bodyPr/>
        <a:lstStyle/>
        <a:p>
          <a:pPr rtl="1"/>
          <a:endParaRPr lang="fa-IR"/>
        </a:p>
      </dgm:t>
    </dgm:pt>
    <dgm:pt modelId="{AE52E370-5470-45FD-973B-3E947183754F}" type="pres">
      <dgm:prSet presAssocID="{80EA215F-E53A-4F54-A521-4F587A9BCA32}" presName="Parent" presStyleLbl="node1" presStyleIdx="0" presStyleCnt="2">
        <dgm:presLayoutVars>
          <dgm:chMax val="4"/>
          <dgm:chPref val="3"/>
        </dgm:presLayoutVars>
      </dgm:prSet>
      <dgm:spPr/>
      <dgm:t>
        <a:bodyPr/>
        <a:lstStyle/>
        <a:p>
          <a:pPr rtl="1"/>
          <a:endParaRPr lang="fa-IR"/>
        </a:p>
      </dgm:t>
    </dgm:pt>
    <dgm:pt modelId="{4EE37A15-AD51-42E7-B644-1BBED2152CAC}" type="pres">
      <dgm:prSet presAssocID="{DA0B6BBB-86B1-422C-A3A6-B2400E944357}" presName="Accent" presStyleLbl="node1" presStyleIdx="1" presStyleCnt="2">
        <dgm:style>
          <a:lnRef idx="2">
            <a:schemeClr val="dk1">
              <a:shade val="50000"/>
            </a:schemeClr>
          </a:lnRef>
          <a:fillRef idx="1">
            <a:schemeClr val="dk1"/>
          </a:fillRef>
          <a:effectRef idx="0">
            <a:schemeClr val="dk1"/>
          </a:effectRef>
          <a:fontRef idx="minor">
            <a:schemeClr val="lt1"/>
          </a:fontRef>
        </dgm:style>
      </dgm:prSet>
      <dgm:spPr/>
    </dgm:pt>
    <dgm:pt modelId="{ED51C156-9650-4DE4-B775-F54BD89C5F57}" type="pres">
      <dgm:prSet presAssocID="{DA0B6BBB-86B1-422C-A3A6-B2400E944357}" presName="Image1" presStyleLbl="fgImgPlace1" presStyleIdx="0" presStyleCnt="4">
        <dgm:style>
          <a:lnRef idx="2">
            <a:schemeClr val="dk1"/>
          </a:lnRef>
          <a:fillRef idx="1">
            <a:schemeClr val="lt1"/>
          </a:fillRef>
          <a:effectRef idx="0">
            <a:schemeClr val="dk1"/>
          </a:effectRef>
          <a:fontRef idx="minor">
            <a:schemeClr val="dk1"/>
          </a:fontRef>
        </dgm:style>
      </dgm:prSet>
      <dgm:spPr/>
    </dgm:pt>
    <dgm:pt modelId="{8CA66310-D1E5-4C46-A3BA-71514AFA9724}" type="pres">
      <dgm:prSet presAssocID="{DA0B6BBB-86B1-422C-A3A6-B2400E944357}" presName="Child1" presStyleLbl="revTx" presStyleIdx="0" presStyleCnt="4" custLinFactNeighborX="52876" custLinFactNeighborY="16108">
        <dgm:presLayoutVars>
          <dgm:chMax val="0"/>
          <dgm:chPref val="0"/>
          <dgm:bulletEnabled val="1"/>
        </dgm:presLayoutVars>
      </dgm:prSet>
      <dgm:spPr/>
      <dgm:t>
        <a:bodyPr/>
        <a:lstStyle/>
        <a:p>
          <a:pPr rtl="1"/>
          <a:endParaRPr lang="fa-IR"/>
        </a:p>
      </dgm:t>
    </dgm:pt>
    <dgm:pt modelId="{C9F8FB73-3464-4DF0-8EDA-45105466038B}" type="pres">
      <dgm:prSet presAssocID="{F19D8E40-C1D8-46F6-8D12-EC90188640D6}" presName="Image2" presStyleCnt="0"/>
      <dgm:spPr/>
    </dgm:pt>
    <dgm:pt modelId="{84673640-EF98-4669-8336-2C8CA7C3F02A}" type="pres">
      <dgm:prSet presAssocID="{F19D8E40-C1D8-46F6-8D12-EC90188640D6}" presName="Image" presStyleLbl="fgImgPlace1" presStyleIdx="1" presStyleCnt="4">
        <dgm:style>
          <a:lnRef idx="2">
            <a:schemeClr val="dk1"/>
          </a:lnRef>
          <a:fillRef idx="1">
            <a:schemeClr val="lt1"/>
          </a:fillRef>
          <a:effectRef idx="0">
            <a:schemeClr val="dk1"/>
          </a:effectRef>
          <a:fontRef idx="minor">
            <a:schemeClr val="dk1"/>
          </a:fontRef>
        </dgm:style>
      </dgm:prSet>
      <dgm:spPr/>
    </dgm:pt>
    <dgm:pt modelId="{1DD0A0B4-D7C1-4DD2-94DD-2F86661436F0}" type="pres">
      <dgm:prSet presAssocID="{F19D8E40-C1D8-46F6-8D12-EC90188640D6}" presName="Child2" presStyleLbl="revTx" presStyleIdx="1" presStyleCnt="4">
        <dgm:presLayoutVars>
          <dgm:chMax val="0"/>
          <dgm:chPref val="0"/>
          <dgm:bulletEnabled val="1"/>
        </dgm:presLayoutVars>
      </dgm:prSet>
      <dgm:spPr/>
      <dgm:t>
        <a:bodyPr/>
        <a:lstStyle/>
        <a:p>
          <a:pPr rtl="1"/>
          <a:endParaRPr lang="fa-IR"/>
        </a:p>
      </dgm:t>
    </dgm:pt>
    <dgm:pt modelId="{C95F4BCF-3723-4E18-B18F-E5FBB1492DFA}" type="pres">
      <dgm:prSet presAssocID="{0055839A-8E67-4955-8208-1E7305DFD53A}" presName="Image3" presStyleCnt="0"/>
      <dgm:spPr/>
    </dgm:pt>
    <dgm:pt modelId="{832F5E55-9C9B-470D-AACA-B828D2432106}" type="pres">
      <dgm:prSet presAssocID="{0055839A-8E67-4955-8208-1E7305DFD53A}" presName="Image" presStyleLbl="fgImgPlace1" presStyleIdx="2" presStyleCnt="4">
        <dgm:style>
          <a:lnRef idx="2">
            <a:schemeClr val="dk1"/>
          </a:lnRef>
          <a:fillRef idx="1">
            <a:schemeClr val="lt1"/>
          </a:fillRef>
          <a:effectRef idx="0">
            <a:schemeClr val="dk1"/>
          </a:effectRef>
          <a:fontRef idx="minor">
            <a:schemeClr val="dk1"/>
          </a:fontRef>
        </dgm:style>
      </dgm:prSet>
      <dgm:spPr/>
    </dgm:pt>
    <dgm:pt modelId="{7A02BF41-23BC-498E-B5A4-85E02C504769}" type="pres">
      <dgm:prSet presAssocID="{0055839A-8E67-4955-8208-1E7305DFD53A}" presName="Child3" presStyleLbl="revTx" presStyleIdx="2" presStyleCnt="4">
        <dgm:presLayoutVars>
          <dgm:chMax val="0"/>
          <dgm:chPref val="0"/>
          <dgm:bulletEnabled val="1"/>
        </dgm:presLayoutVars>
      </dgm:prSet>
      <dgm:spPr/>
      <dgm:t>
        <a:bodyPr/>
        <a:lstStyle/>
        <a:p>
          <a:pPr rtl="1"/>
          <a:endParaRPr lang="fa-IR"/>
        </a:p>
      </dgm:t>
    </dgm:pt>
    <dgm:pt modelId="{100DF71C-6755-4EE1-83AD-4786D76221FD}" type="pres">
      <dgm:prSet presAssocID="{A89504CA-3AEB-4928-969B-460AB75CD876}" presName="Image4" presStyleCnt="0"/>
      <dgm:spPr/>
    </dgm:pt>
    <dgm:pt modelId="{1C99D760-2C8D-47DB-AFA5-182C2433185F}" type="pres">
      <dgm:prSet presAssocID="{A89504CA-3AEB-4928-969B-460AB75CD876}" presName="Image" presStyleLbl="fgImgPlace1" presStyleIdx="3" presStyleCnt="4"/>
      <dgm:spPr/>
    </dgm:pt>
    <dgm:pt modelId="{6220BF77-A877-493C-9A23-C9C46FF6D1BC}" type="pres">
      <dgm:prSet presAssocID="{A89504CA-3AEB-4928-969B-460AB75CD876}" presName="Child4" presStyleLbl="revTx" presStyleIdx="3" presStyleCnt="4">
        <dgm:presLayoutVars>
          <dgm:chMax val="0"/>
          <dgm:chPref val="0"/>
          <dgm:bulletEnabled val="1"/>
        </dgm:presLayoutVars>
      </dgm:prSet>
      <dgm:spPr/>
      <dgm:t>
        <a:bodyPr/>
        <a:lstStyle/>
        <a:p>
          <a:pPr rtl="1"/>
          <a:endParaRPr lang="fa-IR"/>
        </a:p>
      </dgm:t>
    </dgm:pt>
  </dgm:ptLst>
  <dgm:cxnLst>
    <dgm:cxn modelId="{882D8DA2-86FF-419B-8532-2BC5895FC435}" type="presOf" srcId="{A89504CA-3AEB-4928-969B-460AB75CD876}" destId="{6220BF77-A877-493C-9A23-C9C46FF6D1BC}" srcOrd="0" destOrd="0" presId="urn:microsoft.com/office/officeart/2011/layout/RadialPictureList"/>
    <dgm:cxn modelId="{42054738-E80A-4708-9A1B-F635B979E531}" srcId="{80EA215F-E53A-4F54-A521-4F587A9BCA32}" destId="{DA0B6BBB-86B1-422C-A3A6-B2400E944357}" srcOrd="0" destOrd="0" parTransId="{2A46619A-5537-4671-ABE0-527C6D1C291A}" sibTransId="{796432BF-6F8B-420B-BC0B-6E139FA51F9A}"/>
    <dgm:cxn modelId="{65457659-AFC6-4E83-8C49-F59D60A3292A}" type="presOf" srcId="{DA0B6BBB-86B1-422C-A3A6-B2400E944357}" destId="{8CA66310-D1E5-4C46-A3BA-71514AFA9724}" srcOrd="0" destOrd="0" presId="urn:microsoft.com/office/officeart/2011/layout/RadialPictureList"/>
    <dgm:cxn modelId="{D939D791-B31E-4E6F-AEBA-28DDF968D0C7}" type="presOf" srcId="{D7CDD0B7-BC49-44D5-9BF0-E57679BB491A}" destId="{40C9185E-5600-45C1-B659-48B9E3B689A2}" srcOrd="0" destOrd="0" presId="urn:microsoft.com/office/officeart/2011/layout/RadialPictureList"/>
    <dgm:cxn modelId="{78C319FE-CA7A-403E-9489-26890206352C}" srcId="{80EA215F-E53A-4F54-A521-4F587A9BCA32}" destId="{A89504CA-3AEB-4928-969B-460AB75CD876}" srcOrd="3" destOrd="0" parTransId="{3BBB5E80-F0B1-489A-9395-633124BB4DB1}" sibTransId="{0CBCFD2C-2B74-4881-847D-120803A06734}"/>
    <dgm:cxn modelId="{A03CFF9D-6999-4E7A-9CE4-5916ECB83AEC}" type="presOf" srcId="{F19D8E40-C1D8-46F6-8D12-EC90188640D6}" destId="{1DD0A0B4-D7C1-4DD2-94DD-2F86661436F0}" srcOrd="0" destOrd="0" presId="urn:microsoft.com/office/officeart/2011/layout/RadialPictureList"/>
    <dgm:cxn modelId="{874B05B0-92C0-4024-8026-B4D2E8DDF5DF}" srcId="{80EA215F-E53A-4F54-A521-4F587A9BCA32}" destId="{F19D8E40-C1D8-46F6-8D12-EC90188640D6}" srcOrd="1" destOrd="0" parTransId="{119E51ED-E17E-4925-8779-7274315FB04C}" sibTransId="{7FD6052B-55D3-4A98-8F3E-4E62422F3693}"/>
    <dgm:cxn modelId="{12A23719-57BC-4924-88AA-9E33260CA15A}" type="presOf" srcId="{0055839A-8E67-4955-8208-1E7305DFD53A}" destId="{7A02BF41-23BC-498E-B5A4-85E02C504769}" srcOrd="0" destOrd="0" presId="urn:microsoft.com/office/officeart/2011/layout/RadialPictureList"/>
    <dgm:cxn modelId="{08DEA3E4-CC74-4380-A9AB-01A80B44FB7F}" srcId="{80EA215F-E53A-4F54-A521-4F587A9BCA32}" destId="{0055839A-8E67-4955-8208-1E7305DFD53A}" srcOrd="2" destOrd="0" parTransId="{89B2DB5C-AE30-4EFF-8982-1B2645985ABC}" sibTransId="{95634131-9AD2-4EF8-89C1-77D7E5273930}"/>
    <dgm:cxn modelId="{138B6763-8325-4968-AEF0-1104E61B509B}" type="presOf" srcId="{80EA215F-E53A-4F54-A521-4F587A9BCA32}" destId="{AE52E370-5470-45FD-973B-3E947183754F}" srcOrd="0" destOrd="0" presId="urn:microsoft.com/office/officeart/2011/layout/RadialPictureList"/>
    <dgm:cxn modelId="{8BE0D77F-4486-498C-AD7B-DBE22FCE6901}" srcId="{D7CDD0B7-BC49-44D5-9BF0-E57679BB491A}" destId="{80EA215F-E53A-4F54-A521-4F587A9BCA32}" srcOrd="0" destOrd="0" parTransId="{8BE1A109-B7BE-45A4-B4F1-926FAD435CA7}" sibTransId="{2E93AE58-7645-4A7B-9CFF-A16B635B837A}"/>
    <dgm:cxn modelId="{9A3DCCDD-3854-49AD-8DED-BB3868BA3566}" type="presParOf" srcId="{40C9185E-5600-45C1-B659-48B9E3B689A2}" destId="{AE52E370-5470-45FD-973B-3E947183754F}" srcOrd="0" destOrd="0" presId="urn:microsoft.com/office/officeart/2011/layout/RadialPictureList"/>
    <dgm:cxn modelId="{30CE95A2-F821-4D00-AC40-87C1E05C5B71}" type="presParOf" srcId="{40C9185E-5600-45C1-B659-48B9E3B689A2}" destId="{4EE37A15-AD51-42E7-B644-1BBED2152CAC}" srcOrd="1" destOrd="0" presId="urn:microsoft.com/office/officeart/2011/layout/RadialPictureList"/>
    <dgm:cxn modelId="{785074C9-A135-4A44-B37C-5274673D51C9}" type="presParOf" srcId="{40C9185E-5600-45C1-B659-48B9E3B689A2}" destId="{ED51C156-9650-4DE4-B775-F54BD89C5F57}" srcOrd="2" destOrd="0" presId="urn:microsoft.com/office/officeart/2011/layout/RadialPictureList"/>
    <dgm:cxn modelId="{CA634D0F-6BB3-41B0-97FD-1EFAB7F4A95C}" type="presParOf" srcId="{40C9185E-5600-45C1-B659-48B9E3B689A2}" destId="{8CA66310-D1E5-4C46-A3BA-71514AFA9724}" srcOrd="3" destOrd="0" presId="urn:microsoft.com/office/officeart/2011/layout/RadialPictureList"/>
    <dgm:cxn modelId="{8EBD7F6C-F665-4B87-AC9F-5F7ED227C38A}" type="presParOf" srcId="{40C9185E-5600-45C1-B659-48B9E3B689A2}" destId="{C9F8FB73-3464-4DF0-8EDA-45105466038B}" srcOrd="4" destOrd="0" presId="urn:microsoft.com/office/officeart/2011/layout/RadialPictureList"/>
    <dgm:cxn modelId="{A87EB87D-93E4-4751-9E83-ABFA3860CDDE}" type="presParOf" srcId="{C9F8FB73-3464-4DF0-8EDA-45105466038B}" destId="{84673640-EF98-4669-8336-2C8CA7C3F02A}" srcOrd="0" destOrd="0" presId="urn:microsoft.com/office/officeart/2011/layout/RadialPictureList"/>
    <dgm:cxn modelId="{D140012D-2B3C-41F8-858A-381A61ACA159}" type="presParOf" srcId="{40C9185E-5600-45C1-B659-48B9E3B689A2}" destId="{1DD0A0B4-D7C1-4DD2-94DD-2F86661436F0}" srcOrd="5" destOrd="0" presId="urn:microsoft.com/office/officeart/2011/layout/RadialPictureList"/>
    <dgm:cxn modelId="{DA6328D0-5963-4FC0-A130-7E7BBAEFB168}" type="presParOf" srcId="{40C9185E-5600-45C1-B659-48B9E3B689A2}" destId="{C95F4BCF-3723-4E18-B18F-E5FBB1492DFA}" srcOrd="6" destOrd="0" presId="urn:microsoft.com/office/officeart/2011/layout/RadialPictureList"/>
    <dgm:cxn modelId="{BB8621DE-5E1C-4061-A225-29B052FE88A3}" type="presParOf" srcId="{C95F4BCF-3723-4E18-B18F-E5FBB1492DFA}" destId="{832F5E55-9C9B-470D-AACA-B828D2432106}" srcOrd="0" destOrd="0" presId="urn:microsoft.com/office/officeart/2011/layout/RadialPictureList"/>
    <dgm:cxn modelId="{6B6D7C29-F135-4392-B0E8-B50E155CD170}" type="presParOf" srcId="{40C9185E-5600-45C1-B659-48B9E3B689A2}" destId="{7A02BF41-23BC-498E-B5A4-85E02C504769}" srcOrd="7" destOrd="0" presId="urn:microsoft.com/office/officeart/2011/layout/RadialPictureList"/>
    <dgm:cxn modelId="{8E0255C9-951B-4F45-A4D4-661A15B3E3A4}" type="presParOf" srcId="{40C9185E-5600-45C1-B659-48B9E3B689A2}" destId="{100DF71C-6755-4EE1-83AD-4786D76221FD}" srcOrd="8" destOrd="0" presId="urn:microsoft.com/office/officeart/2011/layout/RadialPictureList"/>
    <dgm:cxn modelId="{808D3127-04CD-4A57-9455-19B294488E37}" type="presParOf" srcId="{100DF71C-6755-4EE1-83AD-4786D76221FD}" destId="{1C99D760-2C8D-47DB-AFA5-182C2433185F}" srcOrd="0" destOrd="0" presId="urn:microsoft.com/office/officeart/2011/layout/RadialPictureList"/>
    <dgm:cxn modelId="{768AB59C-3C2C-4A23-8D9B-C48357A65B13}" type="presParOf" srcId="{40C9185E-5600-45C1-B659-48B9E3B689A2}" destId="{6220BF77-A877-493C-9A23-C9C46FF6D1BC}"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14F3CC-85D4-4D1D-9821-38C3BEAF27B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ADF65195-4ACD-4033-A6EE-79A1485473AC}">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ctr" rtl="1"/>
          <a:r>
            <a:rPr lang="fa-IR" sz="1600" b="1" dirty="0" smtClean="0">
              <a:cs typeface="B Nazanin" pitchFamily="2" charset="-78"/>
            </a:rPr>
            <a:t>عمده فعالیت ها در بخش مدلسازی صورت گرفته است </a:t>
          </a:r>
          <a:endParaRPr lang="fa-IR" sz="1600" b="1" dirty="0">
            <a:cs typeface="B Nazanin" pitchFamily="2" charset="-78"/>
          </a:endParaRPr>
        </a:p>
      </dgm:t>
    </dgm:pt>
    <dgm:pt modelId="{76B4E867-8238-42AE-9E23-527C55A0D12A}" type="parTrans" cxnId="{FD79E009-4D89-4C34-98BC-5FE0ECFE3124}">
      <dgm:prSet/>
      <dgm:spPr/>
      <dgm:t>
        <a:bodyPr/>
        <a:lstStyle/>
        <a:p>
          <a:pPr rtl="1"/>
          <a:endParaRPr lang="fa-IR"/>
        </a:p>
      </dgm:t>
    </dgm:pt>
    <dgm:pt modelId="{923A6AAF-2EAB-4C0B-A2E0-6DD1173E80FE}" type="sibTrans" cxnId="{FD79E009-4D89-4C34-98BC-5FE0ECFE3124}">
      <dgm:prSet/>
      <dgm:spPr/>
      <dgm:t>
        <a:bodyPr/>
        <a:lstStyle/>
        <a:p>
          <a:pPr rtl="1"/>
          <a:endParaRPr lang="fa-IR"/>
        </a:p>
      </dgm:t>
    </dgm:pt>
    <dgm:pt modelId="{B4862773-EC00-4F4D-9C1F-08D2FDB6657B}" type="pres">
      <dgm:prSet presAssocID="{3314F3CC-85D4-4D1D-9821-38C3BEAF27BB}" presName="linear" presStyleCnt="0">
        <dgm:presLayoutVars>
          <dgm:animLvl val="lvl"/>
          <dgm:resizeHandles val="exact"/>
        </dgm:presLayoutVars>
      </dgm:prSet>
      <dgm:spPr/>
      <dgm:t>
        <a:bodyPr/>
        <a:lstStyle/>
        <a:p>
          <a:pPr rtl="1"/>
          <a:endParaRPr lang="fa-IR"/>
        </a:p>
      </dgm:t>
    </dgm:pt>
    <dgm:pt modelId="{7AA59DC8-BFB3-4FB3-8D69-A2C156DA4555}" type="pres">
      <dgm:prSet presAssocID="{ADF65195-4ACD-4033-A6EE-79A1485473AC}" presName="parentText" presStyleLbl="node1" presStyleIdx="0" presStyleCnt="1" custScaleX="86268" custScaleY="30048" custLinFactNeighborX="6866" custLinFactNeighborY="-5344">
        <dgm:presLayoutVars>
          <dgm:chMax val="0"/>
          <dgm:bulletEnabled val="1"/>
        </dgm:presLayoutVars>
      </dgm:prSet>
      <dgm:spPr/>
      <dgm:t>
        <a:bodyPr/>
        <a:lstStyle/>
        <a:p>
          <a:pPr rtl="1"/>
          <a:endParaRPr lang="fa-IR"/>
        </a:p>
      </dgm:t>
    </dgm:pt>
  </dgm:ptLst>
  <dgm:cxnLst>
    <dgm:cxn modelId="{FD79E009-4D89-4C34-98BC-5FE0ECFE3124}" srcId="{3314F3CC-85D4-4D1D-9821-38C3BEAF27BB}" destId="{ADF65195-4ACD-4033-A6EE-79A1485473AC}" srcOrd="0" destOrd="0" parTransId="{76B4E867-8238-42AE-9E23-527C55A0D12A}" sibTransId="{923A6AAF-2EAB-4C0B-A2E0-6DD1173E80FE}"/>
    <dgm:cxn modelId="{8A05B029-9B6B-4B94-8903-98D152D425AB}" type="presOf" srcId="{3314F3CC-85D4-4D1D-9821-38C3BEAF27BB}" destId="{B4862773-EC00-4F4D-9C1F-08D2FDB6657B}" srcOrd="0" destOrd="0" presId="urn:microsoft.com/office/officeart/2005/8/layout/vList2"/>
    <dgm:cxn modelId="{4E5917AF-15EE-472B-B6C7-D1C2566199B4}" type="presOf" srcId="{ADF65195-4ACD-4033-A6EE-79A1485473AC}" destId="{7AA59DC8-BFB3-4FB3-8D69-A2C156DA4555}" srcOrd="0" destOrd="0" presId="urn:microsoft.com/office/officeart/2005/8/layout/vList2"/>
    <dgm:cxn modelId="{1443C201-3731-48F7-821E-623D5EA452D8}" type="presParOf" srcId="{B4862773-EC00-4F4D-9C1F-08D2FDB6657B}" destId="{7AA59DC8-BFB3-4FB3-8D69-A2C156DA455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14F3CC-85D4-4D1D-9821-38C3BEAF27B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ADF65195-4ACD-4033-A6EE-79A1485473AC}">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0"/>
          <a:r>
            <a:rPr lang="en-US" sz="1600" b="1" dirty="0" smtClean="0">
              <a:cs typeface="B Nazanin" pitchFamily="2" charset="-78"/>
            </a:rPr>
            <a:t>Larson &amp; Wong 1968</a:t>
          </a:r>
          <a:endParaRPr lang="fa-IR" sz="1600" b="1" dirty="0">
            <a:cs typeface="B Nazanin" pitchFamily="2" charset="-78"/>
          </a:endParaRPr>
        </a:p>
      </dgm:t>
    </dgm:pt>
    <dgm:pt modelId="{76B4E867-8238-42AE-9E23-527C55A0D12A}" type="parTrans" cxnId="{FD79E009-4D89-4C34-98BC-5FE0ECFE3124}">
      <dgm:prSet/>
      <dgm:spPr/>
      <dgm:t>
        <a:bodyPr/>
        <a:lstStyle/>
        <a:p>
          <a:pPr rtl="1"/>
          <a:endParaRPr lang="fa-IR"/>
        </a:p>
      </dgm:t>
    </dgm:pt>
    <dgm:pt modelId="{923A6AAF-2EAB-4C0B-A2E0-6DD1173E80FE}" type="sibTrans" cxnId="{FD79E009-4D89-4C34-98BC-5FE0ECFE3124}">
      <dgm:prSet/>
      <dgm:spPr/>
      <dgm:t>
        <a:bodyPr/>
        <a:lstStyle/>
        <a:p>
          <a:pPr rtl="1"/>
          <a:endParaRPr lang="fa-IR"/>
        </a:p>
      </dgm:t>
    </dgm:pt>
    <dgm:pt modelId="{344FEB38-B1C7-4EA6-8657-C95FD84B34CD}">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0"/>
          <a:r>
            <a:rPr lang="en-US" sz="1600" b="1" dirty="0" smtClean="0">
              <a:cs typeface="B Nazanin" pitchFamily="2" charset="-78"/>
            </a:rPr>
            <a:t> </a:t>
          </a:r>
          <a:r>
            <a:rPr lang="en-US" sz="1600" b="1" dirty="0" err="1" smtClean="0">
              <a:cs typeface="B Nazanin" pitchFamily="2" charset="-78"/>
            </a:rPr>
            <a:t>Cheesman</a:t>
          </a:r>
          <a:r>
            <a:rPr lang="en-US" sz="1600" b="1" dirty="0" smtClean="0">
              <a:cs typeface="B Nazanin" pitchFamily="2" charset="-78"/>
            </a:rPr>
            <a:t> 1971</a:t>
          </a:r>
          <a:endParaRPr lang="fa-IR" sz="1600" b="1" dirty="0">
            <a:cs typeface="B Nazanin" pitchFamily="2" charset="-78"/>
          </a:endParaRPr>
        </a:p>
      </dgm:t>
    </dgm:pt>
    <dgm:pt modelId="{C0B1F942-949B-4384-9C8E-B2CC0FE888D4}" type="parTrans" cxnId="{3CE47FA7-290A-47DE-9329-E34A3F8911DE}">
      <dgm:prSet/>
      <dgm:spPr/>
      <dgm:t>
        <a:bodyPr/>
        <a:lstStyle/>
        <a:p>
          <a:pPr rtl="1"/>
          <a:endParaRPr lang="fa-IR"/>
        </a:p>
      </dgm:t>
    </dgm:pt>
    <dgm:pt modelId="{2C4CA4FE-F23F-4482-9273-6CBC79B6EE60}" type="sibTrans" cxnId="{3CE47FA7-290A-47DE-9329-E34A3F8911DE}">
      <dgm:prSet/>
      <dgm:spPr/>
      <dgm:t>
        <a:bodyPr/>
        <a:lstStyle/>
        <a:p>
          <a:pPr rtl="1"/>
          <a:endParaRPr lang="fa-IR"/>
        </a:p>
      </dgm:t>
    </dgm:pt>
    <dgm:pt modelId="{5E7826CC-868C-411B-B3F8-491F54ECF19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1"/>
          <a:r>
            <a:rPr lang="en-US" sz="1600" dirty="0" smtClean="0"/>
            <a:t>Goldberg 1985</a:t>
          </a:r>
          <a:endParaRPr lang="fa-IR" sz="1600" b="1" dirty="0">
            <a:cs typeface="B Nazanin" pitchFamily="2" charset="-78"/>
          </a:endParaRPr>
        </a:p>
      </dgm:t>
    </dgm:pt>
    <dgm:pt modelId="{8EB95E96-9744-4DA3-BF92-AEDFA3765AB9}" type="parTrans" cxnId="{8AD29FD5-C59D-4953-B079-B400B8ADACCE}">
      <dgm:prSet/>
      <dgm:spPr/>
      <dgm:t>
        <a:bodyPr/>
        <a:lstStyle/>
        <a:p>
          <a:pPr rtl="1"/>
          <a:endParaRPr lang="fa-IR"/>
        </a:p>
      </dgm:t>
    </dgm:pt>
    <dgm:pt modelId="{73C69A54-0C60-40F8-B262-372E6DAF7D8E}" type="sibTrans" cxnId="{8AD29FD5-C59D-4953-B079-B400B8ADACCE}">
      <dgm:prSet/>
      <dgm:spPr/>
      <dgm:t>
        <a:bodyPr/>
        <a:lstStyle/>
        <a:p>
          <a:pPr rtl="1"/>
          <a:endParaRPr lang="fa-IR"/>
        </a:p>
      </dgm:t>
    </dgm:pt>
    <dgm:pt modelId="{B6BC585A-644A-487C-A771-0BB85E5FC45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1"/>
          <a:r>
            <a:rPr lang="en-US" sz="1600" dirty="0" err="1" smtClean="0"/>
            <a:t>Mohitpoor</a:t>
          </a:r>
          <a:r>
            <a:rPr lang="en-US" sz="1600" dirty="0" smtClean="0"/>
            <a:t> 1996</a:t>
          </a:r>
          <a:endParaRPr lang="fa-IR" sz="1600" b="1" dirty="0">
            <a:cs typeface="B Nazanin" pitchFamily="2" charset="-78"/>
          </a:endParaRPr>
        </a:p>
      </dgm:t>
    </dgm:pt>
    <dgm:pt modelId="{A946DB60-05CA-4290-B3FC-FEF6B364372E}" type="parTrans" cxnId="{8025C42F-02EC-4700-B9C8-12428AD83F01}">
      <dgm:prSet/>
      <dgm:spPr/>
      <dgm:t>
        <a:bodyPr/>
        <a:lstStyle/>
        <a:p>
          <a:pPr rtl="1"/>
          <a:endParaRPr lang="fa-IR"/>
        </a:p>
      </dgm:t>
    </dgm:pt>
    <dgm:pt modelId="{39BB609F-55A8-4A01-BD50-FD147100AA8A}" type="sibTrans" cxnId="{8025C42F-02EC-4700-B9C8-12428AD83F01}">
      <dgm:prSet/>
      <dgm:spPr/>
      <dgm:t>
        <a:bodyPr/>
        <a:lstStyle/>
        <a:p>
          <a:pPr rtl="1"/>
          <a:endParaRPr lang="fa-IR"/>
        </a:p>
      </dgm:t>
    </dgm:pt>
    <dgm:pt modelId="{CE4E41C7-1036-4E17-BCF7-B9249B4AB30A}">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1"/>
          <a:r>
            <a:rPr lang="en-US" sz="1600" dirty="0" smtClean="0"/>
            <a:t>Chapman &amp; </a:t>
          </a:r>
          <a:r>
            <a:rPr lang="en-US" sz="1600" dirty="0" err="1" smtClean="0"/>
            <a:t>Abbaspour</a:t>
          </a:r>
          <a:r>
            <a:rPr lang="en-US" sz="1600" dirty="0" smtClean="0"/>
            <a:t> 2005</a:t>
          </a:r>
          <a:endParaRPr lang="fa-IR" sz="1600" b="1" dirty="0">
            <a:cs typeface="B Nazanin" pitchFamily="2" charset="-78"/>
          </a:endParaRPr>
        </a:p>
      </dgm:t>
    </dgm:pt>
    <dgm:pt modelId="{D903133C-DCB0-4E93-8C2C-2B03F38E731D}" type="parTrans" cxnId="{E04CC161-7EF7-4F2D-8267-C45ABABE1F64}">
      <dgm:prSet/>
      <dgm:spPr/>
      <dgm:t>
        <a:bodyPr/>
        <a:lstStyle/>
        <a:p>
          <a:pPr rtl="1"/>
          <a:endParaRPr lang="fa-IR"/>
        </a:p>
      </dgm:t>
    </dgm:pt>
    <dgm:pt modelId="{F9FCE42D-1DA4-4073-984E-26BCB7DF5FE2}" type="sibTrans" cxnId="{E04CC161-7EF7-4F2D-8267-C45ABABE1F64}">
      <dgm:prSet/>
      <dgm:spPr/>
      <dgm:t>
        <a:bodyPr/>
        <a:lstStyle/>
        <a:p>
          <a:pPr rtl="1"/>
          <a:endParaRPr lang="fa-IR"/>
        </a:p>
      </dgm:t>
    </dgm:pt>
    <dgm:pt modelId="{7A6935A8-F975-460C-B37F-1831BD5A149E}">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1"/>
          <a:r>
            <a:rPr lang="fa-IR" sz="1600" dirty="0" smtClean="0"/>
            <a:t> </a:t>
          </a:r>
          <a:r>
            <a:rPr lang="en-US" sz="1600" dirty="0" err="1" smtClean="0"/>
            <a:t>Mélo</a:t>
          </a:r>
          <a:r>
            <a:rPr lang="en-US" sz="1600" dirty="0" smtClean="0"/>
            <a:t> Duarte et al 2006</a:t>
          </a:r>
          <a:endParaRPr lang="fa-IR" sz="1600" b="1" dirty="0">
            <a:cs typeface="B Nazanin" pitchFamily="2" charset="-78"/>
          </a:endParaRPr>
        </a:p>
      </dgm:t>
    </dgm:pt>
    <dgm:pt modelId="{5938C58E-83D6-4880-89CD-EF7BB724813E}" type="parTrans" cxnId="{71794DF8-5900-433F-845C-ACB2B33870AB}">
      <dgm:prSet/>
      <dgm:spPr/>
      <dgm:t>
        <a:bodyPr/>
        <a:lstStyle/>
        <a:p>
          <a:pPr rtl="1"/>
          <a:endParaRPr lang="fa-IR"/>
        </a:p>
      </dgm:t>
    </dgm:pt>
    <dgm:pt modelId="{87217F19-9454-4D81-AF0A-929A23868313}" type="sibTrans" cxnId="{71794DF8-5900-433F-845C-ACB2B33870AB}">
      <dgm:prSet/>
      <dgm:spPr/>
      <dgm:t>
        <a:bodyPr/>
        <a:lstStyle/>
        <a:p>
          <a:pPr rtl="1"/>
          <a:endParaRPr lang="fa-IR"/>
        </a:p>
      </dgm:t>
    </dgm:pt>
    <dgm:pt modelId="{FACD96EC-24B6-4E4C-B887-8007ED8C03FA}">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1"/>
          <a:r>
            <a:rPr lang="en-US" sz="1600" b="1" dirty="0" smtClean="0">
              <a:cs typeface="B Nazanin" pitchFamily="2" charset="-78"/>
            </a:rPr>
            <a:t>Sanchez &amp; </a:t>
          </a:r>
          <a:r>
            <a:rPr lang="en-US" sz="1600" b="1" dirty="0" err="1" smtClean="0">
              <a:cs typeface="B Nazanin" pitchFamily="2" charset="-78"/>
            </a:rPr>
            <a:t>Haugland</a:t>
          </a:r>
          <a:r>
            <a:rPr lang="en-US" sz="1600" b="1" dirty="0" smtClean="0">
              <a:cs typeface="B Nazanin" pitchFamily="2" charset="-78"/>
            </a:rPr>
            <a:t> 2009</a:t>
          </a:r>
          <a:endParaRPr lang="fa-IR" sz="1600" b="1" dirty="0">
            <a:cs typeface="B Nazanin" pitchFamily="2" charset="-78"/>
          </a:endParaRPr>
        </a:p>
      </dgm:t>
    </dgm:pt>
    <dgm:pt modelId="{21516F70-DC5E-4925-90A4-F69C0E2FE67A}" type="parTrans" cxnId="{CC14870C-F41A-45C4-A162-B9173D3D210D}">
      <dgm:prSet/>
      <dgm:spPr/>
      <dgm:t>
        <a:bodyPr/>
        <a:lstStyle/>
        <a:p>
          <a:pPr rtl="1"/>
          <a:endParaRPr lang="fa-IR"/>
        </a:p>
      </dgm:t>
    </dgm:pt>
    <dgm:pt modelId="{EB40E689-EECF-498D-8847-66A22307BFC4}" type="sibTrans" cxnId="{CC14870C-F41A-45C4-A162-B9173D3D210D}">
      <dgm:prSet/>
      <dgm:spPr/>
      <dgm:t>
        <a:bodyPr/>
        <a:lstStyle/>
        <a:p>
          <a:pPr rtl="1"/>
          <a:endParaRPr lang="fa-IR"/>
        </a:p>
      </dgm:t>
    </dgm:pt>
    <dgm:pt modelId="{688DDC7F-538D-4DC8-A64C-9E2026EE5869}">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l" rtl="1"/>
          <a:r>
            <a:rPr lang="en-US" sz="1600" dirty="0" smtClean="0"/>
            <a:t> </a:t>
          </a:r>
          <a:r>
            <a:rPr lang="en-US" sz="1600" dirty="0" err="1" smtClean="0"/>
            <a:t>Olorunniwo</a:t>
          </a:r>
          <a:r>
            <a:rPr lang="en-US" sz="1600" dirty="0" smtClean="0"/>
            <a:t> and Jensen 1981</a:t>
          </a:r>
          <a:endParaRPr lang="fa-IR" sz="1600" b="1" dirty="0">
            <a:cs typeface="B Nazanin" pitchFamily="2" charset="-78"/>
          </a:endParaRPr>
        </a:p>
      </dgm:t>
    </dgm:pt>
    <dgm:pt modelId="{9EDAE624-FF45-4FC7-91EA-72C46DC5BAE1}" type="sibTrans" cxnId="{462CC5E0-A1CC-4917-B3AB-85F8BC2D819F}">
      <dgm:prSet/>
      <dgm:spPr/>
      <dgm:t>
        <a:bodyPr/>
        <a:lstStyle/>
        <a:p>
          <a:pPr rtl="1"/>
          <a:endParaRPr lang="fa-IR"/>
        </a:p>
      </dgm:t>
    </dgm:pt>
    <dgm:pt modelId="{C80433A5-E6DF-4287-89EB-26493B6994C5}" type="parTrans" cxnId="{462CC5E0-A1CC-4917-B3AB-85F8BC2D819F}">
      <dgm:prSet/>
      <dgm:spPr/>
      <dgm:t>
        <a:bodyPr/>
        <a:lstStyle/>
        <a:p>
          <a:pPr rtl="1"/>
          <a:endParaRPr lang="fa-IR"/>
        </a:p>
      </dgm:t>
    </dgm:pt>
    <dgm:pt modelId="{B4862773-EC00-4F4D-9C1F-08D2FDB6657B}" type="pres">
      <dgm:prSet presAssocID="{3314F3CC-85D4-4D1D-9821-38C3BEAF27BB}" presName="linear" presStyleCnt="0">
        <dgm:presLayoutVars>
          <dgm:animLvl val="lvl"/>
          <dgm:resizeHandles val="exact"/>
        </dgm:presLayoutVars>
      </dgm:prSet>
      <dgm:spPr/>
      <dgm:t>
        <a:bodyPr/>
        <a:lstStyle/>
        <a:p>
          <a:pPr rtl="1"/>
          <a:endParaRPr lang="fa-IR"/>
        </a:p>
      </dgm:t>
    </dgm:pt>
    <dgm:pt modelId="{7AA59DC8-BFB3-4FB3-8D69-A2C156DA4555}" type="pres">
      <dgm:prSet presAssocID="{ADF65195-4ACD-4033-A6EE-79A1485473AC}" presName="parentText" presStyleLbl="node1" presStyleIdx="0" presStyleCnt="8" custScaleX="75188" custScaleY="30048" custLinFactNeighborX="-10894" custLinFactNeighborY="-87910">
        <dgm:presLayoutVars>
          <dgm:chMax val="0"/>
          <dgm:bulletEnabled val="1"/>
        </dgm:presLayoutVars>
      </dgm:prSet>
      <dgm:spPr/>
      <dgm:t>
        <a:bodyPr/>
        <a:lstStyle/>
        <a:p>
          <a:pPr rtl="1"/>
          <a:endParaRPr lang="fa-IR"/>
        </a:p>
      </dgm:t>
    </dgm:pt>
    <dgm:pt modelId="{6DE3A3B2-EBF4-4A96-B9A8-3B2A847DE524}" type="pres">
      <dgm:prSet presAssocID="{923A6AAF-2EAB-4C0B-A2E0-6DD1173E80FE}" presName="spacer" presStyleCnt="0"/>
      <dgm:spPr/>
    </dgm:pt>
    <dgm:pt modelId="{F5D9827F-8CE2-4D9E-A77D-C6279A1637D9}" type="pres">
      <dgm:prSet presAssocID="{344FEB38-B1C7-4EA6-8657-C95FD84B34CD}" presName="parentText" presStyleLbl="node1" presStyleIdx="1" presStyleCnt="8" custScaleX="75188" custScaleY="30048" custLinFactY="-8913" custLinFactNeighborX="-10902" custLinFactNeighborY="-100000">
        <dgm:presLayoutVars>
          <dgm:chMax val="0"/>
          <dgm:bulletEnabled val="1"/>
        </dgm:presLayoutVars>
      </dgm:prSet>
      <dgm:spPr/>
      <dgm:t>
        <a:bodyPr/>
        <a:lstStyle/>
        <a:p>
          <a:pPr rtl="1"/>
          <a:endParaRPr lang="fa-IR"/>
        </a:p>
      </dgm:t>
    </dgm:pt>
    <dgm:pt modelId="{93F92171-BC19-4148-B8AF-9604625FB85A}" type="pres">
      <dgm:prSet presAssocID="{2C4CA4FE-F23F-4482-9273-6CBC79B6EE60}" presName="spacer" presStyleCnt="0"/>
      <dgm:spPr/>
    </dgm:pt>
    <dgm:pt modelId="{F2240CB0-F16B-4BED-A9BF-539DDFEF7B85}" type="pres">
      <dgm:prSet presAssocID="{688DDC7F-538D-4DC8-A64C-9E2026EE5869}" presName="parentText" presStyleLbl="node1" presStyleIdx="2" presStyleCnt="8" custScaleX="75188" custScaleY="30048" custLinFactY="-18284" custLinFactNeighborX="-10902" custLinFactNeighborY="-100000">
        <dgm:presLayoutVars>
          <dgm:chMax val="0"/>
          <dgm:bulletEnabled val="1"/>
        </dgm:presLayoutVars>
      </dgm:prSet>
      <dgm:spPr/>
      <dgm:t>
        <a:bodyPr/>
        <a:lstStyle/>
        <a:p>
          <a:pPr rtl="1"/>
          <a:endParaRPr lang="fa-IR"/>
        </a:p>
      </dgm:t>
    </dgm:pt>
    <dgm:pt modelId="{0CB62365-CCB9-424C-8175-3AAAD88F51CB}" type="pres">
      <dgm:prSet presAssocID="{9EDAE624-FF45-4FC7-91EA-72C46DC5BAE1}" presName="spacer" presStyleCnt="0"/>
      <dgm:spPr/>
    </dgm:pt>
    <dgm:pt modelId="{4C3747F2-3D06-4362-AD0B-609C26371A86}" type="pres">
      <dgm:prSet presAssocID="{5E7826CC-868C-411B-B3F8-491F54ECF190}" presName="parentText" presStyleLbl="node1" presStyleIdx="3" presStyleCnt="8" custScaleX="75188" custScaleY="30048" custLinFactY="-27655" custLinFactNeighborX="-10902" custLinFactNeighborY="-100000">
        <dgm:presLayoutVars>
          <dgm:chMax val="0"/>
          <dgm:bulletEnabled val="1"/>
        </dgm:presLayoutVars>
      </dgm:prSet>
      <dgm:spPr/>
      <dgm:t>
        <a:bodyPr/>
        <a:lstStyle/>
        <a:p>
          <a:pPr rtl="1"/>
          <a:endParaRPr lang="fa-IR"/>
        </a:p>
      </dgm:t>
    </dgm:pt>
    <dgm:pt modelId="{3508A425-BEE1-40D6-A9FE-8F5443A10A25}" type="pres">
      <dgm:prSet presAssocID="{73C69A54-0C60-40F8-B262-372E6DAF7D8E}" presName="spacer" presStyleCnt="0"/>
      <dgm:spPr/>
    </dgm:pt>
    <dgm:pt modelId="{D79B3CB0-BB15-4B9B-BC44-1025CA43E201}" type="pres">
      <dgm:prSet presAssocID="{B6BC585A-644A-487C-A771-0BB85E5FC458}" presName="parentText" presStyleLbl="node1" presStyleIdx="4" presStyleCnt="8" custScaleX="75188" custScaleY="30048" custLinFactY="-35701" custLinFactNeighborX="-10902" custLinFactNeighborY="-100000">
        <dgm:presLayoutVars>
          <dgm:chMax val="0"/>
          <dgm:bulletEnabled val="1"/>
        </dgm:presLayoutVars>
      </dgm:prSet>
      <dgm:spPr/>
      <dgm:t>
        <a:bodyPr/>
        <a:lstStyle/>
        <a:p>
          <a:pPr rtl="1"/>
          <a:endParaRPr lang="fa-IR"/>
        </a:p>
      </dgm:t>
    </dgm:pt>
    <dgm:pt modelId="{720CF925-2211-4C36-A33A-140C91A96989}" type="pres">
      <dgm:prSet presAssocID="{39BB609F-55A8-4A01-BD50-FD147100AA8A}" presName="spacer" presStyleCnt="0"/>
      <dgm:spPr/>
    </dgm:pt>
    <dgm:pt modelId="{DC9D4994-2DD8-44C7-8C84-BF7F7FDBEA4A}" type="pres">
      <dgm:prSet presAssocID="{CE4E41C7-1036-4E17-BCF7-B9249B4AB30A}" presName="parentText" presStyleLbl="node1" presStyleIdx="5" presStyleCnt="8" custScaleX="75188" custScaleY="30048" custLinFactY="-43747" custLinFactNeighborX="-10902" custLinFactNeighborY="-100000">
        <dgm:presLayoutVars>
          <dgm:chMax val="0"/>
          <dgm:bulletEnabled val="1"/>
        </dgm:presLayoutVars>
      </dgm:prSet>
      <dgm:spPr/>
      <dgm:t>
        <a:bodyPr/>
        <a:lstStyle/>
        <a:p>
          <a:pPr rtl="1"/>
          <a:endParaRPr lang="fa-IR"/>
        </a:p>
      </dgm:t>
    </dgm:pt>
    <dgm:pt modelId="{01FB7FF8-2423-4CE9-B62D-16F5A7400F63}" type="pres">
      <dgm:prSet presAssocID="{F9FCE42D-1DA4-4073-984E-26BCB7DF5FE2}" presName="spacer" presStyleCnt="0"/>
      <dgm:spPr/>
    </dgm:pt>
    <dgm:pt modelId="{70082218-771A-4A33-AE25-6B757D5CDB79}" type="pres">
      <dgm:prSet presAssocID="{7A6935A8-F975-460C-B37F-1831BD5A149E}" presName="parentText" presStyleLbl="node1" presStyleIdx="6" presStyleCnt="8" custScaleX="75188" custScaleY="30048" custLinFactY="-53118" custLinFactNeighborX="-10902" custLinFactNeighborY="-100000">
        <dgm:presLayoutVars>
          <dgm:chMax val="0"/>
          <dgm:bulletEnabled val="1"/>
        </dgm:presLayoutVars>
      </dgm:prSet>
      <dgm:spPr/>
      <dgm:t>
        <a:bodyPr/>
        <a:lstStyle/>
        <a:p>
          <a:pPr rtl="1"/>
          <a:endParaRPr lang="fa-IR"/>
        </a:p>
      </dgm:t>
    </dgm:pt>
    <dgm:pt modelId="{41DD2927-D3C8-446F-92DE-41E427E64213}" type="pres">
      <dgm:prSet presAssocID="{87217F19-9454-4D81-AF0A-929A23868313}" presName="spacer" presStyleCnt="0"/>
      <dgm:spPr/>
    </dgm:pt>
    <dgm:pt modelId="{676A373D-0D12-4F39-9BFD-C44AED18FB24}" type="pres">
      <dgm:prSet presAssocID="{FACD96EC-24B6-4E4C-B887-8007ED8C03FA}" presName="parentText" presStyleLbl="node1" presStyleIdx="7" presStyleCnt="8" custScaleX="75188" custScaleY="30048" custLinFactY="-56479" custLinFactNeighborX="-10902" custLinFactNeighborY="-100000">
        <dgm:presLayoutVars>
          <dgm:chMax val="0"/>
          <dgm:bulletEnabled val="1"/>
        </dgm:presLayoutVars>
      </dgm:prSet>
      <dgm:spPr/>
      <dgm:t>
        <a:bodyPr/>
        <a:lstStyle/>
        <a:p>
          <a:pPr rtl="1"/>
          <a:endParaRPr lang="fa-IR"/>
        </a:p>
      </dgm:t>
    </dgm:pt>
  </dgm:ptLst>
  <dgm:cxnLst>
    <dgm:cxn modelId="{3124539C-B4E7-4A2B-9F69-78D516DA3262}" type="presOf" srcId="{B6BC585A-644A-487C-A771-0BB85E5FC458}" destId="{D79B3CB0-BB15-4B9B-BC44-1025CA43E201}" srcOrd="0" destOrd="0" presId="urn:microsoft.com/office/officeart/2005/8/layout/vList2"/>
    <dgm:cxn modelId="{3CE47FA7-290A-47DE-9329-E34A3F8911DE}" srcId="{3314F3CC-85D4-4D1D-9821-38C3BEAF27BB}" destId="{344FEB38-B1C7-4EA6-8657-C95FD84B34CD}" srcOrd="1" destOrd="0" parTransId="{C0B1F942-949B-4384-9C8E-B2CC0FE888D4}" sibTransId="{2C4CA4FE-F23F-4482-9273-6CBC79B6EE60}"/>
    <dgm:cxn modelId="{C32BECBB-E645-439F-95EA-D45CB75EE94F}" type="presOf" srcId="{688DDC7F-538D-4DC8-A64C-9E2026EE5869}" destId="{F2240CB0-F16B-4BED-A9BF-539DDFEF7B85}" srcOrd="0" destOrd="0" presId="urn:microsoft.com/office/officeart/2005/8/layout/vList2"/>
    <dgm:cxn modelId="{A54DEE75-F2BC-4483-8575-65A6E4CBDE6E}" type="presOf" srcId="{7A6935A8-F975-460C-B37F-1831BD5A149E}" destId="{70082218-771A-4A33-AE25-6B757D5CDB79}" srcOrd="0" destOrd="0" presId="urn:microsoft.com/office/officeart/2005/8/layout/vList2"/>
    <dgm:cxn modelId="{462CC5E0-A1CC-4917-B3AB-85F8BC2D819F}" srcId="{3314F3CC-85D4-4D1D-9821-38C3BEAF27BB}" destId="{688DDC7F-538D-4DC8-A64C-9E2026EE5869}" srcOrd="2" destOrd="0" parTransId="{C80433A5-E6DF-4287-89EB-26493B6994C5}" sibTransId="{9EDAE624-FF45-4FC7-91EA-72C46DC5BAE1}"/>
    <dgm:cxn modelId="{704395CF-EEAA-441A-B638-AD4286831B2B}" type="presOf" srcId="{344FEB38-B1C7-4EA6-8657-C95FD84B34CD}" destId="{F5D9827F-8CE2-4D9E-A77D-C6279A1637D9}" srcOrd="0" destOrd="0" presId="urn:microsoft.com/office/officeart/2005/8/layout/vList2"/>
    <dgm:cxn modelId="{8AD29FD5-C59D-4953-B079-B400B8ADACCE}" srcId="{3314F3CC-85D4-4D1D-9821-38C3BEAF27BB}" destId="{5E7826CC-868C-411B-B3F8-491F54ECF190}" srcOrd="3" destOrd="0" parTransId="{8EB95E96-9744-4DA3-BF92-AEDFA3765AB9}" sibTransId="{73C69A54-0C60-40F8-B262-372E6DAF7D8E}"/>
    <dgm:cxn modelId="{71794DF8-5900-433F-845C-ACB2B33870AB}" srcId="{3314F3CC-85D4-4D1D-9821-38C3BEAF27BB}" destId="{7A6935A8-F975-460C-B37F-1831BD5A149E}" srcOrd="6" destOrd="0" parTransId="{5938C58E-83D6-4880-89CD-EF7BB724813E}" sibTransId="{87217F19-9454-4D81-AF0A-929A23868313}"/>
    <dgm:cxn modelId="{A6EF55B3-427E-4113-ABB7-D34F93468BC1}" type="presOf" srcId="{CE4E41C7-1036-4E17-BCF7-B9249B4AB30A}" destId="{DC9D4994-2DD8-44C7-8C84-BF7F7FDBEA4A}" srcOrd="0" destOrd="0" presId="urn:microsoft.com/office/officeart/2005/8/layout/vList2"/>
    <dgm:cxn modelId="{EB863435-69C4-4769-9FD7-FB76B3045247}" type="presOf" srcId="{5E7826CC-868C-411B-B3F8-491F54ECF190}" destId="{4C3747F2-3D06-4362-AD0B-609C26371A86}" srcOrd="0" destOrd="0" presId="urn:microsoft.com/office/officeart/2005/8/layout/vList2"/>
    <dgm:cxn modelId="{C6AC6FC5-C6A9-47EC-BB77-CB7043E36720}" type="presOf" srcId="{ADF65195-4ACD-4033-A6EE-79A1485473AC}" destId="{7AA59DC8-BFB3-4FB3-8D69-A2C156DA4555}" srcOrd="0" destOrd="0" presId="urn:microsoft.com/office/officeart/2005/8/layout/vList2"/>
    <dgm:cxn modelId="{8025C42F-02EC-4700-B9C8-12428AD83F01}" srcId="{3314F3CC-85D4-4D1D-9821-38C3BEAF27BB}" destId="{B6BC585A-644A-487C-A771-0BB85E5FC458}" srcOrd="4" destOrd="0" parTransId="{A946DB60-05CA-4290-B3FC-FEF6B364372E}" sibTransId="{39BB609F-55A8-4A01-BD50-FD147100AA8A}"/>
    <dgm:cxn modelId="{E04CC161-7EF7-4F2D-8267-C45ABABE1F64}" srcId="{3314F3CC-85D4-4D1D-9821-38C3BEAF27BB}" destId="{CE4E41C7-1036-4E17-BCF7-B9249B4AB30A}" srcOrd="5" destOrd="0" parTransId="{D903133C-DCB0-4E93-8C2C-2B03F38E731D}" sibTransId="{F9FCE42D-1DA4-4073-984E-26BCB7DF5FE2}"/>
    <dgm:cxn modelId="{A5B0D379-38C2-4EBF-AAF0-C8522B027A93}" type="presOf" srcId="{FACD96EC-24B6-4E4C-B887-8007ED8C03FA}" destId="{676A373D-0D12-4F39-9BFD-C44AED18FB24}" srcOrd="0" destOrd="0" presId="urn:microsoft.com/office/officeart/2005/8/layout/vList2"/>
    <dgm:cxn modelId="{576093F9-AB72-45FF-A842-872D7811F98F}" type="presOf" srcId="{3314F3CC-85D4-4D1D-9821-38C3BEAF27BB}" destId="{B4862773-EC00-4F4D-9C1F-08D2FDB6657B}" srcOrd="0" destOrd="0" presId="urn:microsoft.com/office/officeart/2005/8/layout/vList2"/>
    <dgm:cxn modelId="{CC14870C-F41A-45C4-A162-B9173D3D210D}" srcId="{3314F3CC-85D4-4D1D-9821-38C3BEAF27BB}" destId="{FACD96EC-24B6-4E4C-B887-8007ED8C03FA}" srcOrd="7" destOrd="0" parTransId="{21516F70-DC5E-4925-90A4-F69C0E2FE67A}" sibTransId="{EB40E689-EECF-498D-8847-66A22307BFC4}"/>
    <dgm:cxn modelId="{FD79E009-4D89-4C34-98BC-5FE0ECFE3124}" srcId="{3314F3CC-85D4-4D1D-9821-38C3BEAF27BB}" destId="{ADF65195-4ACD-4033-A6EE-79A1485473AC}" srcOrd="0" destOrd="0" parTransId="{76B4E867-8238-42AE-9E23-527C55A0D12A}" sibTransId="{923A6AAF-2EAB-4C0B-A2E0-6DD1173E80FE}"/>
    <dgm:cxn modelId="{8C894683-24FD-4144-97A4-0443B4B85124}" type="presParOf" srcId="{B4862773-EC00-4F4D-9C1F-08D2FDB6657B}" destId="{7AA59DC8-BFB3-4FB3-8D69-A2C156DA4555}" srcOrd="0" destOrd="0" presId="urn:microsoft.com/office/officeart/2005/8/layout/vList2"/>
    <dgm:cxn modelId="{E441FE8F-B1E4-4B81-87F9-42714E1986BC}" type="presParOf" srcId="{B4862773-EC00-4F4D-9C1F-08D2FDB6657B}" destId="{6DE3A3B2-EBF4-4A96-B9A8-3B2A847DE524}" srcOrd="1" destOrd="0" presId="urn:microsoft.com/office/officeart/2005/8/layout/vList2"/>
    <dgm:cxn modelId="{DE5CEAA1-2BC6-4F76-A9A1-136818EFC62A}" type="presParOf" srcId="{B4862773-EC00-4F4D-9C1F-08D2FDB6657B}" destId="{F5D9827F-8CE2-4D9E-A77D-C6279A1637D9}" srcOrd="2" destOrd="0" presId="urn:microsoft.com/office/officeart/2005/8/layout/vList2"/>
    <dgm:cxn modelId="{08BABB80-8A7F-4D0F-9637-62F407D2FBC6}" type="presParOf" srcId="{B4862773-EC00-4F4D-9C1F-08D2FDB6657B}" destId="{93F92171-BC19-4148-B8AF-9604625FB85A}" srcOrd="3" destOrd="0" presId="urn:microsoft.com/office/officeart/2005/8/layout/vList2"/>
    <dgm:cxn modelId="{B66E0604-8FD7-43A6-9083-4764CF6A7E86}" type="presParOf" srcId="{B4862773-EC00-4F4D-9C1F-08D2FDB6657B}" destId="{F2240CB0-F16B-4BED-A9BF-539DDFEF7B85}" srcOrd="4" destOrd="0" presId="urn:microsoft.com/office/officeart/2005/8/layout/vList2"/>
    <dgm:cxn modelId="{0C97B0CD-6D8E-4836-8C77-0C91ACC2D7A3}" type="presParOf" srcId="{B4862773-EC00-4F4D-9C1F-08D2FDB6657B}" destId="{0CB62365-CCB9-424C-8175-3AAAD88F51CB}" srcOrd="5" destOrd="0" presId="urn:microsoft.com/office/officeart/2005/8/layout/vList2"/>
    <dgm:cxn modelId="{F9EAAE95-C36F-47A3-8445-EF480A2FF9F6}" type="presParOf" srcId="{B4862773-EC00-4F4D-9C1F-08D2FDB6657B}" destId="{4C3747F2-3D06-4362-AD0B-609C26371A86}" srcOrd="6" destOrd="0" presId="urn:microsoft.com/office/officeart/2005/8/layout/vList2"/>
    <dgm:cxn modelId="{A1DAFCE7-2F1F-4981-8EE3-8F38288DD2CC}" type="presParOf" srcId="{B4862773-EC00-4F4D-9C1F-08D2FDB6657B}" destId="{3508A425-BEE1-40D6-A9FE-8F5443A10A25}" srcOrd="7" destOrd="0" presId="urn:microsoft.com/office/officeart/2005/8/layout/vList2"/>
    <dgm:cxn modelId="{7046001B-C57B-454B-B2CD-4B3A6BADD8C7}" type="presParOf" srcId="{B4862773-EC00-4F4D-9C1F-08D2FDB6657B}" destId="{D79B3CB0-BB15-4B9B-BC44-1025CA43E201}" srcOrd="8" destOrd="0" presId="urn:microsoft.com/office/officeart/2005/8/layout/vList2"/>
    <dgm:cxn modelId="{EB55392B-C189-48FA-A908-48A3C74D4C5F}" type="presParOf" srcId="{B4862773-EC00-4F4D-9C1F-08D2FDB6657B}" destId="{720CF925-2211-4C36-A33A-140C91A96989}" srcOrd="9" destOrd="0" presId="urn:microsoft.com/office/officeart/2005/8/layout/vList2"/>
    <dgm:cxn modelId="{DDF7E2A1-0B42-46B1-ACC8-F9A8C6DDB825}" type="presParOf" srcId="{B4862773-EC00-4F4D-9C1F-08D2FDB6657B}" destId="{DC9D4994-2DD8-44C7-8C84-BF7F7FDBEA4A}" srcOrd="10" destOrd="0" presId="urn:microsoft.com/office/officeart/2005/8/layout/vList2"/>
    <dgm:cxn modelId="{1E233574-8D4F-4159-9D0D-AEA135678D33}" type="presParOf" srcId="{B4862773-EC00-4F4D-9C1F-08D2FDB6657B}" destId="{01FB7FF8-2423-4CE9-B62D-16F5A7400F63}" srcOrd="11" destOrd="0" presId="urn:microsoft.com/office/officeart/2005/8/layout/vList2"/>
    <dgm:cxn modelId="{D95EF632-DB1C-4E95-9829-2C7700579875}" type="presParOf" srcId="{B4862773-EC00-4F4D-9C1F-08D2FDB6657B}" destId="{70082218-771A-4A33-AE25-6B757D5CDB79}" srcOrd="12" destOrd="0" presId="urn:microsoft.com/office/officeart/2005/8/layout/vList2"/>
    <dgm:cxn modelId="{C5419065-141E-4F37-83E3-174E8AE41C94}" type="presParOf" srcId="{B4862773-EC00-4F4D-9C1F-08D2FDB6657B}" destId="{41DD2927-D3C8-446F-92DE-41E427E64213}" srcOrd="13" destOrd="0" presId="urn:microsoft.com/office/officeart/2005/8/layout/vList2"/>
    <dgm:cxn modelId="{591A6BB7-3B4B-4933-AABE-8064786D1AB5}" type="presParOf" srcId="{B4862773-EC00-4F4D-9C1F-08D2FDB6657B}" destId="{676A373D-0D12-4F39-9BFD-C44AED18FB24}" srcOrd="1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9805A4-DF2F-4A35-A123-50069C7C0FC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EF3F758E-62E2-4F2E-B762-B4E97C8CADE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1600" b="1" dirty="0" smtClean="0"/>
            <a:t>Marques &amp; </a:t>
          </a:r>
          <a:r>
            <a:rPr lang="en-US" sz="1600" b="1" dirty="0" err="1" smtClean="0"/>
            <a:t>Morari</a:t>
          </a:r>
          <a:r>
            <a:rPr lang="en-US" sz="1600" b="1" dirty="0" smtClean="0"/>
            <a:t> 1986</a:t>
          </a:r>
          <a:endParaRPr lang="fa-IR" sz="1600" b="1" dirty="0"/>
        </a:p>
      </dgm:t>
    </dgm:pt>
    <dgm:pt modelId="{EF57A32D-6070-4210-B241-69794EEB82C3}" type="parTrans" cxnId="{CC905448-EBF9-42EF-B309-DA155F4CC634}">
      <dgm:prSet/>
      <dgm:spPr/>
      <dgm:t>
        <a:bodyPr/>
        <a:lstStyle/>
        <a:p>
          <a:pPr rtl="1"/>
          <a:endParaRPr lang="fa-IR"/>
        </a:p>
      </dgm:t>
    </dgm:pt>
    <dgm:pt modelId="{022960A0-107D-4ED2-9EDA-71F79FCA4FF7}" type="sibTrans" cxnId="{CC905448-EBF9-42EF-B309-DA155F4CC634}">
      <dgm:prSet/>
      <dgm:spPr/>
      <dgm:t>
        <a:bodyPr/>
        <a:lstStyle/>
        <a:p>
          <a:pPr rtl="1"/>
          <a:endParaRPr lang="fa-IR"/>
        </a:p>
      </dgm:t>
    </dgm:pt>
    <dgm:pt modelId="{68D5CB18-96F6-4E4E-8286-A843723722FD}">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1600" dirty="0" err="1" smtClean="0"/>
            <a:t>Rachford</a:t>
          </a:r>
          <a:r>
            <a:rPr lang="en-US" sz="1600" dirty="0" smtClean="0"/>
            <a:t> &amp; Carter 2000</a:t>
          </a:r>
          <a:endParaRPr lang="fa-IR" sz="1600" b="1" dirty="0"/>
        </a:p>
      </dgm:t>
    </dgm:pt>
    <dgm:pt modelId="{00A22C5E-5DF2-42D5-A23B-8817AE348AE2}" type="parTrans" cxnId="{9771DF2E-3704-49AC-9C64-92DBAD112578}">
      <dgm:prSet/>
      <dgm:spPr/>
      <dgm:t>
        <a:bodyPr/>
        <a:lstStyle/>
        <a:p>
          <a:pPr rtl="1"/>
          <a:endParaRPr lang="fa-IR"/>
        </a:p>
      </dgm:t>
    </dgm:pt>
    <dgm:pt modelId="{85CE2003-8EB9-49EE-90AB-5C318C7ADC45}" type="sibTrans" cxnId="{9771DF2E-3704-49AC-9C64-92DBAD112578}">
      <dgm:prSet/>
      <dgm:spPr/>
      <dgm:t>
        <a:bodyPr/>
        <a:lstStyle/>
        <a:p>
          <a:pPr rtl="1"/>
          <a:endParaRPr lang="fa-IR"/>
        </a:p>
      </dgm:t>
    </dgm:pt>
    <dgm:pt modelId="{21A8C909-CBC6-4FA2-893C-4BB41682BE44}">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1600" b="1" dirty="0" err="1" smtClean="0"/>
            <a:t>Zho</a:t>
          </a:r>
          <a:r>
            <a:rPr lang="en-US" sz="1600" b="1" dirty="0" smtClean="0"/>
            <a:t> et al 2001</a:t>
          </a:r>
          <a:endParaRPr lang="fa-IR" sz="1600" b="1" dirty="0"/>
        </a:p>
      </dgm:t>
    </dgm:pt>
    <dgm:pt modelId="{49ACE0E6-72CE-4962-8CB8-17A1192956CB}" type="parTrans" cxnId="{5B44B62B-F745-43CE-8C91-4AD9CA32361F}">
      <dgm:prSet/>
      <dgm:spPr/>
      <dgm:t>
        <a:bodyPr/>
        <a:lstStyle/>
        <a:p>
          <a:pPr rtl="1"/>
          <a:endParaRPr lang="fa-IR"/>
        </a:p>
      </dgm:t>
    </dgm:pt>
    <dgm:pt modelId="{14F8389D-9040-412B-9364-FE4CA810C9F8}" type="sibTrans" cxnId="{5B44B62B-F745-43CE-8C91-4AD9CA32361F}">
      <dgm:prSet/>
      <dgm:spPr/>
      <dgm:t>
        <a:bodyPr/>
        <a:lstStyle/>
        <a:p>
          <a:pPr rtl="1"/>
          <a:endParaRPr lang="fa-IR"/>
        </a:p>
      </dgm:t>
    </dgm:pt>
    <dgm:pt modelId="{9D5E5973-9B4A-4D23-B2F7-666AF1724EE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1600" b="1" dirty="0" err="1" smtClean="0"/>
            <a:t>Baumrucker</a:t>
          </a:r>
          <a:r>
            <a:rPr lang="en-US" sz="1600" b="1" dirty="0" smtClean="0"/>
            <a:t> &amp; </a:t>
          </a:r>
          <a:r>
            <a:rPr lang="en-US" sz="1600" b="1" dirty="0" err="1" smtClean="0"/>
            <a:t>Biegler</a:t>
          </a:r>
          <a:r>
            <a:rPr lang="en-US" sz="1600" b="1" dirty="0" smtClean="0"/>
            <a:t> 2010</a:t>
          </a:r>
          <a:endParaRPr lang="fa-IR" sz="1600" b="1" dirty="0"/>
        </a:p>
      </dgm:t>
    </dgm:pt>
    <dgm:pt modelId="{882CC2EF-F14A-498D-BC87-8CE70EB33958}" type="parTrans" cxnId="{4FE045CE-0035-483F-9FDD-7C5F2E936B39}">
      <dgm:prSet/>
      <dgm:spPr/>
      <dgm:t>
        <a:bodyPr/>
        <a:lstStyle/>
        <a:p>
          <a:pPr rtl="1"/>
          <a:endParaRPr lang="fa-IR"/>
        </a:p>
      </dgm:t>
    </dgm:pt>
    <dgm:pt modelId="{C1E65BF6-0D9E-407D-BF59-BDBDA6E9F41D}" type="sibTrans" cxnId="{4FE045CE-0035-483F-9FDD-7C5F2E936B39}">
      <dgm:prSet/>
      <dgm:spPr/>
      <dgm:t>
        <a:bodyPr/>
        <a:lstStyle/>
        <a:p>
          <a:pPr rtl="1"/>
          <a:endParaRPr lang="fa-IR"/>
        </a:p>
      </dgm:t>
    </dgm:pt>
    <dgm:pt modelId="{7F0AE862-C034-48B2-A851-BD05A2458B40}">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1400" b="1" dirty="0" err="1" smtClean="0"/>
            <a:t>Gopalakrishnan</a:t>
          </a:r>
          <a:r>
            <a:rPr lang="en-US" sz="1400" b="1" dirty="0" smtClean="0"/>
            <a:t> &amp; </a:t>
          </a:r>
          <a:r>
            <a:rPr lang="en-US" sz="1400" b="1" dirty="0" err="1" smtClean="0"/>
            <a:t>Biegler</a:t>
          </a:r>
          <a:r>
            <a:rPr lang="en-US" sz="1400" b="1" dirty="0" smtClean="0"/>
            <a:t> 2013</a:t>
          </a:r>
          <a:endParaRPr lang="fa-IR" sz="1400" b="1" dirty="0"/>
        </a:p>
      </dgm:t>
    </dgm:pt>
    <dgm:pt modelId="{B6E3D7BA-8D36-4012-8EEF-60BED53C16B5}" type="parTrans" cxnId="{E3901046-5429-432D-A25C-31D601567CB2}">
      <dgm:prSet/>
      <dgm:spPr/>
      <dgm:t>
        <a:bodyPr/>
        <a:lstStyle/>
        <a:p>
          <a:pPr rtl="1"/>
          <a:endParaRPr lang="fa-IR"/>
        </a:p>
      </dgm:t>
    </dgm:pt>
    <dgm:pt modelId="{4DB4972E-0BA0-442A-9E57-B927BA9B5F4B}" type="sibTrans" cxnId="{E3901046-5429-432D-A25C-31D601567CB2}">
      <dgm:prSet/>
      <dgm:spPr/>
      <dgm:t>
        <a:bodyPr/>
        <a:lstStyle/>
        <a:p>
          <a:pPr rtl="1"/>
          <a:endParaRPr lang="fa-IR"/>
        </a:p>
      </dgm:t>
    </dgm:pt>
    <dgm:pt modelId="{5057DED5-8F14-4178-9784-91221F6F2BEA}" type="pres">
      <dgm:prSet presAssocID="{A19805A4-DF2F-4A35-A123-50069C7C0FCF}" presName="linear" presStyleCnt="0">
        <dgm:presLayoutVars>
          <dgm:animLvl val="lvl"/>
          <dgm:resizeHandles val="exact"/>
        </dgm:presLayoutVars>
      </dgm:prSet>
      <dgm:spPr/>
      <dgm:t>
        <a:bodyPr/>
        <a:lstStyle/>
        <a:p>
          <a:pPr rtl="1"/>
          <a:endParaRPr lang="fa-IR"/>
        </a:p>
      </dgm:t>
    </dgm:pt>
    <dgm:pt modelId="{74A851A6-97BC-45BA-8DA5-969B35190DF3}" type="pres">
      <dgm:prSet presAssocID="{EF3F758E-62E2-4F2E-B762-B4E97C8CADE0}" presName="parentText" presStyleLbl="node1" presStyleIdx="0" presStyleCnt="5" custScaleX="61701" custScaleY="30048" custLinFactNeighborX="-4204" custLinFactNeighborY="-91881">
        <dgm:presLayoutVars>
          <dgm:chMax val="0"/>
          <dgm:bulletEnabled val="1"/>
        </dgm:presLayoutVars>
      </dgm:prSet>
      <dgm:spPr/>
      <dgm:t>
        <a:bodyPr/>
        <a:lstStyle/>
        <a:p>
          <a:pPr rtl="1"/>
          <a:endParaRPr lang="fa-IR"/>
        </a:p>
      </dgm:t>
    </dgm:pt>
    <dgm:pt modelId="{487845DF-8CF4-4E79-AA50-105BAEF72231}" type="pres">
      <dgm:prSet presAssocID="{022960A0-107D-4ED2-9EDA-71F79FCA4FF7}" presName="spacer" presStyleCnt="0"/>
      <dgm:spPr/>
    </dgm:pt>
    <dgm:pt modelId="{4E37E789-CB7F-4EC5-B93C-F955297671B4}" type="pres">
      <dgm:prSet presAssocID="{68D5CB18-96F6-4E4E-8286-A843723722FD}" presName="parentText" presStyleLbl="node1" presStyleIdx="1" presStyleCnt="5" custScaleX="61701" custScaleY="30048" custLinFactY="-8477" custLinFactNeighborX="-4204" custLinFactNeighborY="-100000">
        <dgm:presLayoutVars>
          <dgm:chMax val="0"/>
          <dgm:bulletEnabled val="1"/>
        </dgm:presLayoutVars>
      </dgm:prSet>
      <dgm:spPr/>
      <dgm:t>
        <a:bodyPr/>
        <a:lstStyle/>
        <a:p>
          <a:pPr rtl="1"/>
          <a:endParaRPr lang="fa-IR"/>
        </a:p>
      </dgm:t>
    </dgm:pt>
    <dgm:pt modelId="{26F89FD3-0DCC-4516-9F2B-7F5A3ECD85DE}" type="pres">
      <dgm:prSet presAssocID="{85CE2003-8EB9-49EE-90AB-5C318C7ADC45}" presName="spacer" presStyleCnt="0"/>
      <dgm:spPr/>
    </dgm:pt>
    <dgm:pt modelId="{E6FF6E8C-BF2D-4904-A5AA-4E6815151249}" type="pres">
      <dgm:prSet presAssocID="{21A8C909-CBC6-4FA2-893C-4BB41682BE44}" presName="parentText" presStyleLbl="node1" presStyleIdx="2" presStyleCnt="5" custScaleX="61701" custScaleY="30048" custLinFactY="-16285" custLinFactNeighborX="-4204" custLinFactNeighborY="-100000">
        <dgm:presLayoutVars>
          <dgm:chMax val="0"/>
          <dgm:bulletEnabled val="1"/>
        </dgm:presLayoutVars>
      </dgm:prSet>
      <dgm:spPr/>
      <dgm:t>
        <a:bodyPr/>
        <a:lstStyle/>
        <a:p>
          <a:pPr rtl="1"/>
          <a:endParaRPr lang="fa-IR"/>
        </a:p>
      </dgm:t>
    </dgm:pt>
    <dgm:pt modelId="{9E11E237-74A7-463E-A912-43B3CD9DE064}" type="pres">
      <dgm:prSet presAssocID="{14F8389D-9040-412B-9364-FE4CA810C9F8}" presName="spacer" presStyleCnt="0"/>
      <dgm:spPr/>
    </dgm:pt>
    <dgm:pt modelId="{46F29621-1CA1-4823-BE8E-0A64C5EE3126}" type="pres">
      <dgm:prSet presAssocID="{9D5E5973-9B4A-4D23-B2F7-666AF1724EE0}" presName="parentText" presStyleLbl="node1" presStyleIdx="3" presStyleCnt="5" custScaleX="61701" custScaleY="30048" custLinFactY="-21208" custLinFactNeighborX="-4204" custLinFactNeighborY="-100000">
        <dgm:presLayoutVars>
          <dgm:chMax val="0"/>
          <dgm:bulletEnabled val="1"/>
        </dgm:presLayoutVars>
      </dgm:prSet>
      <dgm:spPr/>
      <dgm:t>
        <a:bodyPr/>
        <a:lstStyle/>
        <a:p>
          <a:pPr rtl="1"/>
          <a:endParaRPr lang="fa-IR"/>
        </a:p>
      </dgm:t>
    </dgm:pt>
    <dgm:pt modelId="{E0DED1BD-B7C6-418D-9176-CD6026AD25C6}" type="pres">
      <dgm:prSet presAssocID="{C1E65BF6-0D9E-407D-BF59-BDBDA6E9F41D}" presName="spacer" presStyleCnt="0"/>
      <dgm:spPr/>
    </dgm:pt>
    <dgm:pt modelId="{AA868B7E-DBCD-4766-9FB3-43F0BC8A545C}" type="pres">
      <dgm:prSet presAssocID="{7F0AE862-C034-48B2-A851-BD05A2458B40}" presName="parentText" presStyleLbl="node1" presStyleIdx="4" presStyleCnt="5" custScaleX="61701" custScaleY="30048" custLinFactY="-30579" custLinFactNeighborX="-4204" custLinFactNeighborY="-100000">
        <dgm:presLayoutVars>
          <dgm:chMax val="0"/>
          <dgm:bulletEnabled val="1"/>
        </dgm:presLayoutVars>
      </dgm:prSet>
      <dgm:spPr/>
      <dgm:t>
        <a:bodyPr/>
        <a:lstStyle/>
        <a:p>
          <a:pPr rtl="1"/>
          <a:endParaRPr lang="fa-IR"/>
        </a:p>
      </dgm:t>
    </dgm:pt>
  </dgm:ptLst>
  <dgm:cxnLst>
    <dgm:cxn modelId="{F3D1E9DA-EC7A-4733-8434-0DB34C95A988}" type="presOf" srcId="{EF3F758E-62E2-4F2E-B762-B4E97C8CADE0}" destId="{74A851A6-97BC-45BA-8DA5-969B35190DF3}" srcOrd="0" destOrd="0" presId="urn:microsoft.com/office/officeart/2005/8/layout/vList2"/>
    <dgm:cxn modelId="{97DDE434-A2A7-47AC-8024-02505D12C2ED}" type="presOf" srcId="{7F0AE862-C034-48B2-A851-BD05A2458B40}" destId="{AA868B7E-DBCD-4766-9FB3-43F0BC8A545C}" srcOrd="0" destOrd="0" presId="urn:microsoft.com/office/officeart/2005/8/layout/vList2"/>
    <dgm:cxn modelId="{E3901046-5429-432D-A25C-31D601567CB2}" srcId="{A19805A4-DF2F-4A35-A123-50069C7C0FCF}" destId="{7F0AE862-C034-48B2-A851-BD05A2458B40}" srcOrd="4" destOrd="0" parTransId="{B6E3D7BA-8D36-4012-8EEF-60BED53C16B5}" sibTransId="{4DB4972E-0BA0-442A-9E57-B927BA9B5F4B}"/>
    <dgm:cxn modelId="{AA2C8628-526F-46EE-B793-D1785353D6BC}" type="presOf" srcId="{68D5CB18-96F6-4E4E-8286-A843723722FD}" destId="{4E37E789-CB7F-4EC5-B93C-F955297671B4}" srcOrd="0" destOrd="0" presId="urn:microsoft.com/office/officeart/2005/8/layout/vList2"/>
    <dgm:cxn modelId="{5B44B62B-F745-43CE-8C91-4AD9CA32361F}" srcId="{A19805A4-DF2F-4A35-A123-50069C7C0FCF}" destId="{21A8C909-CBC6-4FA2-893C-4BB41682BE44}" srcOrd="2" destOrd="0" parTransId="{49ACE0E6-72CE-4962-8CB8-17A1192956CB}" sibTransId="{14F8389D-9040-412B-9364-FE4CA810C9F8}"/>
    <dgm:cxn modelId="{DD53F707-26BC-4AFE-A9D8-E808DB3FB2FB}" type="presOf" srcId="{21A8C909-CBC6-4FA2-893C-4BB41682BE44}" destId="{E6FF6E8C-BF2D-4904-A5AA-4E6815151249}" srcOrd="0" destOrd="0" presId="urn:microsoft.com/office/officeart/2005/8/layout/vList2"/>
    <dgm:cxn modelId="{35737919-F877-47EF-956C-82972A256270}" type="presOf" srcId="{A19805A4-DF2F-4A35-A123-50069C7C0FCF}" destId="{5057DED5-8F14-4178-9784-91221F6F2BEA}" srcOrd="0" destOrd="0" presId="urn:microsoft.com/office/officeart/2005/8/layout/vList2"/>
    <dgm:cxn modelId="{9771DF2E-3704-49AC-9C64-92DBAD112578}" srcId="{A19805A4-DF2F-4A35-A123-50069C7C0FCF}" destId="{68D5CB18-96F6-4E4E-8286-A843723722FD}" srcOrd="1" destOrd="0" parTransId="{00A22C5E-5DF2-42D5-A23B-8817AE348AE2}" sibTransId="{85CE2003-8EB9-49EE-90AB-5C318C7ADC45}"/>
    <dgm:cxn modelId="{4FE045CE-0035-483F-9FDD-7C5F2E936B39}" srcId="{A19805A4-DF2F-4A35-A123-50069C7C0FCF}" destId="{9D5E5973-9B4A-4D23-B2F7-666AF1724EE0}" srcOrd="3" destOrd="0" parTransId="{882CC2EF-F14A-498D-BC87-8CE70EB33958}" sibTransId="{C1E65BF6-0D9E-407D-BF59-BDBDA6E9F41D}"/>
    <dgm:cxn modelId="{CC905448-EBF9-42EF-B309-DA155F4CC634}" srcId="{A19805A4-DF2F-4A35-A123-50069C7C0FCF}" destId="{EF3F758E-62E2-4F2E-B762-B4E97C8CADE0}" srcOrd="0" destOrd="0" parTransId="{EF57A32D-6070-4210-B241-69794EEB82C3}" sibTransId="{022960A0-107D-4ED2-9EDA-71F79FCA4FF7}"/>
    <dgm:cxn modelId="{0BED880D-62DC-4C72-A7AB-0A2B9BD05318}" type="presOf" srcId="{9D5E5973-9B4A-4D23-B2F7-666AF1724EE0}" destId="{46F29621-1CA1-4823-BE8E-0A64C5EE3126}" srcOrd="0" destOrd="0" presId="urn:microsoft.com/office/officeart/2005/8/layout/vList2"/>
    <dgm:cxn modelId="{8975CB6E-81E4-4F42-8359-D1A9E5679E5D}" type="presParOf" srcId="{5057DED5-8F14-4178-9784-91221F6F2BEA}" destId="{74A851A6-97BC-45BA-8DA5-969B35190DF3}" srcOrd="0" destOrd="0" presId="urn:microsoft.com/office/officeart/2005/8/layout/vList2"/>
    <dgm:cxn modelId="{B2331CE1-A9A4-41A4-956F-50CCF3439E1D}" type="presParOf" srcId="{5057DED5-8F14-4178-9784-91221F6F2BEA}" destId="{487845DF-8CF4-4E79-AA50-105BAEF72231}" srcOrd="1" destOrd="0" presId="urn:microsoft.com/office/officeart/2005/8/layout/vList2"/>
    <dgm:cxn modelId="{C421B6F7-FF19-4EB0-B704-15D992357AEF}" type="presParOf" srcId="{5057DED5-8F14-4178-9784-91221F6F2BEA}" destId="{4E37E789-CB7F-4EC5-B93C-F955297671B4}" srcOrd="2" destOrd="0" presId="urn:microsoft.com/office/officeart/2005/8/layout/vList2"/>
    <dgm:cxn modelId="{EF731D56-A52F-4A14-BF1E-2FF20EC38C39}" type="presParOf" srcId="{5057DED5-8F14-4178-9784-91221F6F2BEA}" destId="{26F89FD3-0DCC-4516-9F2B-7F5A3ECD85DE}" srcOrd="3" destOrd="0" presId="urn:microsoft.com/office/officeart/2005/8/layout/vList2"/>
    <dgm:cxn modelId="{B87D89ED-F7FD-45D8-8147-220B6C7CB3D0}" type="presParOf" srcId="{5057DED5-8F14-4178-9784-91221F6F2BEA}" destId="{E6FF6E8C-BF2D-4904-A5AA-4E6815151249}" srcOrd="4" destOrd="0" presId="urn:microsoft.com/office/officeart/2005/8/layout/vList2"/>
    <dgm:cxn modelId="{D9E7149C-7CD6-4503-88A1-68F701C17C43}" type="presParOf" srcId="{5057DED5-8F14-4178-9784-91221F6F2BEA}" destId="{9E11E237-74A7-463E-A912-43B3CD9DE064}" srcOrd="5" destOrd="0" presId="urn:microsoft.com/office/officeart/2005/8/layout/vList2"/>
    <dgm:cxn modelId="{D4F21776-F7A0-4168-88F5-DDD661F701F2}" type="presParOf" srcId="{5057DED5-8F14-4178-9784-91221F6F2BEA}" destId="{46F29621-1CA1-4823-BE8E-0A64C5EE3126}" srcOrd="6" destOrd="0" presId="urn:microsoft.com/office/officeart/2005/8/layout/vList2"/>
    <dgm:cxn modelId="{63181895-37EB-4EF6-AE2B-F27AA61E1209}" type="presParOf" srcId="{5057DED5-8F14-4178-9784-91221F6F2BEA}" destId="{E0DED1BD-B7C6-418D-9176-CD6026AD25C6}" srcOrd="7" destOrd="0" presId="urn:microsoft.com/office/officeart/2005/8/layout/vList2"/>
    <dgm:cxn modelId="{9CC58A7B-D16C-4C0A-B729-A7429FCF22F4}" type="presParOf" srcId="{5057DED5-8F14-4178-9784-91221F6F2BEA}" destId="{AA868B7E-DBCD-4766-9FB3-43F0BC8A545C}" srcOrd="8"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E1BBD0-A644-46C2-B417-31D11DCA8F4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7B1F0E5A-058C-47BF-8530-E79C5DA1830A}">
      <dgm:prSet phldrT="[Text]" custT="1">
        <dgm:style>
          <a:lnRef idx="2">
            <a:schemeClr val="dk1"/>
          </a:lnRef>
          <a:fillRef idx="1">
            <a:schemeClr val="lt1"/>
          </a:fillRef>
          <a:effectRef idx="0">
            <a:schemeClr val="dk1"/>
          </a:effectRef>
          <a:fontRef idx="minor">
            <a:schemeClr val="dk1"/>
          </a:fontRef>
        </dgm:style>
      </dgm:prSet>
      <dgm:spPr/>
      <dgm:t>
        <a:bodyPr/>
        <a:lstStyle/>
        <a:p>
          <a:pPr rtl="0"/>
          <a:r>
            <a:rPr lang="en-US" sz="2000" b="0" i="0" dirty="0" smtClean="0"/>
            <a:t>page </a:t>
          </a:r>
          <a:r>
            <a:rPr lang="en-US" sz="2000" b="0" i="0" dirty="0" err="1" smtClean="0"/>
            <a:t>buckley</a:t>
          </a:r>
          <a:r>
            <a:rPr lang="en-US" sz="2000" b="0" i="0" dirty="0" smtClean="0"/>
            <a:t> 1964</a:t>
          </a:r>
          <a:endParaRPr lang="fa-IR" sz="2000" b="0" i="0" dirty="0"/>
        </a:p>
      </dgm:t>
    </dgm:pt>
    <dgm:pt modelId="{1A844CD1-292A-4846-B104-0498F6EE8F8B}" type="parTrans" cxnId="{B9814D72-D5D6-4183-90D4-499E4954F352}">
      <dgm:prSet/>
      <dgm:spPr/>
      <dgm:t>
        <a:bodyPr/>
        <a:lstStyle/>
        <a:p>
          <a:pPr rtl="1"/>
          <a:endParaRPr lang="fa-IR"/>
        </a:p>
      </dgm:t>
    </dgm:pt>
    <dgm:pt modelId="{B51FF9AD-FE81-4DC0-BFEB-6D2A52960716}" type="sibTrans" cxnId="{B9814D72-D5D6-4183-90D4-499E4954F352}">
      <dgm:prSet/>
      <dgm:spPr/>
      <dgm:t>
        <a:bodyPr/>
        <a:lstStyle/>
        <a:p>
          <a:pPr rtl="1"/>
          <a:endParaRPr lang="fa-IR"/>
        </a:p>
      </dgm:t>
    </dgm:pt>
    <dgm:pt modelId="{111779C8-51C7-46FB-9C47-881883300619}" type="pres">
      <dgm:prSet presAssocID="{94E1BBD0-A644-46C2-B417-31D11DCA8F4F}" presName="linear" presStyleCnt="0">
        <dgm:presLayoutVars>
          <dgm:animLvl val="lvl"/>
          <dgm:resizeHandles val="exact"/>
        </dgm:presLayoutVars>
      </dgm:prSet>
      <dgm:spPr/>
      <dgm:t>
        <a:bodyPr/>
        <a:lstStyle/>
        <a:p>
          <a:pPr rtl="1"/>
          <a:endParaRPr lang="fa-IR"/>
        </a:p>
      </dgm:t>
    </dgm:pt>
    <dgm:pt modelId="{5F1FF8C7-2691-42E1-88A7-86DD09BFFC46}" type="pres">
      <dgm:prSet presAssocID="{7B1F0E5A-058C-47BF-8530-E79C5DA1830A}" presName="parentText" presStyleLbl="node1" presStyleIdx="0" presStyleCnt="1" custScaleX="55242" custScaleY="30048" custLinFactY="-28007" custLinFactNeighborX="14091" custLinFactNeighborY="-100000">
        <dgm:presLayoutVars>
          <dgm:chMax val="0"/>
          <dgm:bulletEnabled val="1"/>
        </dgm:presLayoutVars>
      </dgm:prSet>
      <dgm:spPr/>
      <dgm:t>
        <a:bodyPr/>
        <a:lstStyle/>
        <a:p>
          <a:pPr rtl="1"/>
          <a:endParaRPr lang="fa-IR"/>
        </a:p>
      </dgm:t>
    </dgm:pt>
  </dgm:ptLst>
  <dgm:cxnLst>
    <dgm:cxn modelId="{53694655-E284-47B0-B67F-11E8E9F875B4}" type="presOf" srcId="{94E1BBD0-A644-46C2-B417-31D11DCA8F4F}" destId="{111779C8-51C7-46FB-9C47-881883300619}" srcOrd="0" destOrd="0" presId="urn:microsoft.com/office/officeart/2005/8/layout/vList2"/>
    <dgm:cxn modelId="{ABF6E042-4A9D-4043-A78D-9CBB9ED3811B}" type="presOf" srcId="{7B1F0E5A-058C-47BF-8530-E79C5DA1830A}" destId="{5F1FF8C7-2691-42E1-88A7-86DD09BFFC46}" srcOrd="0" destOrd="0" presId="urn:microsoft.com/office/officeart/2005/8/layout/vList2"/>
    <dgm:cxn modelId="{B9814D72-D5D6-4183-90D4-499E4954F352}" srcId="{94E1BBD0-A644-46C2-B417-31D11DCA8F4F}" destId="{7B1F0E5A-058C-47BF-8530-E79C5DA1830A}" srcOrd="0" destOrd="0" parTransId="{1A844CD1-292A-4846-B104-0498F6EE8F8B}" sibTransId="{B51FF9AD-FE81-4DC0-BFEB-6D2A52960716}"/>
    <dgm:cxn modelId="{DADA3053-46C2-48C3-8FD8-55B2D208BBEB}" type="presParOf" srcId="{111779C8-51C7-46FB-9C47-881883300619}" destId="{5F1FF8C7-2691-42E1-88A7-86DD09BFFC46}"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E3A5125-64E3-4375-A9BA-0A91AFFE225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pPr rtl="1"/>
          <a:endParaRPr lang="fa-IR"/>
        </a:p>
      </dgm:t>
    </dgm:pt>
    <dgm:pt modelId="{05EB1E42-66D2-4159-80A3-3B4AD7D1133E}">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1"/>
          <a:r>
            <a:rPr lang="en-US" sz="1800" b="1" dirty="0" smtClean="0">
              <a:cs typeface="+mj-cs"/>
            </a:rPr>
            <a:t>Pipeline simulator</a:t>
          </a:r>
          <a:endParaRPr lang="fa-IR" sz="1800" b="1" dirty="0">
            <a:cs typeface="+mj-cs"/>
          </a:endParaRPr>
        </a:p>
      </dgm:t>
    </dgm:pt>
    <dgm:pt modelId="{D43168FE-E16E-4923-B80C-16B97BBC43FF}" type="parTrans" cxnId="{022582D7-3209-4CDD-A99D-6BFB323232E0}">
      <dgm:prSet/>
      <dgm:spPr/>
      <dgm:t>
        <a:bodyPr/>
        <a:lstStyle/>
        <a:p>
          <a:pPr rtl="1"/>
          <a:endParaRPr lang="fa-IR"/>
        </a:p>
      </dgm:t>
    </dgm:pt>
    <dgm:pt modelId="{B78D276D-B838-4E15-9258-C55E5781A293}" type="sibTrans" cxnId="{022582D7-3209-4CDD-A99D-6BFB323232E0}">
      <dgm:prSet/>
      <dgm:spPr/>
      <dgm:t>
        <a:bodyPr/>
        <a:lstStyle/>
        <a:p>
          <a:pPr rtl="1"/>
          <a:endParaRPr lang="fa-IR"/>
        </a:p>
      </dgm:t>
    </dgm:pt>
    <dgm:pt modelId="{A76A0647-D138-4444-AA9A-023106E95B69}">
      <dgm:prSet phldrT="[Text]" custT="1">
        <dgm:style>
          <a:lnRef idx="2">
            <a:schemeClr val="dk1"/>
          </a:lnRef>
          <a:fillRef idx="1">
            <a:schemeClr val="lt1"/>
          </a:fillRef>
          <a:effectRef idx="0">
            <a:schemeClr val="dk1"/>
          </a:effectRef>
          <a:fontRef idx="minor">
            <a:schemeClr val="dk1"/>
          </a:fontRef>
        </dgm:style>
      </dgm:prSet>
      <dgm:spPr/>
      <dgm:t>
        <a:bodyPr/>
        <a:lstStyle/>
        <a:p>
          <a:pPr rtl="1"/>
          <a:r>
            <a:rPr lang="en-US" sz="1600" b="1" dirty="0" smtClean="0"/>
            <a:t>Pipe Segment (Aspen HYSYS)</a:t>
          </a:r>
          <a:endParaRPr lang="fa-IR" sz="1600" b="1" dirty="0"/>
        </a:p>
      </dgm:t>
    </dgm:pt>
    <dgm:pt modelId="{9BCF0459-90A7-4DAF-86DC-6CA67E698126}" type="parTrans" cxnId="{E7793EF1-FD72-4259-BA1F-51DF92DD29DA}">
      <dgm:prSet/>
      <dgm:spPr/>
      <dgm:t>
        <a:bodyPr/>
        <a:lstStyle/>
        <a:p>
          <a:pPr rtl="1"/>
          <a:endParaRPr lang="fa-IR"/>
        </a:p>
      </dgm:t>
    </dgm:pt>
    <dgm:pt modelId="{592241A7-E48A-48DD-9FF3-221859A4D97E}" type="sibTrans" cxnId="{E7793EF1-FD72-4259-BA1F-51DF92DD29DA}">
      <dgm:prSet/>
      <dgm:spPr/>
      <dgm:t>
        <a:bodyPr/>
        <a:lstStyle/>
        <a:p>
          <a:pPr rtl="1"/>
          <a:endParaRPr lang="fa-IR"/>
        </a:p>
      </dgm:t>
    </dgm:pt>
    <dgm:pt modelId="{21587214-9ABF-4AA7-A284-D55C4B1D5D9D}">
      <dgm:prSet phldrT="[Text]" custT="1">
        <dgm:style>
          <a:lnRef idx="2">
            <a:schemeClr val="dk1"/>
          </a:lnRef>
          <a:fillRef idx="1">
            <a:schemeClr val="lt1"/>
          </a:fillRef>
          <a:effectRef idx="0">
            <a:schemeClr val="dk1"/>
          </a:effectRef>
          <a:fontRef idx="minor">
            <a:schemeClr val="dk1"/>
          </a:fontRef>
        </dgm:style>
      </dgm:prSet>
      <dgm:spPr/>
      <dgm:t>
        <a:bodyPr/>
        <a:lstStyle/>
        <a:p>
          <a:pPr rtl="1"/>
          <a:r>
            <a:rPr lang="en-US" sz="1600" b="1" dirty="0" smtClean="0"/>
            <a:t>Olga</a:t>
          </a:r>
          <a:endParaRPr lang="fa-IR" sz="1500" b="1" dirty="0"/>
        </a:p>
      </dgm:t>
    </dgm:pt>
    <dgm:pt modelId="{51CAA0B0-E052-4D51-9C82-E772479AEEBC}" type="parTrans" cxnId="{6F84B836-A249-43DE-9DDC-B8D4CC17761B}">
      <dgm:prSet/>
      <dgm:spPr/>
      <dgm:t>
        <a:bodyPr/>
        <a:lstStyle/>
        <a:p>
          <a:pPr rtl="1"/>
          <a:endParaRPr lang="fa-IR"/>
        </a:p>
      </dgm:t>
    </dgm:pt>
    <dgm:pt modelId="{DFB49F5C-4453-491D-9B10-526200DE73C8}" type="sibTrans" cxnId="{6F84B836-A249-43DE-9DDC-B8D4CC17761B}">
      <dgm:prSet/>
      <dgm:spPr/>
      <dgm:t>
        <a:bodyPr/>
        <a:lstStyle/>
        <a:p>
          <a:pPr rtl="1"/>
          <a:endParaRPr lang="fa-IR"/>
        </a:p>
      </dgm:t>
    </dgm:pt>
    <dgm:pt modelId="{55E9AF95-DC07-4518-942C-EA909A3127DC}">
      <dgm:prSet phldrT="[Text]" custT="1">
        <dgm:style>
          <a:lnRef idx="2">
            <a:schemeClr val="dk1"/>
          </a:lnRef>
          <a:fillRef idx="1">
            <a:schemeClr val="lt1"/>
          </a:fillRef>
          <a:effectRef idx="0">
            <a:schemeClr val="dk1"/>
          </a:effectRef>
          <a:fontRef idx="minor">
            <a:schemeClr val="dk1"/>
          </a:fontRef>
        </dgm:style>
      </dgm:prSet>
      <dgm:spPr/>
      <dgm:t>
        <a:bodyPr/>
        <a:lstStyle/>
        <a:p>
          <a:pPr rtl="1"/>
          <a:r>
            <a:rPr lang="en-US" sz="1600" b="1" dirty="0" err="1" smtClean="0"/>
            <a:t>Pipesys</a:t>
          </a:r>
          <a:endParaRPr lang="fa-IR" sz="1500" b="1" dirty="0"/>
        </a:p>
      </dgm:t>
    </dgm:pt>
    <dgm:pt modelId="{F485DE71-A838-4457-AE82-50890DBF31A4}" type="parTrans" cxnId="{0366295C-AFC1-4F11-8F66-0315FD48C75C}">
      <dgm:prSet/>
      <dgm:spPr/>
      <dgm:t>
        <a:bodyPr/>
        <a:lstStyle/>
        <a:p>
          <a:pPr rtl="1"/>
          <a:endParaRPr lang="fa-IR"/>
        </a:p>
      </dgm:t>
    </dgm:pt>
    <dgm:pt modelId="{335303F3-D338-457A-A8FF-4394B5224F5F}" type="sibTrans" cxnId="{0366295C-AFC1-4F11-8F66-0315FD48C75C}">
      <dgm:prSet/>
      <dgm:spPr/>
      <dgm:t>
        <a:bodyPr/>
        <a:lstStyle/>
        <a:p>
          <a:pPr rtl="1"/>
          <a:endParaRPr lang="fa-IR"/>
        </a:p>
      </dgm:t>
    </dgm:pt>
    <dgm:pt modelId="{84D9219A-0972-4F0E-B3EA-3CB71841C222}">
      <dgm:prSet phldrT="[Text]">
        <dgm:style>
          <a:lnRef idx="2">
            <a:schemeClr val="dk1"/>
          </a:lnRef>
          <a:fillRef idx="1">
            <a:schemeClr val="lt1"/>
          </a:fillRef>
          <a:effectRef idx="0">
            <a:schemeClr val="dk1"/>
          </a:effectRef>
          <a:fontRef idx="minor">
            <a:schemeClr val="dk1"/>
          </a:fontRef>
        </dgm:style>
      </dgm:prSet>
      <dgm:spPr/>
      <dgm:t>
        <a:bodyPr/>
        <a:lstStyle/>
        <a:p>
          <a:pPr rtl="1"/>
          <a:r>
            <a:rPr lang="en-US" b="1" dirty="0" smtClean="0"/>
            <a:t>PIPEPHASE</a:t>
          </a:r>
          <a:endParaRPr lang="fa-IR" b="1" dirty="0"/>
        </a:p>
      </dgm:t>
    </dgm:pt>
    <dgm:pt modelId="{915D6264-81A1-4EB9-9AA2-FF16F1B00B61}" type="parTrans" cxnId="{CC612EF6-3C19-45ED-87E6-C2E6A77C21DE}">
      <dgm:prSet/>
      <dgm:spPr/>
      <dgm:t>
        <a:bodyPr/>
        <a:lstStyle/>
        <a:p>
          <a:pPr rtl="1"/>
          <a:endParaRPr lang="fa-IR"/>
        </a:p>
      </dgm:t>
    </dgm:pt>
    <dgm:pt modelId="{95CC7651-9329-4B17-9834-7428DD3B6FE6}" type="sibTrans" cxnId="{CC612EF6-3C19-45ED-87E6-C2E6A77C21DE}">
      <dgm:prSet/>
      <dgm:spPr/>
      <dgm:t>
        <a:bodyPr/>
        <a:lstStyle/>
        <a:p>
          <a:pPr rtl="1"/>
          <a:endParaRPr lang="fa-IR"/>
        </a:p>
      </dgm:t>
    </dgm:pt>
    <dgm:pt modelId="{869C79D6-E77B-4167-94BC-CB3697360765}">
      <dgm:prSet phldrT="[Text]">
        <dgm:style>
          <a:lnRef idx="2">
            <a:schemeClr val="dk1"/>
          </a:lnRef>
          <a:fillRef idx="1">
            <a:schemeClr val="lt1"/>
          </a:fillRef>
          <a:effectRef idx="0">
            <a:schemeClr val="dk1"/>
          </a:effectRef>
          <a:fontRef idx="minor">
            <a:schemeClr val="dk1"/>
          </a:fontRef>
        </dgm:style>
      </dgm:prSet>
      <dgm:spPr/>
      <dgm:t>
        <a:bodyPr/>
        <a:lstStyle/>
        <a:p>
          <a:pPr rtl="1"/>
          <a:r>
            <a:rPr lang="en-US" b="1" dirty="0" smtClean="0"/>
            <a:t>TGNET</a:t>
          </a:r>
          <a:endParaRPr lang="fa-IR" b="1" dirty="0"/>
        </a:p>
      </dgm:t>
    </dgm:pt>
    <dgm:pt modelId="{BD45EB71-7D98-4684-B7E1-517AE227BC8A}" type="parTrans" cxnId="{F5B20DC8-A992-4777-8618-543202BD30C8}">
      <dgm:prSet/>
      <dgm:spPr/>
      <dgm:t>
        <a:bodyPr/>
        <a:lstStyle/>
        <a:p>
          <a:pPr rtl="1"/>
          <a:endParaRPr lang="fa-IR"/>
        </a:p>
      </dgm:t>
    </dgm:pt>
    <dgm:pt modelId="{C28F1C17-1925-4828-9A51-831813A80CFC}" type="sibTrans" cxnId="{F5B20DC8-A992-4777-8618-543202BD30C8}">
      <dgm:prSet/>
      <dgm:spPr/>
      <dgm:t>
        <a:bodyPr/>
        <a:lstStyle/>
        <a:p>
          <a:pPr rtl="1"/>
          <a:endParaRPr lang="fa-IR"/>
        </a:p>
      </dgm:t>
    </dgm:pt>
    <dgm:pt modelId="{14CF8492-5926-4D86-ADE6-F6D17C23B05F}">
      <dgm:prSet phldrT="[Text]" custT="1">
        <dgm:style>
          <a:lnRef idx="2">
            <a:schemeClr val="dk1"/>
          </a:lnRef>
          <a:fillRef idx="1">
            <a:schemeClr val="lt1"/>
          </a:fillRef>
          <a:effectRef idx="0">
            <a:schemeClr val="dk1"/>
          </a:effectRef>
          <a:fontRef idx="minor">
            <a:schemeClr val="dk1"/>
          </a:fontRef>
        </dgm:style>
      </dgm:prSet>
      <dgm:spPr/>
      <dgm:t>
        <a:bodyPr/>
        <a:lstStyle/>
        <a:p>
          <a:pPr rtl="1"/>
          <a:r>
            <a:rPr lang="en-US" sz="1600" b="1" dirty="0" err="1" smtClean="0"/>
            <a:t>Simoneh</a:t>
          </a:r>
          <a:endParaRPr lang="fa-IR" sz="1600" b="1" dirty="0"/>
        </a:p>
      </dgm:t>
    </dgm:pt>
    <dgm:pt modelId="{197738A3-B3C8-4259-9779-56959196EDCA}" type="parTrans" cxnId="{ED16E862-0E2D-461B-B16F-F7DF294BAB2A}">
      <dgm:prSet/>
      <dgm:spPr/>
      <dgm:t>
        <a:bodyPr/>
        <a:lstStyle/>
        <a:p>
          <a:pPr rtl="1"/>
          <a:endParaRPr lang="fa-IR"/>
        </a:p>
      </dgm:t>
    </dgm:pt>
    <dgm:pt modelId="{DF42D8D0-0AF4-4637-B22C-08D12120A15E}" type="sibTrans" cxnId="{ED16E862-0E2D-461B-B16F-F7DF294BAB2A}">
      <dgm:prSet/>
      <dgm:spPr/>
      <dgm:t>
        <a:bodyPr/>
        <a:lstStyle/>
        <a:p>
          <a:pPr rtl="1"/>
          <a:endParaRPr lang="fa-IR"/>
        </a:p>
      </dgm:t>
    </dgm:pt>
    <dgm:pt modelId="{9CD6134F-748E-4E89-B0B5-A841A94D1017}" type="pres">
      <dgm:prSet presAssocID="{BE3A5125-64E3-4375-A9BA-0A91AFFE225E}" presName="Name0" presStyleCnt="0">
        <dgm:presLayoutVars>
          <dgm:chMax val="1"/>
          <dgm:chPref val="1"/>
          <dgm:dir/>
          <dgm:animOne val="branch"/>
          <dgm:animLvl val="lvl"/>
        </dgm:presLayoutVars>
      </dgm:prSet>
      <dgm:spPr/>
      <dgm:t>
        <a:bodyPr/>
        <a:lstStyle/>
        <a:p>
          <a:pPr rtl="1"/>
          <a:endParaRPr lang="fa-IR"/>
        </a:p>
      </dgm:t>
    </dgm:pt>
    <dgm:pt modelId="{4447FC5F-FC42-4E04-A8C1-2253A7D5610A}" type="pres">
      <dgm:prSet presAssocID="{05EB1E42-66D2-4159-80A3-3B4AD7D1133E}" presName="Parent" presStyleLbl="node0" presStyleIdx="0" presStyleCnt="1">
        <dgm:presLayoutVars>
          <dgm:chMax val="6"/>
          <dgm:chPref val="6"/>
        </dgm:presLayoutVars>
      </dgm:prSet>
      <dgm:spPr/>
      <dgm:t>
        <a:bodyPr/>
        <a:lstStyle/>
        <a:p>
          <a:pPr rtl="1"/>
          <a:endParaRPr lang="fa-IR"/>
        </a:p>
      </dgm:t>
    </dgm:pt>
    <dgm:pt modelId="{3899EE9E-5FB2-4F5F-AF8D-4AD849C17698}" type="pres">
      <dgm:prSet presAssocID="{A76A0647-D138-4444-AA9A-023106E95B69}" presName="Accent1" presStyleCnt="0"/>
      <dgm:spPr/>
    </dgm:pt>
    <dgm:pt modelId="{A5ECBF89-02F9-4810-BA60-93613F192090}" type="pres">
      <dgm:prSet presAssocID="{A76A0647-D138-4444-AA9A-023106E95B69}" presName="Accent" presStyleLbl="bgShp" presStyleIdx="0" presStyleCnt="6"/>
      <dgm:spPr/>
    </dgm:pt>
    <dgm:pt modelId="{C78246A3-AAA2-4559-92DC-F9349E15855B}" type="pres">
      <dgm:prSet presAssocID="{A76A0647-D138-4444-AA9A-023106E95B69}" presName="Child1" presStyleLbl="node1" presStyleIdx="0" presStyleCnt="6">
        <dgm:presLayoutVars>
          <dgm:chMax val="0"/>
          <dgm:chPref val="0"/>
          <dgm:bulletEnabled val="1"/>
        </dgm:presLayoutVars>
      </dgm:prSet>
      <dgm:spPr/>
      <dgm:t>
        <a:bodyPr/>
        <a:lstStyle/>
        <a:p>
          <a:pPr rtl="1"/>
          <a:endParaRPr lang="fa-IR"/>
        </a:p>
      </dgm:t>
    </dgm:pt>
    <dgm:pt modelId="{9B44CB3C-314B-43A4-9234-5352FA764430}" type="pres">
      <dgm:prSet presAssocID="{21587214-9ABF-4AA7-A284-D55C4B1D5D9D}" presName="Accent2" presStyleCnt="0"/>
      <dgm:spPr/>
    </dgm:pt>
    <dgm:pt modelId="{E9C4EC11-19F6-4831-BD37-C90D2FB2A915}" type="pres">
      <dgm:prSet presAssocID="{21587214-9ABF-4AA7-A284-D55C4B1D5D9D}" presName="Accent" presStyleLbl="bgShp" presStyleIdx="1" presStyleCnt="6"/>
      <dgm:spPr>
        <a:solidFill>
          <a:schemeClr val="bg1"/>
        </a:solidFill>
      </dgm:spPr>
    </dgm:pt>
    <dgm:pt modelId="{0EFD9FC3-87FD-49E7-A2D7-16A4BD8D9E59}" type="pres">
      <dgm:prSet presAssocID="{21587214-9ABF-4AA7-A284-D55C4B1D5D9D}" presName="Child2" presStyleLbl="node1" presStyleIdx="1" presStyleCnt="6">
        <dgm:presLayoutVars>
          <dgm:chMax val="0"/>
          <dgm:chPref val="0"/>
          <dgm:bulletEnabled val="1"/>
        </dgm:presLayoutVars>
      </dgm:prSet>
      <dgm:spPr/>
      <dgm:t>
        <a:bodyPr/>
        <a:lstStyle/>
        <a:p>
          <a:pPr rtl="1"/>
          <a:endParaRPr lang="fa-IR"/>
        </a:p>
      </dgm:t>
    </dgm:pt>
    <dgm:pt modelId="{BBE43947-7EA0-4AB8-ABBF-E61D301516C1}" type="pres">
      <dgm:prSet presAssocID="{55E9AF95-DC07-4518-942C-EA909A3127DC}" presName="Accent3" presStyleCnt="0"/>
      <dgm:spPr/>
    </dgm:pt>
    <dgm:pt modelId="{7E74D743-86EE-466D-9133-1B59480C7D3F}" type="pres">
      <dgm:prSet presAssocID="{55E9AF95-DC07-4518-942C-EA909A3127DC}" presName="Accent" presStyleLbl="bgShp" presStyleIdx="2" presStyleCnt="6">
        <dgm:style>
          <a:lnRef idx="2">
            <a:schemeClr val="dk1"/>
          </a:lnRef>
          <a:fillRef idx="1">
            <a:schemeClr val="lt1"/>
          </a:fillRef>
          <a:effectRef idx="0">
            <a:schemeClr val="dk1"/>
          </a:effectRef>
          <a:fontRef idx="minor">
            <a:schemeClr val="dk1"/>
          </a:fontRef>
        </dgm:style>
      </dgm:prSet>
      <dgm:spPr>
        <a:ln>
          <a:solidFill>
            <a:schemeClr val="bg1"/>
          </a:solidFill>
        </a:ln>
      </dgm:spPr>
    </dgm:pt>
    <dgm:pt modelId="{91755F15-7163-44E9-80C1-D80419FDBC30}" type="pres">
      <dgm:prSet presAssocID="{55E9AF95-DC07-4518-942C-EA909A3127DC}" presName="Child3" presStyleLbl="node1" presStyleIdx="2" presStyleCnt="6">
        <dgm:presLayoutVars>
          <dgm:chMax val="0"/>
          <dgm:chPref val="0"/>
          <dgm:bulletEnabled val="1"/>
        </dgm:presLayoutVars>
      </dgm:prSet>
      <dgm:spPr/>
      <dgm:t>
        <a:bodyPr/>
        <a:lstStyle/>
        <a:p>
          <a:pPr rtl="1"/>
          <a:endParaRPr lang="fa-IR"/>
        </a:p>
      </dgm:t>
    </dgm:pt>
    <dgm:pt modelId="{60483DB6-3EC7-4284-941A-1DFB4AAC7E11}" type="pres">
      <dgm:prSet presAssocID="{84D9219A-0972-4F0E-B3EA-3CB71841C222}" presName="Accent4" presStyleCnt="0"/>
      <dgm:spPr/>
    </dgm:pt>
    <dgm:pt modelId="{78EAE9F1-0EEA-41AF-A40D-9A2FD6100DE5}" type="pres">
      <dgm:prSet presAssocID="{84D9219A-0972-4F0E-B3EA-3CB71841C222}" presName="Accent" presStyleLbl="bgShp" presStyleIdx="3" presStyleCnt="6">
        <dgm:style>
          <a:lnRef idx="2">
            <a:schemeClr val="dk1"/>
          </a:lnRef>
          <a:fillRef idx="1">
            <a:schemeClr val="lt1"/>
          </a:fillRef>
          <a:effectRef idx="0">
            <a:schemeClr val="dk1"/>
          </a:effectRef>
          <a:fontRef idx="minor">
            <a:schemeClr val="dk1"/>
          </a:fontRef>
        </dgm:style>
      </dgm:prSet>
      <dgm:spPr>
        <a:solidFill>
          <a:schemeClr val="bg1"/>
        </a:solidFill>
        <a:ln>
          <a:solidFill>
            <a:schemeClr val="bg1"/>
          </a:solidFill>
        </a:ln>
      </dgm:spPr>
    </dgm:pt>
    <dgm:pt modelId="{9B8B43BF-9561-4B90-9BE7-DF0E6893B25C}" type="pres">
      <dgm:prSet presAssocID="{84D9219A-0972-4F0E-B3EA-3CB71841C222}" presName="Child4" presStyleLbl="node1" presStyleIdx="3" presStyleCnt="6">
        <dgm:presLayoutVars>
          <dgm:chMax val="0"/>
          <dgm:chPref val="0"/>
          <dgm:bulletEnabled val="1"/>
        </dgm:presLayoutVars>
      </dgm:prSet>
      <dgm:spPr/>
      <dgm:t>
        <a:bodyPr/>
        <a:lstStyle/>
        <a:p>
          <a:pPr rtl="1"/>
          <a:endParaRPr lang="fa-IR"/>
        </a:p>
      </dgm:t>
    </dgm:pt>
    <dgm:pt modelId="{3FD0D762-0753-43B0-94A8-D28D98DAED53}" type="pres">
      <dgm:prSet presAssocID="{869C79D6-E77B-4167-94BC-CB3697360765}" presName="Accent5" presStyleCnt="0"/>
      <dgm:spPr/>
    </dgm:pt>
    <dgm:pt modelId="{6937AE5B-E207-4963-B823-B9D89BD9A8D6}" type="pres">
      <dgm:prSet presAssocID="{869C79D6-E77B-4167-94BC-CB3697360765}" presName="Accent" presStyleLbl="bgShp" presStyleIdx="4" presStyleCnt="6"/>
      <dgm:spPr>
        <a:solidFill>
          <a:schemeClr val="bg1"/>
        </a:solidFill>
        <a:ln>
          <a:solidFill>
            <a:schemeClr val="bg1"/>
          </a:solidFill>
        </a:ln>
      </dgm:spPr>
    </dgm:pt>
    <dgm:pt modelId="{78C1F5CA-0C46-4B2A-81F3-140CBEF34C03}" type="pres">
      <dgm:prSet presAssocID="{869C79D6-E77B-4167-94BC-CB3697360765}" presName="Child5" presStyleLbl="node1" presStyleIdx="4" presStyleCnt="6">
        <dgm:presLayoutVars>
          <dgm:chMax val="0"/>
          <dgm:chPref val="0"/>
          <dgm:bulletEnabled val="1"/>
        </dgm:presLayoutVars>
      </dgm:prSet>
      <dgm:spPr/>
      <dgm:t>
        <a:bodyPr/>
        <a:lstStyle/>
        <a:p>
          <a:pPr rtl="1"/>
          <a:endParaRPr lang="fa-IR"/>
        </a:p>
      </dgm:t>
    </dgm:pt>
    <dgm:pt modelId="{C454F7AE-12F3-47A5-9BAC-C88519DC4987}" type="pres">
      <dgm:prSet presAssocID="{14CF8492-5926-4D86-ADE6-F6D17C23B05F}" presName="Accent6" presStyleCnt="0"/>
      <dgm:spPr/>
    </dgm:pt>
    <dgm:pt modelId="{EF15B5D9-A68A-4F8F-B93F-821C2E5C5297}" type="pres">
      <dgm:prSet presAssocID="{14CF8492-5926-4D86-ADE6-F6D17C23B05F}" presName="Accent" presStyleLbl="bgShp" presStyleIdx="5" presStyleCnt="6"/>
      <dgm:spPr>
        <a:solidFill>
          <a:schemeClr val="bg1"/>
        </a:solidFill>
      </dgm:spPr>
    </dgm:pt>
    <dgm:pt modelId="{606E3ACC-D87A-490C-9649-2EBC2DD9F23D}" type="pres">
      <dgm:prSet presAssocID="{14CF8492-5926-4D86-ADE6-F6D17C23B05F}" presName="Child6" presStyleLbl="node1" presStyleIdx="5" presStyleCnt="6">
        <dgm:presLayoutVars>
          <dgm:chMax val="0"/>
          <dgm:chPref val="0"/>
          <dgm:bulletEnabled val="1"/>
        </dgm:presLayoutVars>
      </dgm:prSet>
      <dgm:spPr/>
      <dgm:t>
        <a:bodyPr/>
        <a:lstStyle/>
        <a:p>
          <a:pPr rtl="1"/>
          <a:endParaRPr lang="fa-IR"/>
        </a:p>
      </dgm:t>
    </dgm:pt>
  </dgm:ptLst>
  <dgm:cxnLst>
    <dgm:cxn modelId="{E7793EF1-FD72-4259-BA1F-51DF92DD29DA}" srcId="{05EB1E42-66D2-4159-80A3-3B4AD7D1133E}" destId="{A76A0647-D138-4444-AA9A-023106E95B69}" srcOrd="0" destOrd="0" parTransId="{9BCF0459-90A7-4DAF-86DC-6CA67E698126}" sibTransId="{592241A7-E48A-48DD-9FF3-221859A4D97E}"/>
    <dgm:cxn modelId="{F5B20DC8-A992-4777-8618-543202BD30C8}" srcId="{05EB1E42-66D2-4159-80A3-3B4AD7D1133E}" destId="{869C79D6-E77B-4167-94BC-CB3697360765}" srcOrd="4" destOrd="0" parTransId="{BD45EB71-7D98-4684-B7E1-517AE227BC8A}" sibTransId="{C28F1C17-1925-4828-9A51-831813A80CFC}"/>
    <dgm:cxn modelId="{022582D7-3209-4CDD-A99D-6BFB323232E0}" srcId="{BE3A5125-64E3-4375-A9BA-0A91AFFE225E}" destId="{05EB1E42-66D2-4159-80A3-3B4AD7D1133E}" srcOrd="0" destOrd="0" parTransId="{D43168FE-E16E-4923-B80C-16B97BBC43FF}" sibTransId="{B78D276D-B838-4E15-9258-C55E5781A293}"/>
    <dgm:cxn modelId="{0366295C-AFC1-4F11-8F66-0315FD48C75C}" srcId="{05EB1E42-66D2-4159-80A3-3B4AD7D1133E}" destId="{55E9AF95-DC07-4518-942C-EA909A3127DC}" srcOrd="2" destOrd="0" parTransId="{F485DE71-A838-4457-AE82-50890DBF31A4}" sibTransId="{335303F3-D338-457A-A8FF-4394B5224F5F}"/>
    <dgm:cxn modelId="{7DC5BE81-ED6D-4225-ADB4-9D0F33B56010}" type="presOf" srcId="{BE3A5125-64E3-4375-A9BA-0A91AFFE225E}" destId="{9CD6134F-748E-4E89-B0B5-A841A94D1017}" srcOrd="0" destOrd="0" presId="urn:microsoft.com/office/officeart/2011/layout/HexagonRadial"/>
    <dgm:cxn modelId="{9899D561-E301-4D73-BAD9-59DD85CAF5F2}" type="presOf" srcId="{84D9219A-0972-4F0E-B3EA-3CB71841C222}" destId="{9B8B43BF-9561-4B90-9BE7-DF0E6893B25C}" srcOrd="0" destOrd="0" presId="urn:microsoft.com/office/officeart/2011/layout/HexagonRadial"/>
    <dgm:cxn modelId="{6F84B836-A249-43DE-9DDC-B8D4CC17761B}" srcId="{05EB1E42-66D2-4159-80A3-3B4AD7D1133E}" destId="{21587214-9ABF-4AA7-A284-D55C4B1D5D9D}" srcOrd="1" destOrd="0" parTransId="{51CAA0B0-E052-4D51-9C82-E772479AEEBC}" sibTransId="{DFB49F5C-4453-491D-9B10-526200DE73C8}"/>
    <dgm:cxn modelId="{5763CC4D-E22A-4A7B-801E-BA975553DD6B}" type="presOf" srcId="{A76A0647-D138-4444-AA9A-023106E95B69}" destId="{C78246A3-AAA2-4559-92DC-F9349E15855B}" srcOrd="0" destOrd="0" presId="urn:microsoft.com/office/officeart/2011/layout/HexagonRadial"/>
    <dgm:cxn modelId="{ED16E862-0E2D-461B-B16F-F7DF294BAB2A}" srcId="{05EB1E42-66D2-4159-80A3-3B4AD7D1133E}" destId="{14CF8492-5926-4D86-ADE6-F6D17C23B05F}" srcOrd="5" destOrd="0" parTransId="{197738A3-B3C8-4259-9779-56959196EDCA}" sibTransId="{DF42D8D0-0AF4-4637-B22C-08D12120A15E}"/>
    <dgm:cxn modelId="{D3FE52A8-BD12-4384-B8E4-D705215B0C45}" type="presOf" srcId="{14CF8492-5926-4D86-ADE6-F6D17C23B05F}" destId="{606E3ACC-D87A-490C-9649-2EBC2DD9F23D}" srcOrd="0" destOrd="0" presId="urn:microsoft.com/office/officeart/2011/layout/HexagonRadial"/>
    <dgm:cxn modelId="{4D33430F-219C-46FE-8411-69EDB8CDBC1B}" type="presOf" srcId="{869C79D6-E77B-4167-94BC-CB3697360765}" destId="{78C1F5CA-0C46-4B2A-81F3-140CBEF34C03}" srcOrd="0" destOrd="0" presId="urn:microsoft.com/office/officeart/2011/layout/HexagonRadial"/>
    <dgm:cxn modelId="{CC612EF6-3C19-45ED-87E6-C2E6A77C21DE}" srcId="{05EB1E42-66D2-4159-80A3-3B4AD7D1133E}" destId="{84D9219A-0972-4F0E-B3EA-3CB71841C222}" srcOrd="3" destOrd="0" parTransId="{915D6264-81A1-4EB9-9AA2-FF16F1B00B61}" sibTransId="{95CC7651-9329-4B17-9834-7428DD3B6FE6}"/>
    <dgm:cxn modelId="{961E51C8-A314-4BD6-82D0-03081C55BF8B}" type="presOf" srcId="{21587214-9ABF-4AA7-A284-D55C4B1D5D9D}" destId="{0EFD9FC3-87FD-49E7-A2D7-16A4BD8D9E59}" srcOrd="0" destOrd="0" presId="urn:microsoft.com/office/officeart/2011/layout/HexagonRadial"/>
    <dgm:cxn modelId="{09F00717-CDC3-40D4-BA58-C5CC9E38ED1A}" type="presOf" srcId="{05EB1E42-66D2-4159-80A3-3B4AD7D1133E}" destId="{4447FC5F-FC42-4E04-A8C1-2253A7D5610A}" srcOrd="0" destOrd="0" presId="urn:microsoft.com/office/officeart/2011/layout/HexagonRadial"/>
    <dgm:cxn modelId="{C3183DCD-3219-4279-9AD0-E14ECB1FA1AD}" type="presOf" srcId="{55E9AF95-DC07-4518-942C-EA909A3127DC}" destId="{91755F15-7163-44E9-80C1-D80419FDBC30}" srcOrd="0" destOrd="0" presId="urn:microsoft.com/office/officeart/2011/layout/HexagonRadial"/>
    <dgm:cxn modelId="{93D2D167-1F86-4EEC-B6F5-4DAA28F1FDE5}" type="presParOf" srcId="{9CD6134F-748E-4E89-B0B5-A841A94D1017}" destId="{4447FC5F-FC42-4E04-A8C1-2253A7D5610A}" srcOrd="0" destOrd="0" presId="urn:microsoft.com/office/officeart/2011/layout/HexagonRadial"/>
    <dgm:cxn modelId="{5111D894-3769-4F65-9DA2-5045A473CD5C}" type="presParOf" srcId="{9CD6134F-748E-4E89-B0B5-A841A94D1017}" destId="{3899EE9E-5FB2-4F5F-AF8D-4AD849C17698}" srcOrd="1" destOrd="0" presId="urn:microsoft.com/office/officeart/2011/layout/HexagonRadial"/>
    <dgm:cxn modelId="{46417987-EC02-4794-BC55-4B8559062D43}" type="presParOf" srcId="{3899EE9E-5FB2-4F5F-AF8D-4AD849C17698}" destId="{A5ECBF89-02F9-4810-BA60-93613F192090}" srcOrd="0" destOrd="0" presId="urn:microsoft.com/office/officeart/2011/layout/HexagonRadial"/>
    <dgm:cxn modelId="{595970B8-772D-4943-8FA4-EEC1C538AA4D}" type="presParOf" srcId="{9CD6134F-748E-4E89-B0B5-A841A94D1017}" destId="{C78246A3-AAA2-4559-92DC-F9349E15855B}" srcOrd="2" destOrd="0" presId="urn:microsoft.com/office/officeart/2011/layout/HexagonRadial"/>
    <dgm:cxn modelId="{9BF83F48-F218-4644-9E13-68847E3F8CCA}" type="presParOf" srcId="{9CD6134F-748E-4E89-B0B5-A841A94D1017}" destId="{9B44CB3C-314B-43A4-9234-5352FA764430}" srcOrd="3" destOrd="0" presId="urn:microsoft.com/office/officeart/2011/layout/HexagonRadial"/>
    <dgm:cxn modelId="{62A3993A-669F-442C-BA1C-482D272969DD}" type="presParOf" srcId="{9B44CB3C-314B-43A4-9234-5352FA764430}" destId="{E9C4EC11-19F6-4831-BD37-C90D2FB2A915}" srcOrd="0" destOrd="0" presId="urn:microsoft.com/office/officeart/2011/layout/HexagonRadial"/>
    <dgm:cxn modelId="{90FBDCA8-1369-4998-92BC-10C297977F6F}" type="presParOf" srcId="{9CD6134F-748E-4E89-B0B5-A841A94D1017}" destId="{0EFD9FC3-87FD-49E7-A2D7-16A4BD8D9E59}" srcOrd="4" destOrd="0" presId="urn:microsoft.com/office/officeart/2011/layout/HexagonRadial"/>
    <dgm:cxn modelId="{F9D0EC94-1AB3-4B38-9DCD-D3093B63A5D9}" type="presParOf" srcId="{9CD6134F-748E-4E89-B0B5-A841A94D1017}" destId="{BBE43947-7EA0-4AB8-ABBF-E61D301516C1}" srcOrd="5" destOrd="0" presId="urn:microsoft.com/office/officeart/2011/layout/HexagonRadial"/>
    <dgm:cxn modelId="{FC90D0C0-B659-4C3A-BD83-B70EFFD8B3CC}" type="presParOf" srcId="{BBE43947-7EA0-4AB8-ABBF-E61D301516C1}" destId="{7E74D743-86EE-466D-9133-1B59480C7D3F}" srcOrd="0" destOrd="0" presId="urn:microsoft.com/office/officeart/2011/layout/HexagonRadial"/>
    <dgm:cxn modelId="{55DA198E-7A17-450A-88E6-088C8B314C9D}" type="presParOf" srcId="{9CD6134F-748E-4E89-B0B5-A841A94D1017}" destId="{91755F15-7163-44E9-80C1-D80419FDBC30}" srcOrd="6" destOrd="0" presId="urn:microsoft.com/office/officeart/2011/layout/HexagonRadial"/>
    <dgm:cxn modelId="{21639285-9295-4B4F-8A6F-8D6E7AA1691D}" type="presParOf" srcId="{9CD6134F-748E-4E89-B0B5-A841A94D1017}" destId="{60483DB6-3EC7-4284-941A-1DFB4AAC7E11}" srcOrd="7" destOrd="0" presId="urn:microsoft.com/office/officeart/2011/layout/HexagonRadial"/>
    <dgm:cxn modelId="{DCB986B5-CB5B-4940-85E4-8ED470D4152A}" type="presParOf" srcId="{60483DB6-3EC7-4284-941A-1DFB4AAC7E11}" destId="{78EAE9F1-0EEA-41AF-A40D-9A2FD6100DE5}" srcOrd="0" destOrd="0" presId="urn:microsoft.com/office/officeart/2011/layout/HexagonRadial"/>
    <dgm:cxn modelId="{7A0C3240-47F9-41FB-B581-0C3D52556A0A}" type="presParOf" srcId="{9CD6134F-748E-4E89-B0B5-A841A94D1017}" destId="{9B8B43BF-9561-4B90-9BE7-DF0E6893B25C}" srcOrd="8" destOrd="0" presId="urn:microsoft.com/office/officeart/2011/layout/HexagonRadial"/>
    <dgm:cxn modelId="{25E7BDAB-7D07-4ED8-8096-5844ACEAD49B}" type="presParOf" srcId="{9CD6134F-748E-4E89-B0B5-A841A94D1017}" destId="{3FD0D762-0753-43B0-94A8-D28D98DAED53}" srcOrd="9" destOrd="0" presId="urn:microsoft.com/office/officeart/2011/layout/HexagonRadial"/>
    <dgm:cxn modelId="{C1371EFA-8DDF-4625-AD22-4F111D58C7C0}" type="presParOf" srcId="{3FD0D762-0753-43B0-94A8-D28D98DAED53}" destId="{6937AE5B-E207-4963-B823-B9D89BD9A8D6}" srcOrd="0" destOrd="0" presId="urn:microsoft.com/office/officeart/2011/layout/HexagonRadial"/>
    <dgm:cxn modelId="{9FC4BF26-A52A-4377-998A-CC3475876867}" type="presParOf" srcId="{9CD6134F-748E-4E89-B0B5-A841A94D1017}" destId="{78C1F5CA-0C46-4B2A-81F3-140CBEF34C03}" srcOrd="10" destOrd="0" presId="urn:microsoft.com/office/officeart/2011/layout/HexagonRadial"/>
    <dgm:cxn modelId="{F0E69738-000C-427D-B6CE-DBC0190EB074}" type="presParOf" srcId="{9CD6134F-748E-4E89-B0B5-A841A94D1017}" destId="{C454F7AE-12F3-47A5-9BAC-C88519DC4987}" srcOrd="11" destOrd="0" presId="urn:microsoft.com/office/officeart/2011/layout/HexagonRadial"/>
    <dgm:cxn modelId="{1B952A1D-84BF-468A-B394-5F4893CCAA75}" type="presParOf" srcId="{C454F7AE-12F3-47A5-9BAC-C88519DC4987}" destId="{EF15B5D9-A68A-4F8F-B93F-821C2E5C5297}" srcOrd="0" destOrd="0" presId="urn:microsoft.com/office/officeart/2011/layout/HexagonRadial"/>
    <dgm:cxn modelId="{49F16546-BFF8-4D4C-A322-135FF489E472}" type="presParOf" srcId="{9CD6134F-748E-4E89-B0B5-A841A94D1017}" destId="{606E3ACC-D87A-490C-9649-2EBC2DD9F23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5A29C5-3114-4F4D-985E-CCC7A141B3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F6EA2682-19F1-40C7-AFE8-1328753C28A1}" type="asst">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روش های بهینه سازی</a:t>
          </a:r>
          <a:endParaRPr lang="fa-IR" sz="1600" dirty="0">
            <a:cs typeface="B Nazanin" pitchFamily="2" charset="-78"/>
          </a:endParaRPr>
        </a:p>
      </dgm:t>
    </dgm:pt>
    <dgm:pt modelId="{A317ED53-D8FF-4CF0-A78C-42EDA22E6404}" type="parTrans" cxnId="{926F4530-DCE1-4B70-9E0E-52C8CDD5DDF5}">
      <dgm:prSet/>
      <dgm:spPr/>
      <dgm:t>
        <a:bodyPr/>
        <a:lstStyle/>
        <a:p>
          <a:pPr rtl="1"/>
          <a:endParaRPr lang="fa-IR"/>
        </a:p>
      </dgm:t>
    </dgm:pt>
    <dgm:pt modelId="{90976AB0-43A7-495B-B27E-29C7B2B03827}" type="sibTrans" cxnId="{926F4530-DCE1-4B70-9E0E-52C8CDD5DDF5}">
      <dgm:prSet/>
      <dgm:spPr/>
      <dgm:t>
        <a:bodyPr/>
        <a:lstStyle/>
        <a:p>
          <a:pPr rtl="1"/>
          <a:endParaRPr lang="fa-IR"/>
        </a:p>
      </dgm:t>
    </dgm:pt>
    <dgm:pt modelId="{46D71A2E-B609-47A8-8002-6134678A16FC}">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محاسباتی</a:t>
          </a:r>
          <a:endParaRPr lang="fa-IR" sz="1600" b="1" dirty="0">
            <a:cs typeface="B Nazanin" pitchFamily="2" charset="-78"/>
          </a:endParaRPr>
        </a:p>
      </dgm:t>
    </dgm:pt>
    <dgm:pt modelId="{25B80174-A1BD-4A5F-8AE4-69520F37F40F}" type="parTrans" cxnId="{A06DEAFC-CEC8-429C-9E11-35100915D422}">
      <dgm:prSet/>
      <dgm:spPr/>
      <dgm:t>
        <a:bodyPr/>
        <a:lstStyle/>
        <a:p>
          <a:pPr rtl="1"/>
          <a:endParaRPr lang="fa-IR"/>
        </a:p>
      </dgm:t>
    </dgm:pt>
    <dgm:pt modelId="{549C3FCF-6DCE-4E18-9F88-5B845D3E433F}" type="sibTrans" cxnId="{A06DEAFC-CEC8-429C-9E11-35100915D422}">
      <dgm:prSet/>
      <dgm:spPr/>
      <dgm:t>
        <a:bodyPr/>
        <a:lstStyle/>
        <a:p>
          <a:pPr rtl="1"/>
          <a:endParaRPr lang="fa-IR"/>
        </a:p>
      </dgm:t>
    </dgm:pt>
    <dgm:pt modelId="{C3121016-B451-4372-9DC6-72671F077686}">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شمارشی</a:t>
          </a:r>
          <a:endParaRPr lang="fa-IR" sz="1600" dirty="0">
            <a:cs typeface="B Nazanin" pitchFamily="2" charset="-78"/>
          </a:endParaRPr>
        </a:p>
      </dgm:t>
    </dgm:pt>
    <dgm:pt modelId="{EFFA07CD-17AF-4DD4-AC8D-8547DDAB9C7F}" type="parTrans" cxnId="{7124A607-6CD0-4B8E-8ED5-602FA56C0EBD}">
      <dgm:prSet/>
      <dgm:spPr/>
      <dgm:t>
        <a:bodyPr/>
        <a:lstStyle/>
        <a:p>
          <a:pPr rtl="1"/>
          <a:endParaRPr lang="fa-IR"/>
        </a:p>
      </dgm:t>
    </dgm:pt>
    <dgm:pt modelId="{93334756-C1A9-482C-867A-3C6DB145F532}" type="sibTrans" cxnId="{7124A607-6CD0-4B8E-8ED5-602FA56C0EBD}">
      <dgm:prSet/>
      <dgm:spPr/>
      <dgm:t>
        <a:bodyPr/>
        <a:lstStyle/>
        <a:p>
          <a:pPr rtl="1"/>
          <a:endParaRPr lang="fa-IR"/>
        </a:p>
      </dgm:t>
    </dgm:pt>
    <dgm:pt modelId="{D87FD004-E3E5-4272-A737-C1A62B3BBB35}">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smtClean="0">
              <a:cs typeface="B Nazanin" pitchFamily="2" charset="-78"/>
            </a:rPr>
            <a:t>ابتکاري</a:t>
          </a:r>
          <a:endParaRPr lang="fa-IR" sz="1600" b="1" dirty="0">
            <a:cs typeface="B Nazanin" pitchFamily="2" charset="-78"/>
          </a:endParaRPr>
        </a:p>
      </dgm:t>
    </dgm:pt>
    <dgm:pt modelId="{518318D8-FE92-4E16-B06A-63E73E766FD1}" type="sibTrans" cxnId="{E1227F41-C87B-466D-A3A9-7E38EF7D44D8}">
      <dgm:prSet/>
      <dgm:spPr/>
      <dgm:t>
        <a:bodyPr/>
        <a:lstStyle/>
        <a:p>
          <a:pPr rtl="1"/>
          <a:endParaRPr lang="fa-IR"/>
        </a:p>
      </dgm:t>
    </dgm:pt>
    <dgm:pt modelId="{B059FE49-FAC0-43C7-9EF6-7DD2CC43718A}" type="parTrans" cxnId="{E1227F41-C87B-466D-A3A9-7E38EF7D44D8}">
      <dgm:prSet/>
      <dgm:spPr/>
      <dgm:t>
        <a:bodyPr/>
        <a:lstStyle/>
        <a:p>
          <a:pPr rtl="1"/>
          <a:endParaRPr lang="fa-IR"/>
        </a:p>
      </dgm:t>
    </dgm:pt>
    <dgm:pt modelId="{3E4DDFB0-5DCA-441E-B753-9A6CB60693D7}">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فرا ابتکاري </a:t>
          </a:r>
          <a:endParaRPr lang="fa-IR" sz="1600" b="1" dirty="0">
            <a:cs typeface="B Nazanin" pitchFamily="2" charset="-78"/>
          </a:endParaRPr>
        </a:p>
      </dgm:t>
    </dgm:pt>
    <dgm:pt modelId="{76EE11C4-30EB-498D-9E8B-5FB82081A54A}" type="parTrans" cxnId="{07CDF7E7-769E-422E-9A4B-A034730A10A7}">
      <dgm:prSet/>
      <dgm:spPr/>
      <dgm:t>
        <a:bodyPr/>
        <a:lstStyle/>
        <a:p>
          <a:pPr rtl="1"/>
          <a:endParaRPr lang="fa-IR"/>
        </a:p>
      </dgm:t>
    </dgm:pt>
    <dgm:pt modelId="{78E38AAD-409E-4F9C-B012-9A47DF64FCE9}" type="sibTrans" cxnId="{07CDF7E7-769E-422E-9A4B-A034730A10A7}">
      <dgm:prSet/>
      <dgm:spPr/>
      <dgm:t>
        <a:bodyPr/>
        <a:lstStyle/>
        <a:p>
          <a:pPr rtl="1"/>
          <a:endParaRPr lang="fa-IR"/>
        </a:p>
      </dgm:t>
    </dgm:pt>
    <dgm:pt modelId="{AFFE6B54-197C-486F-A5C3-DD4803D45F64}" type="pres">
      <dgm:prSet presAssocID="{9D5A29C5-3114-4F4D-985E-CCC7A141B3B8}" presName="hierChild1" presStyleCnt="0">
        <dgm:presLayoutVars>
          <dgm:orgChart val="1"/>
          <dgm:chPref val="1"/>
          <dgm:dir/>
          <dgm:animOne val="branch"/>
          <dgm:animLvl val="lvl"/>
          <dgm:resizeHandles/>
        </dgm:presLayoutVars>
      </dgm:prSet>
      <dgm:spPr/>
      <dgm:t>
        <a:bodyPr/>
        <a:lstStyle/>
        <a:p>
          <a:pPr rtl="1"/>
          <a:endParaRPr lang="fa-IR"/>
        </a:p>
      </dgm:t>
    </dgm:pt>
    <dgm:pt modelId="{4595FC66-2889-4287-8329-AAEE541C3153}" type="pres">
      <dgm:prSet presAssocID="{F6EA2682-19F1-40C7-AFE8-1328753C28A1}" presName="hierRoot1" presStyleCnt="0">
        <dgm:presLayoutVars>
          <dgm:hierBranch val="init"/>
        </dgm:presLayoutVars>
      </dgm:prSet>
      <dgm:spPr/>
    </dgm:pt>
    <dgm:pt modelId="{BAD1F330-F27B-4870-90E0-02E1E2308F05}" type="pres">
      <dgm:prSet presAssocID="{F6EA2682-19F1-40C7-AFE8-1328753C28A1}" presName="rootComposite1" presStyleCnt="0"/>
      <dgm:spPr/>
    </dgm:pt>
    <dgm:pt modelId="{FBA76BFA-7086-4047-BEE2-C8B253B8E28D}" type="pres">
      <dgm:prSet presAssocID="{F6EA2682-19F1-40C7-AFE8-1328753C28A1}" presName="rootText1" presStyleLbl="node0" presStyleIdx="0" presStyleCnt="1">
        <dgm:presLayoutVars>
          <dgm:chPref val="3"/>
        </dgm:presLayoutVars>
      </dgm:prSet>
      <dgm:spPr/>
      <dgm:t>
        <a:bodyPr/>
        <a:lstStyle/>
        <a:p>
          <a:pPr rtl="1"/>
          <a:endParaRPr lang="fa-IR"/>
        </a:p>
      </dgm:t>
    </dgm:pt>
    <dgm:pt modelId="{BFE9F177-CEBE-40BF-882C-1BBD37BA11FC}" type="pres">
      <dgm:prSet presAssocID="{F6EA2682-19F1-40C7-AFE8-1328753C28A1}" presName="rootConnector1" presStyleLbl="asst0" presStyleIdx="0" presStyleCnt="0"/>
      <dgm:spPr/>
      <dgm:t>
        <a:bodyPr/>
        <a:lstStyle/>
        <a:p>
          <a:pPr rtl="1"/>
          <a:endParaRPr lang="fa-IR"/>
        </a:p>
      </dgm:t>
    </dgm:pt>
    <dgm:pt modelId="{B8AB6A81-9C23-43FF-93A6-3FC50486DF6C}" type="pres">
      <dgm:prSet presAssocID="{F6EA2682-19F1-40C7-AFE8-1328753C28A1}" presName="hierChild2" presStyleCnt="0"/>
      <dgm:spPr/>
    </dgm:pt>
    <dgm:pt modelId="{EE55FBAF-2549-49BC-A0A8-6DFB85C6F7A0}" type="pres">
      <dgm:prSet presAssocID="{76EE11C4-30EB-498D-9E8B-5FB82081A54A}" presName="Name37" presStyleLbl="parChTrans1D2" presStyleIdx="0" presStyleCnt="4"/>
      <dgm:spPr/>
      <dgm:t>
        <a:bodyPr/>
        <a:lstStyle/>
        <a:p>
          <a:pPr rtl="1"/>
          <a:endParaRPr lang="fa-IR"/>
        </a:p>
      </dgm:t>
    </dgm:pt>
    <dgm:pt modelId="{1398D2F8-FC82-4AE9-B3F9-F0634E00E5FA}" type="pres">
      <dgm:prSet presAssocID="{3E4DDFB0-5DCA-441E-B753-9A6CB60693D7}" presName="hierRoot2" presStyleCnt="0">
        <dgm:presLayoutVars>
          <dgm:hierBranch val="init"/>
        </dgm:presLayoutVars>
      </dgm:prSet>
      <dgm:spPr/>
    </dgm:pt>
    <dgm:pt modelId="{B177124F-82EE-4EA7-A4EB-B3D5558B4A3D}" type="pres">
      <dgm:prSet presAssocID="{3E4DDFB0-5DCA-441E-B753-9A6CB60693D7}" presName="rootComposite" presStyleCnt="0"/>
      <dgm:spPr/>
    </dgm:pt>
    <dgm:pt modelId="{40EDB7BD-1379-4E24-8B92-55D3954F6187}" type="pres">
      <dgm:prSet presAssocID="{3E4DDFB0-5DCA-441E-B753-9A6CB60693D7}" presName="rootText" presStyleLbl="node2" presStyleIdx="0" presStyleCnt="4">
        <dgm:presLayoutVars>
          <dgm:chPref val="3"/>
        </dgm:presLayoutVars>
      </dgm:prSet>
      <dgm:spPr/>
      <dgm:t>
        <a:bodyPr/>
        <a:lstStyle/>
        <a:p>
          <a:pPr rtl="1"/>
          <a:endParaRPr lang="fa-IR"/>
        </a:p>
      </dgm:t>
    </dgm:pt>
    <dgm:pt modelId="{F6394F1A-C168-488B-8401-6C1836CAC3EC}" type="pres">
      <dgm:prSet presAssocID="{3E4DDFB0-5DCA-441E-B753-9A6CB60693D7}" presName="rootConnector" presStyleLbl="node2" presStyleIdx="0" presStyleCnt="4"/>
      <dgm:spPr/>
      <dgm:t>
        <a:bodyPr/>
        <a:lstStyle/>
        <a:p>
          <a:pPr rtl="1"/>
          <a:endParaRPr lang="fa-IR"/>
        </a:p>
      </dgm:t>
    </dgm:pt>
    <dgm:pt modelId="{FDBC5E44-DE1B-40C6-8FC3-AC0E9A802444}" type="pres">
      <dgm:prSet presAssocID="{3E4DDFB0-5DCA-441E-B753-9A6CB60693D7}" presName="hierChild4" presStyleCnt="0"/>
      <dgm:spPr/>
    </dgm:pt>
    <dgm:pt modelId="{4E7D518C-0965-4D19-A3B2-073A67C74030}" type="pres">
      <dgm:prSet presAssocID="{3E4DDFB0-5DCA-441E-B753-9A6CB60693D7}" presName="hierChild5" presStyleCnt="0"/>
      <dgm:spPr/>
    </dgm:pt>
    <dgm:pt modelId="{3C10F8B6-603B-4DCB-829F-7FAD6695B558}" type="pres">
      <dgm:prSet presAssocID="{B059FE49-FAC0-43C7-9EF6-7DD2CC43718A}" presName="Name37" presStyleLbl="parChTrans1D2" presStyleIdx="1" presStyleCnt="4"/>
      <dgm:spPr/>
      <dgm:t>
        <a:bodyPr/>
        <a:lstStyle/>
        <a:p>
          <a:pPr rtl="1"/>
          <a:endParaRPr lang="fa-IR"/>
        </a:p>
      </dgm:t>
    </dgm:pt>
    <dgm:pt modelId="{F9D7D5B1-B987-423D-ADAA-F389A57617BF}" type="pres">
      <dgm:prSet presAssocID="{D87FD004-E3E5-4272-A737-C1A62B3BBB35}" presName="hierRoot2" presStyleCnt="0">
        <dgm:presLayoutVars>
          <dgm:hierBranch val="init"/>
        </dgm:presLayoutVars>
      </dgm:prSet>
      <dgm:spPr/>
    </dgm:pt>
    <dgm:pt modelId="{9BC8102F-85B1-42CD-BD6F-E0F6ED9ABCF2}" type="pres">
      <dgm:prSet presAssocID="{D87FD004-E3E5-4272-A737-C1A62B3BBB35}" presName="rootComposite" presStyleCnt="0"/>
      <dgm:spPr/>
    </dgm:pt>
    <dgm:pt modelId="{D99C304D-94D8-42F1-8C2A-861E6C1253A1}" type="pres">
      <dgm:prSet presAssocID="{D87FD004-E3E5-4272-A737-C1A62B3BBB35}" presName="rootText" presStyleLbl="node2" presStyleIdx="1" presStyleCnt="4">
        <dgm:presLayoutVars>
          <dgm:chPref val="3"/>
        </dgm:presLayoutVars>
      </dgm:prSet>
      <dgm:spPr/>
      <dgm:t>
        <a:bodyPr/>
        <a:lstStyle/>
        <a:p>
          <a:pPr rtl="1"/>
          <a:endParaRPr lang="fa-IR"/>
        </a:p>
      </dgm:t>
    </dgm:pt>
    <dgm:pt modelId="{5A25F6C0-4686-4D05-B0E6-DAC40F58CD65}" type="pres">
      <dgm:prSet presAssocID="{D87FD004-E3E5-4272-A737-C1A62B3BBB35}" presName="rootConnector" presStyleLbl="node2" presStyleIdx="1" presStyleCnt="4"/>
      <dgm:spPr/>
      <dgm:t>
        <a:bodyPr/>
        <a:lstStyle/>
        <a:p>
          <a:pPr rtl="1"/>
          <a:endParaRPr lang="fa-IR"/>
        </a:p>
      </dgm:t>
    </dgm:pt>
    <dgm:pt modelId="{E5F0F5D0-DF22-4282-8ACA-0A36D801C5AC}" type="pres">
      <dgm:prSet presAssocID="{D87FD004-E3E5-4272-A737-C1A62B3BBB35}" presName="hierChild4" presStyleCnt="0"/>
      <dgm:spPr/>
    </dgm:pt>
    <dgm:pt modelId="{DCC39825-FD03-409C-B5D7-FEE35F24AAFF}" type="pres">
      <dgm:prSet presAssocID="{D87FD004-E3E5-4272-A737-C1A62B3BBB35}" presName="hierChild5" presStyleCnt="0"/>
      <dgm:spPr/>
    </dgm:pt>
    <dgm:pt modelId="{826B24C7-2E97-4C5C-BC48-F5E239F890D5}" type="pres">
      <dgm:prSet presAssocID="{25B80174-A1BD-4A5F-8AE4-69520F37F40F}" presName="Name37" presStyleLbl="parChTrans1D2" presStyleIdx="2" presStyleCnt="4"/>
      <dgm:spPr/>
      <dgm:t>
        <a:bodyPr/>
        <a:lstStyle/>
        <a:p>
          <a:pPr rtl="1"/>
          <a:endParaRPr lang="fa-IR"/>
        </a:p>
      </dgm:t>
    </dgm:pt>
    <dgm:pt modelId="{2B08DE48-1830-4BE0-80E3-959E9DEEF4FA}" type="pres">
      <dgm:prSet presAssocID="{46D71A2E-B609-47A8-8002-6134678A16FC}" presName="hierRoot2" presStyleCnt="0">
        <dgm:presLayoutVars>
          <dgm:hierBranch val="init"/>
        </dgm:presLayoutVars>
      </dgm:prSet>
      <dgm:spPr/>
    </dgm:pt>
    <dgm:pt modelId="{734C15B8-F10F-478E-8100-3BC762EA7B49}" type="pres">
      <dgm:prSet presAssocID="{46D71A2E-B609-47A8-8002-6134678A16FC}" presName="rootComposite" presStyleCnt="0"/>
      <dgm:spPr/>
    </dgm:pt>
    <dgm:pt modelId="{3B5F6AE1-D0A2-4716-B5E3-B9133E0AA72F}" type="pres">
      <dgm:prSet presAssocID="{46D71A2E-B609-47A8-8002-6134678A16FC}" presName="rootText" presStyleLbl="node2" presStyleIdx="2" presStyleCnt="4">
        <dgm:presLayoutVars>
          <dgm:chPref val="3"/>
        </dgm:presLayoutVars>
      </dgm:prSet>
      <dgm:spPr/>
      <dgm:t>
        <a:bodyPr/>
        <a:lstStyle/>
        <a:p>
          <a:pPr rtl="1"/>
          <a:endParaRPr lang="fa-IR"/>
        </a:p>
      </dgm:t>
    </dgm:pt>
    <dgm:pt modelId="{DDCD8FC8-F5E1-4060-A84D-7ADC47330A45}" type="pres">
      <dgm:prSet presAssocID="{46D71A2E-B609-47A8-8002-6134678A16FC}" presName="rootConnector" presStyleLbl="node2" presStyleIdx="2" presStyleCnt="4"/>
      <dgm:spPr/>
      <dgm:t>
        <a:bodyPr/>
        <a:lstStyle/>
        <a:p>
          <a:pPr rtl="1"/>
          <a:endParaRPr lang="fa-IR"/>
        </a:p>
      </dgm:t>
    </dgm:pt>
    <dgm:pt modelId="{3971A102-8F1B-44DF-A7E2-D4A9F092F4DB}" type="pres">
      <dgm:prSet presAssocID="{46D71A2E-B609-47A8-8002-6134678A16FC}" presName="hierChild4" presStyleCnt="0"/>
      <dgm:spPr/>
    </dgm:pt>
    <dgm:pt modelId="{A3A2BFB2-90F4-4928-BC5A-86D7BA1068F2}" type="pres">
      <dgm:prSet presAssocID="{46D71A2E-B609-47A8-8002-6134678A16FC}" presName="hierChild5" presStyleCnt="0"/>
      <dgm:spPr/>
    </dgm:pt>
    <dgm:pt modelId="{B83576E8-E1D2-441F-A1B8-B339287B4D36}" type="pres">
      <dgm:prSet presAssocID="{EFFA07CD-17AF-4DD4-AC8D-8547DDAB9C7F}" presName="Name37" presStyleLbl="parChTrans1D2" presStyleIdx="3" presStyleCnt="4"/>
      <dgm:spPr/>
      <dgm:t>
        <a:bodyPr/>
        <a:lstStyle/>
        <a:p>
          <a:pPr rtl="1"/>
          <a:endParaRPr lang="fa-IR"/>
        </a:p>
      </dgm:t>
    </dgm:pt>
    <dgm:pt modelId="{629917FB-4C6A-4703-B273-61046D6052DD}" type="pres">
      <dgm:prSet presAssocID="{C3121016-B451-4372-9DC6-72671F077686}" presName="hierRoot2" presStyleCnt="0">
        <dgm:presLayoutVars>
          <dgm:hierBranch val="init"/>
        </dgm:presLayoutVars>
      </dgm:prSet>
      <dgm:spPr/>
    </dgm:pt>
    <dgm:pt modelId="{3E2404D9-F227-42A8-9EEB-147C13302592}" type="pres">
      <dgm:prSet presAssocID="{C3121016-B451-4372-9DC6-72671F077686}" presName="rootComposite" presStyleCnt="0"/>
      <dgm:spPr/>
    </dgm:pt>
    <dgm:pt modelId="{21A7E7B7-E060-405C-95FF-13CF7868864B}" type="pres">
      <dgm:prSet presAssocID="{C3121016-B451-4372-9DC6-72671F077686}" presName="rootText" presStyleLbl="node2" presStyleIdx="3" presStyleCnt="4">
        <dgm:presLayoutVars>
          <dgm:chPref val="3"/>
        </dgm:presLayoutVars>
      </dgm:prSet>
      <dgm:spPr/>
      <dgm:t>
        <a:bodyPr/>
        <a:lstStyle/>
        <a:p>
          <a:pPr rtl="1"/>
          <a:endParaRPr lang="fa-IR"/>
        </a:p>
      </dgm:t>
    </dgm:pt>
    <dgm:pt modelId="{919A0772-3B34-4FE1-87CF-066E425BE757}" type="pres">
      <dgm:prSet presAssocID="{C3121016-B451-4372-9DC6-72671F077686}" presName="rootConnector" presStyleLbl="node2" presStyleIdx="3" presStyleCnt="4"/>
      <dgm:spPr/>
      <dgm:t>
        <a:bodyPr/>
        <a:lstStyle/>
        <a:p>
          <a:pPr rtl="1"/>
          <a:endParaRPr lang="fa-IR"/>
        </a:p>
      </dgm:t>
    </dgm:pt>
    <dgm:pt modelId="{3DF764F6-5A8B-4339-A5AF-EE1C13A14D86}" type="pres">
      <dgm:prSet presAssocID="{C3121016-B451-4372-9DC6-72671F077686}" presName="hierChild4" presStyleCnt="0"/>
      <dgm:spPr/>
    </dgm:pt>
    <dgm:pt modelId="{F6E5022D-49E2-4EA2-AA22-7BA23FFD141C}" type="pres">
      <dgm:prSet presAssocID="{C3121016-B451-4372-9DC6-72671F077686}" presName="hierChild5" presStyleCnt="0"/>
      <dgm:spPr/>
    </dgm:pt>
    <dgm:pt modelId="{D3718836-96B3-49E9-8CC0-84B78B3DB035}" type="pres">
      <dgm:prSet presAssocID="{F6EA2682-19F1-40C7-AFE8-1328753C28A1}" presName="hierChild3" presStyleCnt="0"/>
      <dgm:spPr/>
    </dgm:pt>
  </dgm:ptLst>
  <dgm:cxnLst>
    <dgm:cxn modelId="{992166CB-5A9D-498D-AE31-262A61DD24C9}" type="presOf" srcId="{46D71A2E-B609-47A8-8002-6134678A16FC}" destId="{3B5F6AE1-D0A2-4716-B5E3-B9133E0AA72F}" srcOrd="0" destOrd="0" presId="urn:microsoft.com/office/officeart/2005/8/layout/orgChart1"/>
    <dgm:cxn modelId="{E1227F41-C87B-466D-A3A9-7E38EF7D44D8}" srcId="{F6EA2682-19F1-40C7-AFE8-1328753C28A1}" destId="{D87FD004-E3E5-4272-A737-C1A62B3BBB35}" srcOrd="1" destOrd="0" parTransId="{B059FE49-FAC0-43C7-9EF6-7DD2CC43718A}" sibTransId="{518318D8-FE92-4E16-B06A-63E73E766FD1}"/>
    <dgm:cxn modelId="{1110F551-E425-41C7-BD5D-1962106EFDFF}" type="presOf" srcId="{3E4DDFB0-5DCA-441E-B753-9A6CB60693D7}" destId="{F6394F1A-C168-488B-8401-6C1836CAC3EC}" srcOrd="1" destOrd="0" presId="urn:microsoft.com/office/officeart/2005/8/layout/orgChart1"/>
    <dgm:cxn modelId="{1A5C9842-1DA5-4EF1-9ED2-3F99BB9AF50A}" type="presOf" srcId="{25B80174-A1BD-4A5F-8AE4-69520F37F40F}" destId="{826B24C7-2E97-4C5C-BC48-F5E239F890D5}" srcOrd="0" destOrd="0" presId="urn:microsoft.com/office/officeart/2005/8/layout/orgChart1"/>
    <dgm:cxn modelId="{92D428C2-D123-469C-9492-8610B7BB4CC6}" type="presOf" srcId="{C3121016-B451-4372-9DC6-72671F077686}" destId="{919A0772-3B34-4FE1-87CF-066E425BE757}" srcOrd="1" destOrd="0" presId="urn:microsoft.com/office/officeart/2005/8/layout/orgChart1"/>
    <dgm:cxn modelId="{04D55FAA-5F26-4344-8254-1281EFD19198}" type="presOf" srcId="{76EE11C4-30EB-498D-9E8B-5FB82081A54A}" destId="{EE55FBAF-2549-49BC-A0A8-6DFB85C6F7A0}" srcOrd="0" destOrd="0" presId="urn:microsoft.com/office/officeart/2005/8/layout/orgChart1"/>
    <dgm:cxn modelId="{082897FC-F716-4A9E-8D32-94F2C20C7BE0}" type="presOf" srcId="{F6EA2682-19F1-40C7-AFE8-1328753C28A1}" destId="{BFE9F177-CEBE-40BF-882C-1BBD37BA11FC}" srcOrd="1" destOrd="0" presId="urn:microsoft.com/office/officeart/2005/8/layout/orgChart1"/>
    <dgm:cxn modelId="{07CDF7E7-769E-422E-9A4B-A034730A10A7}" srcId="{F6EA2682-19F1-40C7-AFE8-1328753C28A1}" destId="{3E4DDFB0-5DCA-441E-B753-9A6CB60693D7}" srcOrd="0" destOrd="0" parTransId="{76EE11C4-30EB-498D-9E8B-5FB82081A54A}" sibTransId="{78E38AAD-409E-4F9C-B012-9A47DF64FCE9}"/>
    <dgm:cxn modelId="{B1B8F026-E345-4CBF-9160-E802DC9934D5}" type="presOf" srcId="{B059FE49-FAC0-43C7-9EF6-7DD2CC43718A}" destId="{3C10F8B6-603B-4DCB-829F-7FAD6695B558}" srcOrd="0" destOrd="0" presId="urn:microsoft.com/office/officeart/2005/8/layout/orgChart1"/>
    <dgm:cxn modelId="{60C6301C-573F-4092-A9C3-8EF530A29FBE}" type="presOf" srcId="{D87FD004-E3E5-4272-A737-C1A62B3BBB35}" destId="{D99C304D-94D8-42F1-8C2A-861E6C1253A1}" srcOrd="0" destOrd="0" presId="urn:microsoft.com/office/officeart/2005/8/layout/orgChart1"/>
    <dgm:cxn modelId="{D872D6F5-B45C-41FA-9DD0-237C12D80404}" type="presOf" srcId="{EFFA07CD-17AF-4DD4-AC8D-8547DDAB9C7F}" destId="{B83576E8-E1D2-441F-A1B8-B339287B4D36}" srcOrd="0" destOrd="0" presId="urn:microsoft.com/office/officeart/2005/8/layout/orgChart1"/>
    <dgm:cxn modelId="{926F4530-DCE1-4B70-9E0E-52C8CDD5DDF5}" srcId="{9D5A29C5-3114-4F4D-985E-CCC7A141B3B8}" destId="{F6EA2682-19F1-40C7-AFE8-1328753C28A1}" srcOrd="0" destOrd="0" parTransId="{A317ED53-D8FF-4CF0-A78C-42EDA22E6404}" sibTransId="{90976AB0-43A7-495B-B27E-29C7B2B03827}"/>
    <dgm:cxn modelId="{96C2BB1F-89E2-4EFA-AFF3-81AD24F6E3F4}" type="presOf" srcId="{46D71A2E-B609-47A8-8002-6134678A16FC}" destId="{DDCD8FC8-F5E1-4060-A84D-7ADC47330A45}" srcOrd="1" destOrd="0" presId="urn:microsoft.com/office/officeart/2005/8/layout/orgChart1"/>
    <dgm:cxn modelId="{0633DF18-3DC0-4CE6-B250-D9D885FE2CED}" type="presOf" srcId="{3E4DDFB0-5DCA-441E-B753-9A6CB60693D7}" destId="{40EDB7BD-1379-4E24-8B92-55D3954F6187}" srcOrd="0" destOrd="0" presId="urn:microsoft.com/office/officeart/2005/8/layout/orgChart1"/>
    <dgm:cxn modelId="{8B1EA389-8671-4861-88D8-1DC4B34A95FB}" type="presOf" srcId="{D87FD004-E3E5-4272-A737-C1A62B3BBB35}" destId="{5A25F6C0-4686-4D05-B0E6-DAC40F58CD65}" srcOrd="1" destOrd="0" presId="urn:microsoft.com/office/officeart/2005/8/layout/orgChart1"/>
    <dgm:cxn modelId="{7124A607-6CD0-4B8E-8ED5-602FA56C0EBD}" srcId="{F6EA2682-19F1-40C7-AFE8-1328753C28A1}" destId="{C3121016-B451-4372-9DC6-72671F077686}" srcOrd="3" destOrd="0" parTransId="{EFFA07CD-17AF-4DD4-AC8D-8547DDAB9C7F}" sibTransId="{93334756-C1A9-482C-867A-3C6DB145F532}"/>
    <dgm:cxn modelId="{C05D0887-4B2E-4FB6-B514-0C3A2C777793}" type="presOf" srcId="{F6EA2682-19F1-40C7-AFE8-1328753C28A1}" destId="{FBA76BFA-7086-4047-BEE2-C8B253B8E28D}" srcOrd="0" destOrd="0" presId="urn:microsoft.com/office/officeart/2005/8/layout/orgChart1"/>
    <dgm:cxn modelId="{A06DEAFC-CEC8-429C-9E11-35100915D422}" srcId="{F6EA2682-19F1-40C7-AFE8-1328753C28A1}" destId="{46D71A2E-B609-47A8-8002-6134678A16FC}" srcOrd="2" destOrd="0" parTransId="{25B80174-A1BD-4A5F-8AE4-69520F37F40F}" sibTransId="{549C3FCF-6DCE-4E18-9F88-5B845D3E433F}"/>
    <dgm:cxn modelId="{91331E47-9CA6-4958-ADBB-95C5A76B9B6E}" type="presOf" srcId="{C3121016-B451-4372-9DC6-72671F077686}" destId="{21A7E7B7-E060-405C-95FF-13CF7868864B}" srcOrd="0" destOrd="0" presId="urn:microsoft.com/office/officeart/2005/8/layout/orgChart1"/>
    <dgm:cxn modelId="{242DB540-1269-41CF-AFA5-8823254A650B}" type="presOf" srcId="{9D5A29C5-3114-4F4D-985E-CCC7A141B3B8}" destId="{AFFE6B54-197C-486F-A5C3-DD4803D45F64}" srcOrd="0" destOrd="0" presId="urn:microsoft.com/office/officeart/2005/8/layout/orgChart1"/>
    <dgm:cxn modelId="{1E389DC7-F3F7-4C98-AD3F-477E20631CAE}" type="presParOf" srcId="{AFFE6B54-197C-486F-A5C3-DD4803D45F64}" destId="{4595FC66-2889-4287-8329-AAEE541C3153}" srcOrd="0" destOrd="0" presId="urn:microsoft.com/office/officeart/2005/8/layout/orgChart1"/>
    <dgm:cxn modelId="{17130CCD-A1F1-4214-882F-A2C744FABA06}" type="presParOf" srcId="{4595FC66-2889-4287-8329-AAEE541C3153}" destId="{BAD1F330-F27B-4870-90E0-02E1E2308F05}" srcOrd="0" destOrd="0" presId="urn:microsoft.com/office/officeart/2005/8/layout/orgChart1"/>
    <dgm:cxn modelId="{D1421B2A-4FA7-4AE1-B256-9DA4D9895E1B}" type="presParOf" srcId="{BAD1F330-F27B-4870-90E0-02E1E2308F05}" destId="{FBA76BFA-7086-4047-BEE2-C8B253B8E28D}" srcOrd="0" destOrd="0" presId="urn:microsoft.com/office/officeart/2005/8/layout/orgChart1"/>
    <dgm:cxn modelId="{9F9FA13E-F6CF-45FF-94D1-89284E59CCBF}" type="presParOf" srcId="{BAD1F330-F27B-4870-90E0-02E1E2308F05}" destId="{BFE9F177-CEBE-40BF-882C-1BBD37BA11FC}" srcOrd="1" destOrd="0" presId="urn:microsoft.com/office/officeart/2005/8/layout/orgChart1"/>
    <dgm:cxn modelId="{B3842529-40C0-4178-B907-0A6C7615645F}" type="presParOf" srcId="{4595FC66-2889-4287-8329-AAEE541C3153}" destId="{B8AB6A81-9C23-43FF-93A6-3FC50486DF6C}" srcOrd="1" destOrd="0" presId="urn:microsoft.com/office/officeart/2005/8/layout/orgChart1"/>
    <dgm:cxn modelId="{EC8B4ABB-7F50-49EC-A741-07F1E5AFDBEE}" type="presParOf" srcId="{B8AB6A81-9C23-43FF-93A6-3FC50486DF6C}" destId="{EE55FBAF-2549-49BC-A0A8-6DFB85C6F7A0}" srcOrd="0" destOrd="0" presId="urn:microsoft.com/office/officeart/2005/8/layout/orgChart1"/>
    <dgm:cxn modelId="{FD821FD5-77FF-4B8F-A094-6E05AE427DF5}" type="presParOf" srcId="{B8AB6A81-9C23-43FF-93A6-3FC50486DF6C}" destId="{1398D2F8-FC82-4AE9-B3F9-F0634E00E5FA}" srcOrd="1" destOrd="0" presId="urn:microsoft.com/office/officeart/2005/8/layout/orgChart1"/>
    <dgm:cxn modelId="{980315B6-30B9-46E2-A6CA-53647EF3D993}" type="presParOf" srcId="{1398D2F8-FC82-4AE9-B3F9-F0634E00E5FA}" destId="{B177124F-82EE-4EA7-A4EB-B3D5558B4A3D}" srcOrd="0" destOrd="0" presId="urn:microsoft.com/office/officeart/2005/8/layout/orgChart1"/>
    <dgm:cxn modelId="{95379F82-9B57-44C9-9506-85E7CC034D1A}" type="presParOf" srcId="{B177124F-82EE-4EA7-A4EB-B3D5558B4A3D}" destId="{40EDB7BD-1379-4E24-8B92-55D3954F6187}" srcOrd="0" destOrd="0" presId="urn:microsoft.com/office/officeart/2005/8/layout/orgChart1"/>
    <dgm:cxn modelId="{94543656-6CE2-4164-9A94-A3AF7AD8D0B0}" type="presParOf" srcId="{B177124F-82EE-4EA7-A4EB-B3D5558B4A3D}" destId="{F6394F1A-C168-488B-8401-6C1836CAC3EC}" srcOrd="1" destOrd="0" presId="urn:microsoft.com/office/officeart/2005/8/layout/orgChart1"/>
    <dgm:cxn modelId="{889B4081-1B30-4087-826E-AF958B444372}" type="presParOf" srcId="{1398D2F8-FC82-4AE9-B3F9-F0634E00E5FA}" destId="{FDBC5E44-DE1B-40C6-8FC3-AC0E9A802444}" srcOrd="1" destOrd="0" presId="urn:microsoft.com/office/officeart/2005/8/layout/orgChart1"/>
    <dgm:cxn modelId="{92A90854-B4BC-40E9-9FEA-44E7415135F2}" type="presParOf" srcId="{1398D2F8-FC82-4AE9-B3F9-F0634E00E5FA}" destId="{4E7D518C-0965-4D19-A3B2-073A67C74030}" srcOrd="2" destOrd="0" presId="urn:microsoft.com/office/officeart/2005/8/layout/orgChart1"/>
    <dgm:cxn modelId="{1670F341-F79B-497D-86D3-71DD2EB4FE09}" type="presParOf" srcId="{B8AB6A81-9C23-43FF-93A6-3FC50486DF6C}" destId="{3C10F8B6-603B-4DCB-829F-7FAD6695B558}" srcOrd="2" destOrd="0" presId="urn:microsoft.com/office/officeart/2005/8/layout/orgChart1"/>
    <dgm:cxn modelId="{1D15408B-4825-4EDE-AE8A-6E9A75473086}" type="presParOf" srcId="{B8AB6A81-9C23-43FF-93A6-3FC50486DF6C}" destId="{F9D7D5B1-B987-423D-ADAA-F389A57617BF}" srcOrd="3" destOrd="0" presId="urn:microsoft.com/office/officeart/2005/8/layout/orgChart1"/>
    <dgm:cxn modelId="{342E8A90-244E-4C84-910F-1B7986A162E0}" type="presParOf" srcId="{F9D7D5B1-B987-423D-ADAA-F389A57617BF}" destId="{9BC8102F-85B1-42CD-BD6F-E0F6ED9ABCF2}" srcOrd="0" destOrd="0" presId="urn:microsoft.com/office/officeart/2005/8/layout/orgChart1"/>
    <dgm:cxn modelId="{82A8C26F-FE2D-4818-A813-EB6D2827EA99}" type="presParOf" srcId="{9BC8102F-85B1-42CD-BD6F-E0F6ED9ABCF2}" destId="{D99C304D-94D8-42F1-8C2A-861E6C1253A1}" srcOrd="0" destOrd="0" presId="urn:microsoft.com/office/officeart/2005/8/layout/orgChart1"/>
    <dgm:cxn modelId="{86791E45-BEED-453A-AC4B-5B85BEBE2E51}" type="presParOf" srcId="{9BC8102F-85B1-42CD-BD6F-E0F6ED9ABCF2}" destId="{5A25F6C0-4686-4D05-B0E6-DAC40F58CD65}" srcOrd="1" destOrd="0" presId="urn:microsoft.com/office/officeart/2005/8/layout/orgChart1"/>
    <dgm:cxn modelId="{58EFF94F-5376-48C6-8E2E-5925CAE4796D}" type="presParOf" srcId="{F9D7D5B1-B987-423D-ADAA-F389A57617BF}" destId="{E5F0F5D0-DF22-4282-8ACA-0A36D801C5AC}" srcOrd="1" destOrd="0" presId="urn:microsoft.com/office/officeart/2005/8/layout/orgChart1"/>
    <dgm:cxn modelId="{6CEFAD90-B9A9-4B72-B717-648849D63BF7}" type="presParOf" srcId="{F9D7D5B1-B987-423D-ADAA-F389A57617BF}" destId="{DCC39825-FD03-409C-B5D7-FEE35F24AAFF}" srcOrd="2" destOrd="0" presId="urn:microsoft.com/office/officeart/2005/8/layout/orgChart1"/>
    <dgm:cxn modelId="{D0155CFF-A675-4658-978D-801408DFEE43}" type="presParOf" srcId="{B8AB6A81-9C23-43FF-93A6-3FC50486DF6C}" destId="{826B24C7-2E97-4C5C-BC48-F5E239F890D5}" srcOrd="4" destOrd="0" presId="urn:microsoft.com/office/officeart/2005/8/layout/orgChart1"/>
    <dgm:cxn modelId="{A07669F9-902A-4993-BED5-B593D193B554}" type="presParOf" srcId="{B8AB6A81-9C23-43FF-93A6-3FC50486DF6C}" destId="{2B08DE48-1830-4BE0-80E3-959E9DEEF4FA}" srcOrd="5" destOrd="0" presId="urn:microsoft.com/office/officeart/2005/8/layout/orgChart1"/>
    <dgm:cxn modelId="{2C00AC76-86A5-497D-B081-384D84726621}" type="presParOf" srcId="{2B08DE48-1830-4BE0-80E3-959E9DEEF4FA}" destId="{734C15B8-F10F-478E-8100-3BC762EA7B49}" srcOrd="0" destOrd="0" presId="urn:microsoft.com/office/officeart/2005/8/layout/orgChart1"/>
    <dgm:cxn modelId="{047F6691-56CD-49F8-8581-B9919301DD4E}" type="presParOf" srcId="{734C15B8-F10F-478E-8100-3BC762EA7B49}" destId="{3B5F6AE1-D0A2-4716-B5E3-B9133E0AA72F}" srcOrd="0" destOrd="0" presId="urn:microsoft.com/office/officeart/2005/8/layout/orgChart1"/>
    <dgm:cxn modelId="{5EBBB799-86D8-4923-9999-5E8022DFF4DF}" type="presParOf" srcId="{734C15B8-F10F-478E-8100-3BC762EA7B49}" destId="{DDCD8FC8-F5E1-4060-A84D-7ADC47330A45}" srcOrd="1" destOrd="0" presId="urn:microsoft.com/office/officeart/2005/8/layout/orgChart1"/>
    <dgm:cxn modelId="{4F6F4381-CFBB-45F3-B53E-F1D8B35ACDF1}" type="presParOf" srcId="{2B08DE48-1830-4BE0-80E3-959E9DEEF4FA}" destId="{3971A102-8F1B-44DF-A7E2-D4A9F092F4DB}" srcOrd="1" destOrd="0" presId="urn:microsoft.com/office/officeart/2005/8/layout/orgChart1"/>
    <dgm:cxn modelId="{2AD51C27-DDF3-4CBE-8E53-9038B416F22B}" type="presParOf" srcId="{2B08DE48-1830-4BE0-80E3-959E9DEEF4FA}" destId="{A3A2BFB2-90F4-4928-BC5A-86D7BA1068F2}" srcOrd="2" destOrd="0" presId="urn:microsoft.com/office/officeart/2005/8/layout/orgChart1"/>
    <dgm:cxn modelId="{4EA9C207-4419-41D6-97D7-0594D2A959EB}" type="presParOf" srcId="{B8AB6A81-9C23-43FF-93A6-3FC50486DF6C}" destId="{B83576E8-E1D2-441F-A1B8-B339287B4D36}" srcOrd="6" destOrd="0" presId="urn:microsoft.com/office/officeart/2005/8/layout/orgChart1"/>
    <dgm:cxn modelId="{D1A9AAA9-3809-4ECC-9E61-CE9801F4E3E1}" type="presParOf" srcId="{B8AB6A81-9C23-43FF-93A6-3FC50486DF6C}" destId="{629917FB-4C6A-4703-B273-61046D6052DD}" srcOrd="7" destOrd="0" presId="urn:microsoft.com/office/officeart/2005/8/layout/orgChart1"/>
    <dgm:cxn modelId="{5C377C42-A65C-4299-A7FC-743C36E521F0}" type="presParOf" srcId="{629917FB-4C6A-4703-B273-61046D6052DD}" destId="{3E2404D9-F227-42A8-9EEB-147C13302592}" srcOrd="0" destOrd="0" presId="urn:microsoft.com/office/officeart/2005/8/layout/orgChart1"/>
    <dgm:cxn modelId="{CD06CA72-8175-4F03-BCB8-6EC20A28630D}" type="presParOf" srcId="{3E2404D9-F227-42A8-9EEB-147C13302592}" destId="{21A7E7B7-E060-405C-95FF-13CF7868864B}" srcOrd="0" destOrd="0" presId="urn:microsoft.com/office/officeart/2005/8/layout/orgChart1"/>
    <dgm:cxn modelId="{1448D921-4FA1-4980-8AE7-6B7D43224974}" type="presParOf" srcId="{3E2404D9-F227-42A8-9EEB-147C13302592}" destId="{919A0772-3B34-4FE1-87CF-066E425BE757}" srcOrd="1" destOrd="0" presId="urn:microsoft.com/office/officeart/2005/8/layout/orgChart1"/>
    <dgm:cxn modelId="{0ACA3BF3-12BC-4DE8-B093-F580E52167EF}" type="presParOf" srcId="{629917FB-4C6A-4703-B273-61046D6052DD}" destId="{3DF764F6-5A8B-4339-A5AF-EE1C13A14D86}" srcOrd="1" destOrd="0" presId="urn:microsoft.com/office/officeart/2005/8/layout/orgChart1"/>
    <dgm:cxn modelId="{BB0E1B0A-89EE-4C8B-8141-2DDCB89CC659}" type="presParOf" srcId="{629917FB-4C6A-4703-B273-61046D6052DD}" destId="{F6E5022D-49E2-4EA2-AA22-7BA23FFD141C}" srcOrd="2" destOrd="0" presId="urn:microsoft.com/office/officeart/2005/8/layout/orgChart1"/>
    <dgm:cxn modelId="{85D4BF1C-B74C-4B37-9CD2-EED7514A9372}" type="presParOf" srcId="{4595FC66-2889-4287-8329-AAEE541C3153}" destId="{D3718836-96B3-49E9-8CC0-84B78B3DB0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1EC43D-8903-4308-A0BC-7ECE1D8CB0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323B7E3B-626D-4D76-A37B-10E67493D6A7}">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الگوریتم بهینه‌سازی ذرات</a:t>
          </a:r>
          <a:endParaRPr lang="fa-IR" dirty="0">
            <a:cs typeface="B Nazanin" pitchFamily="2" charset="-78"/>
          </a:endParaRPr>
        </a:p>
      </dgm:t>
    </dgm:pt>
    <dgm:pt modelId="{603B1406-4800-4056-B50E-85CE0265BBDB}" type="parTrans" cxnId="{8B51499D-2077-4F1E-8E57-E3A864915EB7}">
      <dgm:prSet/>
      <dgm:spPr/>
      <dgm:t>
        <a:bodyPr/>
        <a:lstStyle/>
        <a:p>
          <a:pPr rtl="1"/>
          <a:endParaRPr lang="fa-IR"/>
        </a:p>
      </dgm:t>
    </dgm:pt>
    <dgm:pt modelId="{027995D9-AA7B-452D-A9FF-DBAE97680CA0}" type="sibTrans" cxnId="{8B51499D-2077-4F1E-8E57-E3A864915EB7}">
      <dgm:prSet/>
      <dgm:spPr/>
      <dgm:t>
        <a:bodyPr/>
        <a:lstStyle/>
        <a:p>
          <a:pPr rtl="1"/>
          <a:endParaRPr lang="fa-IR"/>
        </a:p>
      </dgm:t>
    </dgm:pt>
    <dgm:pt modelId="{709EEEDC-47A7-4299-83AC-3994FED97697}">
      <dgm:prSet phldrT="[Text]">
        <dgm:style>
          <a:lnRef idx="2">
            <a:schemeClr val="dk1">
              <a:shade val="50000"/>
            </a:schemeClr>
          </a:lnRef>
          <a:fillRef idx="1">
            <a:schemeClr val="dk1"/>
          </a:fillRef>
          <a:effectRef idx="0">
            <a:schemeClr val="dk1"/>
          </a:effectRef>
          <a:fontRef idx="minor">
            <a:schemeClr val="lt1"/>
          </a:fontRef>
        </dgm:style>
      </dgm:prSet>
      <dgm:spPr/>
      <dgm:t>
        <a:bodyPr/>
        <a:lstStyle/>
        <a:p>
          <a:pPr rtl="1"/>
          <a:r>
            <a:rPr lang="fa-IR" b="1" dirty="0" smtClean="0">
              <a:cs typeface="B Nazanin" pitchFamily="2" charset="-78"/>
            </a:rPr>
            <a:t>الگوریتم ژنتیک</a:t>
          </a:r>
          <a:endParaRPr lang="fa-IR" dirty="0">
            <a:cs typeface="B Nazanin" pitchFamily="2" charset="-78"/>
          </a:endParaRPr>
        </a:p>
      </dgm:t>
    </dgm:pt>
    <dgm:pt modelId="{414F6703-9BEB-4365-910E-92D3DF7EB04B}" type="parTrans" cxnId="{6D7D7E7C-4435-42BA-A4D7-65CC3D635457}">
      <dgm:prSet/>
      <dgm:spPr/>
      <dgm:t>
        <a:bodyPr/>
        <a:lstStyle/>
        <a:p>
          <a:pPr rtl="1"/>
          <a:endParaRPr lang="fa-IR"/>
        </a:p>
      </dgm:t>
    </dgm:pt>
    <dgm:pt modelId="{4148CF1C-9622-4F39-9847-EB79CDD9C301}" type="sibTrans" cxnId="{6D7D7E7C-4435-42BA-A4D7-65CC3D635457}">
      <dgm:prSet/>
      <dgm:spPr/>
      <dgm:t>
        <a:bodyPr/>
        <a:lstStyle/>
        <a:p>
          <a:pPr rtl="1"/>
          <a:endParaRPr lang="fa-IR"/>
        </a:p>
      </dgm:t>
    </dgm:pt>
    <dgm:pt modelId="{9C39BE25-0502-4983-A1C4-8C00E6D84D5F}">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t>اجتماع مورچگان</a:t>
          </a:r>
          <a:endParaRPr lang="fa-IR" dirty="0">
            <a:cs typeface="B Nazanin" pitchFamily="2" charset="-78"/>
          </a:endParaRPr>
        </a:p>
      </dgm:t>
    </dgm:pt>
    <dgm:pt modelId="{8EBB486B-E043-445A-A4C1-24F364CF0CE1}" type="sibTrans" cxnId="{AE167F45-ED1A-45C3-BF46-700DB8B3120A}">
      <dgm:prSet/>
      <dgm:spPr/>
      <dgm:t>
        <a:bodyPr/>
        <a:lstStyle/>
        <a:p>
          <a:pPr rtl="1"/>
          <a:endParaRPr lang="fa-IR"/>
        </a:p>
      </dgm:t>
    </dgm:pt>
    <dgm:pt modelId="{A3FA93C1-9EEA-4BBB-A73C-0FDC37C27F7F}" type="parTrans" cxnId="{AE167F45-ED1A-45C3-BF46-700DB8B3120A}">
      <dgm:prSet/>
      <dgm:spPr/>
      <dgm:t>
        <a:bodyPr/>
        <a:lstStyle/>
        <a:p>
          <a:pPr rtl="1"/>
          <a:endParaRPr lang="fa-IR"/>
        </a:p>
      </dgm:t>
    </dgm:pt>
    <dgm:pt modelId="{7EC66C12-1244-44EE-BBF6-056CDCF4E206}">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1"/>
          <a:r>
            <a:rPr lang="fa-IR" sz="2000" dirty="0" smtClean="0">
              <a:cs typeface="B Nazanin" pitchFamily="2" charset="-78"/>
            </a:rPr>
            <a:t>فرا ابتکاری</a:t>
          </a:r>
          <a:endParaRPr lang="fa-IR" sz="2000" dirty="0">
            <a:cs typeface="B Nazanin" pitchFamily="2" charset="-78"/>
          </a:endParaRPr>
        </a:p>
      </dgm:t>
    </dgm:pt>
    <dgm:pt modelId="{4048F41D-F33A-45FC-B779-04EFA9CE8F0B}" type="sibTrans" cxnId="{41AFBEA9-34A5-4EFE-9E24-032776F5143D}">
      <dgm:prSet/>
      <dgm:spPr/>
      <dgm:t>
        <a:bodyPr/>
        <a:lstStyle/>
        <a:p>
          <a:pPr rtl="1"/>
          <a:endParaRPr lang="fa-IR"/>
        </a:p>
      </dgm:t>
    </dgm:pt>
    <dgm:pt modelId="{D85DF3CF-6FC6-4C76-B06A-8E59015B4777}" type="parTrans" cxnId="{41AFBEA9-34A5-4EFE-9E24-032776F5143D}">
      <dgm:prSet/>
      <dgm:spPr/>
      <dgm:t>
        <a:bodyPr/>
        <a:lstStyle/>
        <a:p>
          <a:pPr rtl="1"/>
          <a:endParaRPr lang="fa-IR"/>
        </a:p>
      </dgm:t>
    </dgm:pt>
    <dgm:pt modelId="{544B88B9-D0AA-4871-80C0-5F3D37C52938}" type="pres">
      <dgm:prSet presAssocID="{2A1EC43D-8903-4308-A0BC-7ECE1D8CB063}" presName="hierChild1" presStyleCnt="0">
        <dgm:presLayoutVars>
          <dgm:orgChart val="1"/>
          <dgm:chPref val="1"/>
          <dgm:dir/>
          <dgm:animOne val="branch"/>
          <dgm:animLvl val="lvl"/>
          <dgm:resizeHandles/>
        </dgm:presLayoutVars>
      </dgm:prSet>
      <dgm:spPr/>
      <dgm:t>
        <a:bodyPr/>
        <a:lstStyle/>
        <a:p>
          <a:pPr rtl="1"/>
          <a:endParaRPr lang="fa-IR"/>
        </a:p>
      </dgm:t>
    </dgm:pt>
    <dgm:pt modelId="{DB520C01-7ACF-4888-9C07-E7EB47DE8DB9}" type="pres">
      <dgm:prSet presAssocID="{7EC66C12-1244-44EE-BBF6-056CDCF4E206}" presName="hierRoot1" presStyleCnt="0">
        <dgm:presLayoutVars>
          <dgm:hierBranch val="init"/>
        </dgm:presLayoutVars>
      </dgm:prSet>
      <dgm:spPr/>
    </dgm:pt>
    <dgm:pt modelId="{10017B78-FA8F-4640-AFFB-ED3010A052E8}" type="pres">
      <dgm:prSet presAssocID="{7EC66C12-1244-44EE-BBF6-056CDCF4E206}" presName="rootComposite1" presStyleCnt="0"/>
      <dgm:spPr/>
    </dgm:pt>
    <dgm:pt modelId="{C1BBEDB7-A22B-4482-A576-AC2E146CDBBC}" type="pres">
      <dgm:prSet presAssocID="{7EC66C12-1244-44EE-BBF6-056CDCF4E206}" presName="rootText1" presStyleLbl="node0" presStyleIdx="0" presStyleCnt="1" custScaleX="121430" custScaleY="109464" custLinFactNeighborX="-2086" custLinFactNeighborY="3415">
        <dgm:presLayoutVars>
          <dgm:chPref val="3"/>
        </dgm:presLayoutVars>
      </dgm:prSet>
      <dgm:spPr/>
      <dgm:t>
        <a:bodyPr/>
        <a:lstStyle/>
        <a:p>
          <a:pPr rtl="1"/>
          <a:endParaRPr lang="fa-IR"/>
        </a:p>
      </dgm:t>
    </dgm:pt>
    <dgm:pt modelId="{A5D89B27-6F11-48CD-BD28-410F232135DA}" type="pres">
      <dgm:prSet presAssocID="{7EC66C12-1244-44EE-BBF6-056CDCF4E206}" presName="rootConnector1" presStyleLbl="node1" presStyleIdx="0" presStyleCnt="0"/>
      <dgm:spPr/>
      <dgm:t>
        <a:bodyPr/>
        <a:lstStyle/>
        <a:p>
          <a:pPr rtl="1"/>
          <a:endParaRPr lang="fa-IR"/>
        </a:p>
      </dgm:t>
    </dgm:pt>
    <dgm:pt modelId="{52329448-ED27-4162-8245-91C70DC676FB}" type="pres">
      <dgm:prSet presAssocID="{7EC66C12-1244-44EE-BBF6-056CDCF4E206}" presName="hierChild2" presStyleCnt="0"/>
      <dgm:spPr/>
    </dgm:pt>
    <dgm:pt modelId="{BEFD1A86-F5E0-4F67-8F66-41AD59B6C820}" type="pres">
      <dgm:prSet presAssocID="{A3FA93C1-9EEA-4BBB-A73C-0FDC37C27F7F}" presName="Name37" presStyleLbl="parChTrans1D2" presStyleIdx="0" presStyleCnt="3"/>
      <dgm:spPr/>
      <dgm:t>
        <a:bodyPr/>
        <a:lstStyle/>
        <a:p>
          <a:pPr rtl="1"/>
          <a:endParaRPr lang="fa-IR"/>
        </a:p>
      </dgm:t>
    </dgm:pt>
    <dgm:pt modelId="{F41FF4EE-3501-47CB-9E3C-6BCD2809F01F}" type="pres">
      <dgm:prSet presAssocID="{9C39BE25-0502-4983-A1C4-8C00E6D84D5F}" presName="hierRoot2" presStyleCnt="0">
        <dgm:presLayoutVars>
          <dgm:hierBranch val="init"/>
        </dgm:presLayoutVars>
      </dgm:prSet>
      <dgm:spPr/>
    </dgm:pt>
    <dgm:pt modelId="{DE9B386F-3D8D-458D-9D96-4C9E8DA90E0E}" type="pres">
      <dgm:prSet presAssocID="{9C39BE25-0502-4983-A1C4-8C00E6D84D5F}" presName="rootComposite" presStyleCnt="0"/>
      <dgm:spPr/>
    </dgm:pt>
    <dgm:pt modelId="{EB6A673A-13A3-4195-A5BC-58AB99AF547A}" type="pres">
      <dgm:prSet presAssocID="{9C39BE25-0502-4983-A1C4-8C00E6D84D5F}" presName="rootText" presStyleLbl="node2" presStyleIdx="0" presStyleCnt="3" custLinFactNeighborY="53718">
        <dgm:presLayoutVars>
          <dgm:chPref val="3"/>
        </dgm:presLayoutVars>
      </dgm:prSet>
      <dgm:spPr/>
      <dgm:t>
        <a:bodyPr/>
        <a:lstStyle/>
        <a:p>
          <a:pPr rtl="1"/>
          <a:endParaRPr lang="fa-IR"/>
        </a:p>
      </dgm:t>
    </dgm:pt>
    <dgm:pt modelId="{68F8D815-F84F-4C5D-B6C7-18277491BE59}" type="pres">
      <dgm:prSet presAssocID="{9C39BE25-0502-4983-A1C4-8C00E6D84D5F}" presName="rootConnector" presStyleLbl="node2" presStyleIdx="0" presStyleCnt="3"/>
      <dgm:spPr/>
      <dgm:t>
        <a:bodyPr/>
        <a:lstStyle/>
        <a:p>
          <a:pPr rtl="1"/>
          <a:endParaRPr lang="fa-IR"/>
        </a:p>
      </dgm:t>
    </dgm:pt>
    <dgm:pt modelId="{094D1FD9-2FDA-41D7-98DD-FA43A6C983C9}" type="pres">
      <dgm:prSet presAssocID="{9C39BE25-0502-4983-A1C4-8C00E6D84D5F}" presName="hierChild4" presStyleCnt="0"/>
      <dgm:spPr/>
    </dgm:pt>
    <dgm:pt modelId="{9A8DDD6E-183C-43EF-A1C8-4522795D478F}" type="pres">
      <dgm:prSet presAssocID="{9C39BE25-0502-4983-A1C4-8C00E6D84D5F}" presName="hierChild5" presStyleCnt="0"/>
      <dgm:spPr/>
    </dgm:pt>
    <dgm:pt modelId="{BF5C40FE-2F3A-42CF-83E4-720775FD47A2}" type="pres">
      <dgm:prSet presAssocID="{603B1406-4800-4056-B50E-85CE0265BBDB}" presName="Name37" presStyleLbl="parChTrans1D2" presStyleIdx="1" presStyleCnt="3"/>
      <dgm:spPr/>
      <dgm:t>
        <a:bodyPr/>
        <a:lstStyle/>
        <a:p>
          <a:pPr rtl="1"/>
          <a:endParaRPr lang="fa-IR"/>
        </a:p>
      </dgm:t>
    </dgm:pt>
    <dgm:pt modelId="{8D7EE343-EE59-4542-83DD-CE58B042D555}" type="pres">
      <dgm:prSet presAssocID="{323B7E3B-626D-4D76-A37B-10E67493D6A7}" presName="hierRoot2" presStyleCnt="0">
        <dgm:presLayoutVars>
          <dgm:hierBranch val="init"/>
        </dgm:presLayoutVars>
      </dgm:prSet>
      <dgm:spPr/>
    </dgm:pt>
    <dgm:pt modelId="{E68602B3-157A-4717-9CA5-5EE3685554A2}" type="pres">
      <dgm:prSet presAssocID="{323B7E3B-626D-4D76-A37B-10E67493D6A7}" presName="rootComposite" presStyleCnt="0"/>
      <dgm:spPr/>
    </dgm:pt>
    <dgm:pt modelId="{92EC8F43-95A7-4269-A76C-8888362E3AD2}" type="pres">
      <dgm:prSet presAssocID="{323B7E3B-626D-4D76-A37B-10E67493D6A7}" presName="rootText" presStyleLbl="node2" presStyleIdx="1" presStyleCnt="3" custLinFactNeighborX="-2620" custLinFactNeighborY="50201">
        <dgm:presLayoutVars>
          <dgm:chPref val="3"/>
        </dgm:presLayoutVars>
      </dgm:prSet>
      <dgm:spPr/>
      <dgm:t>
        <a:bodyPr/>
        <a:lstStyle/>
        <a:p>
          <a:pPr rtl="1"/>
          <a:endParaRPr lang="fa-IR"/>
        </a:p>
      </dgm:t>
    </dgm:pt>
    <dgm:pt modelId="{BF22D139-965F-4F4C-9C96-3B4C8F0C47FE}" type="pres">
      <dgm:prSet presAssocID="{323B7E3B-626D-4D76-A37B-10E67493D6A7}" presName="rootConnector" presStyleLbl="node2" presStyleIdx="1" presStyleCnt="3"/>
      <dgm:spPr/>
      <dgm:t>
        <a:bodyPr/>
        <a:lstStyle/>
        <a:p>
          <a:pPr rtl="1"/>
          <a:endParaRPr lang="fa-IR"/>
        </a:p>
      </dgm:t>
    </dgm:pt>
    <dgm:pt modelId="{382BCA43-1654-498A-B127-FD41954F979D}" type="pres">
      <dgm:prSet presAssocID="{323B7E3B-626D-4D76-A37B-10E67493D6A7}" presName="hierChild4" presStyleCnt="0"/>
      <dgm:spPr/>
    </dgm:pt>
    <dgm:pt modelId="{D96CAC53-87DF-481D-A56D-937F4BCB0F48}" type="pres">
      <dgm:prSet presAssocID="{323B7E3B-626D-4D76-A37B-10E67493D6A7}" presName="hierChild5" presStyleCnt="0"/>
      <dgm:spPr/>
    </dgm:pt>
    <dgm:pt modelId="{16B75E97-EDEB-45D1-9B25-627B2B51F7E6}" type="pres">
      <dgm:prSet presAssocID="{414F6703-9BEB-4365-910E-92D3DF7EB04B}" presName="Name37" presStyleLbl="parChTrans1D2" presStyleIdx="2" presStyleCnt="3"/>
      <dgm:spPr/>
      <dgm:t>
        <a:bodyPr/>
        <a:lstStyle/>
        <a:p>
          <a:pPr rtl="1"/>
          <a:endParaRPr lang="fa-IR"/>
        </a:p>
      </dgm:t>
    </dgm:pt>
    <dgm:pt modelId="{2C894DBF-E6E6-486C-96FD-823051EF4FD0}" type="pres">
      <dgm:prSet presAssocID="{709EEEDC-47A7-4299-83AC-3994FED97697}" presName="hierRoot2" presStyleCnt="0">
        <dgm:presLayoutVars>
          <dgm:hierBranch val="init"/>
        </dgm:presLayoutVars>
      </dgm:prSet>
      <dgm:spPr/>
    </dgm:pt>
    <dgm:pt modelId="{F9B764E4-57D7-4625-A28E-33B1597B9EDB}" type="pres">
      <dgm:prSet presAssocID="{709EEEDC-47A7-4299-83AC-3994FED97697}" presName="rootComposite" presStyleCnt="0"/>
      <dgm:spPr/>
    </dgm:pt>
    <dgm:pt modelId="{D438535A-7001-496F-ACFC-DE3D61F01B93}" type="pres">
      <dgm:prSet presAssocID="{709EEEDC-47A7-4299-83AC-3994FED97697}" presName="rootText" presStyleLbl="node2" presStyleIdx="2" presStyleCnt="3" custScaleX="101110" custScaleY="108208" custLinFactNeighborY="44961">
        <dgm:presLayoutVars>
          <dgm:chPref val="3"/>
        </dgm:presLayoutVars>
      </dgm:prSet>
      <dgm:spPr/>
      <dgm:t>
        <a:bodyPr/>
        <a:lstStyle/>
        <a:p>
          <a:pPr rtl="1"/>
          <a:endParaRPr lang="fa-IR"/>
        </a:p>
      </dgm:t>
    </dgm:pt>
    <dgm:pt modelId="{DFA5E71E-2539-4780-80DF-C94D8B3143A1}" type="pres">
      <dgm:prSet presAssocID="{709EEEDC-47A7-4299-83AC-3994FED97697}" presName="rootConnector" presStyleLbl="node2" presStyleIdx="2" presStyleCnt="3"/>
      <dgm:spPr/>
      <dgm:t>
        <a:bodyPr/>
        <a:lstStyle/>
        <a:p>
          <a:pPr rtl="1"/>
          <a:endParaRPr lang="fa-IR"/>
        </a:p>
      </dgm:t>
    </dgm:pt>
    <dgm:pt modelId="{E7E3B7DA-A1F8-4DB1-BEE1-3C96F4C5A7F1}" type="pres">
      <dgm:prSet presAssocID="{709EEEDC-47A7-4299-83AC-3994FED97697}" presName="hierChild4" presStyleCnt="0"/>
      <dgm:spPr/>
    </dgm:pt>
    <dgm:pt modelId="{7B74D164-83DD-4880-8E60-86204D6550D6}" type="pres">
      <dgm:prSet presAssocID="{709EEEDC-47A7-4299-83AC-3994FED97697}" presName="hierChild5" presStyleCnt="0"/>
      <dgm:spPr/>
    </dgm:pt>
    <dgm:pt modelId="{2BAB9600-0DA3-455E-BC5F-92B58BDC16E6}" type="pres">
      <dgm:prSet presAssocID="{7EC66C12-1244-44EE-BBF6-056CDCF4E206}" presName="hierChild3" presStyleCnt="0"/>
      <dgm:spPr/>
    </dgm:pt>
  </dgm:ptLst>
  <dgm:cxnLst>
    <dgm:cxn modelId="{723943CD-4A83-42C5-B680-252EF9302F48}" type="presOf" srcId="{9C39BE25-0502-4983-A1C4-8C00E6D84D5F}" destId="{EB6A673A-13A3-4195-A5BC-58AB99AF547A}" srcOrd="0" destOrd="0" presId="urn:microsoft.com/office/officeart/2005/8/layout/orgChart1"/>
    <dgm:cxn modelId="{0ACF6245-3B1D-45F6-BDCE-BBAA26D792E6}" type="presOf" srcId="{A3FA93C1-9EEA-4BBB-A73C-0FDC37C27F7F}" destId="{BEFD1A86-F5E0-4F67-8F66-41AD59B6C820}" srcOrd="0" destOrd="0" presId="urn:microsoft.com/office/officeart/2005/8/layout/orgChart1"/>
    <dgm:cxn modelId="{87F9325B-F881-4AD0-B68A-8B1BCB9C40CB}" type="presOf" srcId="{414F6703-9BEB-4365-910E-92D3DF7EB04B}" destId="{16B75E97-EDEB-45D1-9B25-627B2B51F7E6}" srcOrd="0" destOrd="0" presId="urn:microsoft.com/office/officeart/2005/8/layout/orgChart1"/>
    <dgm:cxn modelId="{14F24C7F-6321-4971-89DC-7DAC2647433E}" type="presOf" srcId="{2A1EC43D-8903-4308-A0BC-7ECE1D8CB063}" destId="{544B88B9-D0AA-4871-80C0-5F3D37C52938}" srcOrd="0" destOrd="0" presId="urn:microsoft.com/office/officeart/2005/8/layout/orgChart1"/>
    <dgm:cxn modelId="{6D7D7E7C-4435-42BA-A4D7-65CC3D635457}" srcId="{7EC66C12-1244-44EE-BBF6-056CDCF4E206}" destId="{709EEEDC-47A7-4299-83AC-3994FED97697}" srcOrd="2" destOrd="0" parTransId="{414F6703-9BEB-4365-910E-92D3DF7EB04B}" sibTransId="{4148CF1C-9622-4F39-9847-EB79CDD9C301}"/>
    <dgm:cxn modelId="{8B51499D-2077-4F1E-8E57-E3A864915EB7}" srcId="{7EC66C12-1244-44EE-BBF6-056CDCF4E206}" destId="{323B7E3B-626D-4D76-A37B-10E67493D6A7}" srcOrd="1" destOrd="0" parTransId="{603B1406-4800-4056-B50E-85CE0265BBDB}" sibTransId="{027995D9-AA7B-452D-A9FF-DBAE97680CA0}"/>
    <dgm:cxn modelId="{A723FCCD-E5F7-4DA3-90DC-EA2CA0DAC3E7}" type="presOf" srcId="{9C39BE25-0502-4983-A1C4-8C00E6D84D5F}" destId="{68F8D815-F84F-4C5D-B6C7-18277491BE59}" srcOrd="1" destOrd="0" presId="urn:microsoft.com/office/officeart/2005/8/layout/orgChart1"/>
    <dgm:cxn modelId="{A91EE760-6EE6-42C3-B318-119BB941F685}" type="presOf" srcId="{7EC66C12-1244-44EE-BBF6-056CDCF4E206}" destId="{C1BBEDB7-A22B-4482-A576-AC2E146CDBBC}" srcOrd="0" destOrd="0" presId="urn:microsoft.com/office/officeart/2005/8/layout/orgChart1"/>
    <dgm:cxn modelId="{7C7B78F6-7971-493D-A737-1C468C8D17B1}" type="presOf" srcId="{709EEEDC-47A7-4299-83AC-3994FED97697}" destId="{D438535A-7001-496F-ACFC-DE3D61F01B93}" srcOrd="0" destOrd="0" presId="urn:microsoft.com/office/officeart/2005/8/layout/orgChart1"/>
    <dgm:cxn modelId="{88077376-2D57-47FB-A1D3-7FCF3458AC4E}" type="presOf" srcId="{603B1406-4800-4056-B50E-85CE0265BBDB}" destId="{BF5C40FE-2F3A-42CF-83E4-720775FD47A2}" srcOrd="0" destOrd="0" presId="urn:microsoft.com/office/officeart/2005/8/layout/orgChart1"/>
    <dgm:cxn modelId="{CBEB9B0B-99EA-464F-95B6-2D19CE4346BE}" type="presOf" srcId="{709EEEDC-47A7-4299-83AC-3994FED97697}" destId="{DFA5E71E-2539-4780-80DF-C94D8B3143A1}" srcOrd="1" destOrd="0" presId="urn:microsoft.com/office/officeart/2005/8/layout/orgChart1"/>
    <dgm:cxn modelId="{F735BFE6-4E3F-4FBD-9D5C-CF7CF01C7885}" type="presOf" srcId="{323B7E3B-626D-4D76-A37B-10E67493D6A7}" destId="{92EC8F43-95A7-4269-A76C-8888362E3AD2}" srcOrd="0" destOrd="0" presId="urn:microsoft.com/office/officeart/2005/8/layout/orgChart1"/>
    <dgm:cxn modelId="{41AFBEA9-34A5-4EFE-9E24-032776F5143D}" srcId="{2A1EC43D-8903-4308-A0BC-7ECE1D8CB063}" destId="{7EC66C12-1244-44EE-BBF6-056CDCF4E206}" srcOrd="0" destOrd="0" parTransId="{D85DF3CF-6FC6-4C76-B06A-8E59015B4777}" sibTransId="{4048F41D-F33A-45FC-B779-04EFA9CE8F0B}"/>
    <dgm:cxn modelId="{86B960B3-F6FC-4E78-A155-C70BEC509A0F}" type="presOf" srcId="{7EC66C12-1244-44EE-BBF6-056CDCF4E206}" destId="{A5D89B27-6F11-48CD-BD28-410F232135DA}" srcOrd="1" destOrd="0" presId="urn:microsoft.com/office/officeart/2005/8/layout/orgChart1"/>
    <dgm:cxn modelId="{AE167F45-ED1A-45C3-BF46-700DB8B3120A}" srcId="{7EC66C12-1244-44EE-BBF6-056CDCF4E206}" destId="{9C39BE25-0502-4983-A1C4-8C00E6D84D5F}" srcOrd="0" destOrd="0" parTransId="{A3FA93C1-9EEA-4BBB-A73C-0FDC37C27F7F}" sibTransId="{8EBB486B-E043-445A-A4C1-24F364CF0CE1}"/>
    <dgm:cxn modelId="{29988A68-F599-425B-92B2-8DF3B7E5AD7C}" type="presOf" srcId="{323B7E3B-626D-4D76-A37B-10E67493D6A7}" destId="{BF22D139-965F-4F4C-9C96-3B4C8F0C47FE}" srcOrd="1" destOrd="0" presId="urn:microsoft.com/office/officeart/2005/8/layout/orgChart1"/>
    <dgm:cxn modelId="{FD5AD50F-F4BB-4B15-A1D9-54843CF65C16}" type="presParOf" srcId="{544B88B9-D0AA-4871-80C0-5F3D37C52938}" destId="{DB520C01-7ACF-4888-9C07-E7EB47DE8DB9}" srcOrd="0" destOrd="0" presId="urn:microsoft.com/office/officeart/2005/8/layout/orgChart1"/>
    <dgm:cxn modelId="{A20C48E1-7B2A-4373-B6BD-58607A4F8040}" type="presParOf" srcId="{DB520C01-7ACF-4888-9C07-E7EB47DE8DB9}" destId="{10017B78-FA8F-4640-AFFB-ED3010A052E8}" srcOrd="0" destOrd="0" presId="urn:microsoft.com/office/officeart/2005/8/layout/orgChart1"/>
    <dgm:cxn modelId="{4A75902A-1B3D-4589-881A-F70E1CC75E2E}" type="presParOf" srcId="{10017B78-FA8F-4640-AFFB-ED3010A052E8}" destId="{C1BBEDB7-A22B-4482-A576-AC2E146CDBBC}" srcOrd="0" destOrd="0" presId="urn:microsoft.com/office/officeart/2005/8/layout/orgChart1"/>
    <dgm:cxn modelId="{75FE61DB-E18B-4CBF-8452-19EA6D8A375D}" type="presParOf" srcId="{10017B78-FA8F-4640-AFFB-ED3010A052E8}" destId="{A5D89B27-6F11-48CD-BD28-410F232135DA}" srcOrd="1" destOrd="0" presId="urn:microsoft.com/office/officeart/2005/8/layout/orgChart1"/>
    <dgm:cxn modelId="{3BE75139-6BBA-4DBB-BE85-7CB2643E995C}" type="presParOf" srcId="{DB520C01-7ACF-4888-9C07-E7EB47DE8DB9}" destId="{52329448-ED27-4162-8245-91C70DC676FB}" srcOrd="1" destOrd="0" presId="urn:microsoft.com/office/officeart/2005/8/layout/orgChart1"/>
    <dgm:cxn modelId="{E489071C-0BA1-4F59-9068-A398ABAE23E2}" type="presParOf" srcId="{52329448-ED27-4162-8245-91C70DC676FB}" destId="{BEFD1A86-F5E0-4F67-8F66-41AD59B6C820}" srcOrd="0" destOrd="0" presId="urn:microsoft.com/office/officeart/2005/8/layout/orgChart1"/>
    <dgm:cxn modelId="{371E3C21-599F-420C-9E8A-8513086A8E68}" type="presParOf" srcId="{52329448-ED27-4162-8245-91C70DC676FB}" destId="{F41FF4EE-3501-47CB-9E3C-6BCD2809F01F}" srcOrd="1" destOrd="0" presId="urn:microsoft.com/office/officeart/2005/8/layout/orgChart1"/>
    <dgm:cxn modelId="{EEDF2D6B-A46D-4FBA-87C5-D8433FA5DD0A}" type="presParOf" srcId="{F41FF4EE-3501-47CB-9E3C-6BCD2809F01F}" destId="{DE9B386F-3D8D-458D-9D96-4C9E8DA90E0E}" srcOrd="0" destOrd="0" presId="urn:microsoft.com/office/officeart/2005/8/layout/orgChart1"/>
    <dgm:cxn modelId="{0F93DBC8-7337-4706-824A-F7FA29EA13CE}" type="presParOf" srcId="{DE9B386F-3D8D-458D-9D96-4C9E8DA90E0E}" destId="{EB6A673A-13A3-4195-A5BC-58AB99AF547A}" srcOrd="0" destOrd="0" presId="urn:microsoft.com/office/officeart/2005/8/layout/orgChart1"/>
    <dgm:cxn modelId="{F738EF76-DF4D-41A7-A965-85659F43F579}" type="presParOf" srcId="{DE9B386F-3D8D-458D-9D96-4C9E8DA90E0E}" destId="{68F8D815-F84F-4C5D-B6C7-18277491BE59}" srcOrd="1" destOrd="0" presId="urn:microsoft.com/office/officeart/2005/8/layout/orgChart1"/>
    <dgm:cxn modelId="{7FD0F20C-9B64-405E-B67E-14A5D87DD0DB}" type="presParOf" srcId="{F41FF4EE-3501-47CB-9E3C-6BCD2809F01F}" destId="{094D1FD9-2FDA-41D7-98DD-FA43A6C983C9}" srcOrd="1" destOrd="0" presId="urn:microsoft.com/office/officeart/2005/8/layout/orgChart1"/>
    <dgm:cxn modelId="{E271D2C2-789A-40E0-9BA8-61E7D70B4A51}" type="presParOf" srcId="{F41FF4EE-3501-47CB-9E3C-6BCD2809F01F}" destId="{9A8DDD6E-183C-43EF-A1C8-4522795D478F}" srcOrd="2" destOrd="0" presId="urn:microsoft.com/office/officeart/2005/8/layout/orgChart1"/>
    <dgm:cxn modelId="{06E0DA01-E711-43EC-8B0A-6D7269069414}" type="presParOf" srcId="{52329448-ED27-4162-8245-91C70DC676FB}" destId="{BF5C40FE-2F3A-42CF-83E4-720775FD47A2}" srcOrd="2" destOrd="0" presId="urn:microsoft.com/office/officeart/2005/8/layout/orgChart1"/>
    <dgm:cxn modelId="{AE7BE8EA-57F2-4CEE-959F-DC57FCA54E6C}" type="presParOf" srcId="{52329448-ED27-4162-8245-91C70DC676FB}" destId="{8D7EE343-EE59-4542-83DD-CE58B042D555}" srcOrd="3" destOrd="0" presId="urn:microsoft.com/office/officeart/2005/8/layout/orgChart1"/>
    <dgm:cxn modelId="{7E6FC8E3-3A5F-4638-BA37-9283BF8286C3}" type="presParOf" srcId="{8D7EE343-EE59-4542-83DD-CE58B042D555}" destId="{E68602B3-157A-4717-9CA5-5EE3685554A2}" srcOrd="0" destOrd="0" presId="urn:microsoft.com/office/officeart/2005/8/layout/orgChart1"/>
    <dgm:cxn modelId="{32F6CB67-59AB-47D3-A16A-363E2692316F}" type="presParOf" srcId="{E68602B3-157A-4717-9CA5-5EE3685554A2}" destId="{92EC8F43-95A7-4269-A76C-8888362E3AD2}" srcOrd="0" destOrd="0" presId="urn:microsoft.com/office/officeart/2005/8/layout/orgChart1"/>
    <dgm:cxn modelId="{CA39F7DC-944F-404E-889E-8400F0C5B16B}" type="presParOf" srcId="{E68602B3-157A-4717-9CA5-5EE3685554A2}" destId="{BF22D139-965F-4F4C-9C96-3B4C8F0C47FE}" srcOrd="1" destOrd="0" presId="urn:microsoft.com/office/officeart/2005/8/layout/orgChart1"/>
    <dgm:cxn modelId="{6C218F98-46FA-47B0-A0FC-AA94FDB3E888}" type="presParOf" srcId="{8D7EE343-EE59-4542-83DD-CE58B042D555}" destId="{382BCA43-1654-498A-B127-FD41954F979D}" srcOrd="1" destOrd="0" presId="urn:microsoft.com/office/officeart/2005/8/layout/orgChart1"/>
    <dgm:cxn modelId="{B9C3BE75-2F58-40FA-AEB3-0CCC5630E2D8}" type="presParOf" srcId="{8D7EE343-EE59-4542-83DD-CE58B042D555}" destId="{D96CAC53-87DF-481D-A56D-937F4BCB0F48}" srcOrd="2" destOrd="0" presId="urn:microsoft.com/office/officeart/2005/8/layout/orgChart1"/>
    <dgm:cxn modelId="{0AA05D34-02B5-43B9-8693-9BBCC6F8D807}" type="presParOf" srcId="{52329448-ED27-4162-8245-91C70DC676FB}" destId="{16B75E97-EDEB-45D1-9B25-627B2B51F7E6}" srcOrd="4" destOrd="0" presId="urn:microsoft.com/office/officeart/2005/8/layout/orgChart1"/>
    <dgm:cxn modelId="{BBC27553-47E9-4129-A44F-9DFB69F7C7C0}" type="presParOf" srcId="{52329448-ED27-4162-8245-91C70DC676FB}" destId="{2C894DBF-E6E6-486C-96FD-823051EF4FD0}" srcOrd="5" destOrd="0" presId="urn:microsoft.com/office/officeart/2005/8/layout/orgChart1"/>
    <dgm:cxn modelId="{AE7E85CE-CBCD-490A-B17F-759A3CFF0985}" type="presParOf" srcId="{2C894DBF-E6E6-486C-96FD-823051EF4FD0}" destId="{F9B764E4-57D7-4625-A28E-33B1597B9EDB}" srcOrd="0" destOrd="0" presId="urn:microsoft.com/office/officeart/2005/8/layout/orgChart1"/>
    <dgm:cxn modelId="{F2883ACF-795B-4983-AB3B-7618C7207F3B}" type="presParOf" srcId="{F9B764E4-57D7-4625-A28E-33B1597B9EDB}" destId="{D438535A-7001-496F-ACFC-DE3D61F01B93}" srcOrd="0" destOrd="0" presId="urn:microsoft.com/office/officeart/2005/8/layout/orgChart1"/>
    <dgm:cxn modelId="{C674DC1D-8D88-489C-8F2C-6D7D3E705213}" type="presParOf" srcId="{F9B764E4-57D7-4625-A28E-33B1597B9EDB}" destId="{DFA5E71E-2539-4780-80DF-C94D8B3143A1}" srcOrd="1" destOrd="0" presId="urn:microsoft.com/office/officeart/2005/8/layout/orgChart1"/>
    <dgm:cxn modelId="{155BE0BC-C827-493A-AD77-E41DC5E81D87}" type="presParOf" srcId="{2C894DBF-E6E6-486C-96FD-823051EF4FD0}" destId="{E7E3B7DA-A1F8-4DB1-BEE1-3C96F4C5A7F1}" srcOrd="1" destOrd="0" presId="urn:microsoft.com/office/officeart/2005/8/layout/orgChart1"/>
    <dgm:cxn modelId="{17F67BA8-8248-4081-83B0-D779128B907D}" type="presParOf" srcId="{2C894DBF-E6E6-486C-96FD-823051EF4FD0}" destId="{7B74D164-83DD-4880-8E60-86204D6550D6}" srcOrd="2" destOrd="0" presId="urn:microsoft.com/office/officeart/2005/8/layout/orgChart1"/>
    <dgm:cxn modelId="{2CA8C527-A5C8-49AA-9E95-1190DCA68F6B}" type="presParOf" srcId="{DB520C01-7ACF-4888-9C07-E7EB47DE8DB9}" destId="{2BAB9600-0DA3-455E-BC5F-92B58BDC16E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19408-6F86-4A7D-87C0-893028FD9F1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C7169CF0-E272-49A0-A42F-7FBBEA394F16}">
      <dgm:prSet phldrT="[Text]" custT="1">
        <dgm:style>
          <a:lnRef idx="3">
            <a:schemeClr val="lt1"/>
          </a:lnRef>
          <a:fillRef idx="1">
            <a:schemeClr val="dk1"/>
          </a:fillRef>
          <a:effectRef idx="1">
            <a:schemeClr val="dk1"/>
          </a:effectRef>
          <a:fontRef idx="minor">
            <a:schemeClr val="lt1"/>
          </a:fontRef>
        </dgm:style>
      </dgm:prSet>
      <dgm:spPr/>
      <dgm:t>
        <a:bodyPr/>
        <a:lstStyle/>
        <a:p>
          <a:pPr algn="ctr" rtl="1"/>
          <a:r>
            <a:rPr lang="fa-IR" sz="1600" b="1" dirty="0" smtClean="0">
              <a:cs typeface="B Nazanin" pitchFamily="2" charset="-78"/>
            </a:rPr>
            <a:t>اهمیت گاز طبیعی و شبکه های انتقال</a:t>
          </a:r>
          <a:endParaRPr lang="fa-IR" sz="1600" b="1" dirty="0">
            <a:cs typeface="B Nazanin" pitchFamily="2" charset="-78"/>
          </a:endParaRPr>
        </a:p>
      </dgm:t>
    </dgm:pt>
    <dgm:pt modelId="{DB5DE874-D2A5-49A0-982E-AF0A09454ED4}" type="parTrans" cxnId="{3FB39817-B924-426D-AF41-C7C052FA6798}">
      <dgm:prSet/>
      <dgm:spPr/>
      <dgm:t>
        <a:bodyPr/>
        <a:lstStyle/>
        <a:p>
          <a:pPr algn="ctr" rtl="1"/>
          <a:endParaRPr lang="fa-IR"/>
        </a:p>
      </dgm:t>
    </dgm:pt>
    <dgm:pt modelId="{2A08B533-E477-4F7E-B84A-392622068442}" type="sibTrans" cxnId="{3FB39817-B924-426D-AF41-C7C052FA6798}">
      <dgm:prSet/>
      <dgm:spPr/>
      <dgm:t>
        <a:bodyPr/>
        <a:lstStyle/>
        <a:p>
          <a:pPr algn="ctr" rtl="1"/>
          <a:endParaRPr lang="fa-IR"/>
        </a:p>
      </dgm:t>
    </dgm:pt>
    <dgm:pt modelId="{72DE1472-DDFC-4F04-8B1E-3FFFD517C296}">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600" dirty="0" smtClean="0">
              <a:cs typeface="B Nazanin" pitchFamily="2" charset="-78"/>
            </a:rPr>
            <a:t>سوخت پاک</a:t>
          </a:r>
          <a:endParaRPr lang="fa-IR" sz="1600" dirty="0">
            <a:cs typeface="B Nazanin" pitchFamily="2" charset="-78"/>
          </a:endParaRPr>
        </a:p>
      </dgm:t>
    </dgm:pt>
    <dgm:pt modelId="{5E61998D-CEB2-4B00-AB5A-364D2018B255}" type="parTrans" cxnId="{876308C5-A1C9-419B-863A-9CEFBE2D5D21}">
      <dgm:prSet/>
      <dgm:spPr/>
      <dgm:t>
        <a:bodyPr/>
        <a:lstStyle/>
        <a:p>
          <a:pPr algn="ctr" rtl="1"/>
          <a:endParaRPr lang="fa-IR"/>
        </a:p>
      </dgm:t>
    </dgm:pt>
    <dgm:pt modelId="{2EE8EB1D-DD1E-4D09-955F-B6DB960A98FB}" type="sibTrans" cxnId="{876308C5-A1C9-419B-863A-9CEFBE2D5D21}">
      <dgm:prSet>
        <dgm:style>
          <a:lnRef idx="2">
            <a:schemeClr val="dk1">
              <a:shade val="50000"/>
            </a:schemeClr>
          </a:lnRef>
          <a:fillRef idx="1">
            <a:schemeClr val="dk1"/>
          </a:fillRef>
          <a:effectRef idx="0">
            <a:schemeClr val="dk1"/>
          </a:effectRef>
          <a:fontRef idx="minor">
            <a:schemeClr val="lt1"/>
          </a:fontRef>
        </dgm:style>
      </dgm:prSet>
      <dgm:spPr/>
      <dgm:t>
        <a:bodyPr/>
        <a:lstStyle/>
        <a:p>
          <a:pPr algn="ctr" rtl="1"/>
          <a:endParaRPr lang="fa-IR"/>
        </a:p>
      </dgm:t>
    </dgm:pt>
    <dgm:pt modelId="{DC45AE8E-F9F0-4C9F-A3F5-D8C3792BBA3C}">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lgn="ctr" rtl="1"/>
          <a:r>
            <a:rPr lang="fa-IR" sz="1600" dirty="0" smtClean="0">
              <a:cs typeface="B Nazanin" pitchFamily="2" charset="-78"/>
            </a:rPr>
            <a:t>روند افزایش مصرف</a:t>
          </a:r>
          <a:endParaRPr lang="fa-IR" sz="1600" dirty="0">
            <a:cs typeface="B Nazanin" pitchFamily="2" charset="-78"/>
          </a:endParaRPr>
        </a:p>
      </dgm:t>
    </dgm:pt>
    <dgm:pt modelId="{557EC597-015F-46CE-84B4-EDD35CB1E53A}" type="parTrans" cxnId="{83B560D5-0DC1-4BA8-B6E1-CC44CAF0541F}">
      <dgm:prSet/>
      <dgm:spPr/>
      <dgm:t>
        <a:bodyPr/>
        <a:lstStyle/>
        <a:p>
          <a:pPr algn="ctr" rtl="1"/>
          <a:endParaRPr lang="fa-IR"/>
        </a:p>
      </dgm:t>
    </dgm:pt>
    <dgm:pt modelId="{352AF4D6-0BD6-4BC2-A733-EDB2A121A1B4}" type="sibTrans" cxnId="{83B560D5-0DC1-4BA8-B6E1-CC44CAF0541F}">
      <dgm:prSet>
        <dgm:style>
          <a:lnRef idx="2">
            <a:schemeClr val="dk1">
              <a:shade val="50000"/>
            </a:schemeClr>
          </a:lnRef>
          <a:fillRef idx="1">
            <a:schemeClr val="dk1"/>
          </a:fillRef>
          <a:effectRef idx="0">
            <a:schemeClr val="dk1"/>
          </a:effectRef>
          <a:fontRef idx="minor">
            <a:schemeClr val="lt1"/>
          </a:fontRef>
        </dgm:style>
      </dgm:prSet>
      <dgm:spPr/>
      <dgm:t>
        <a:bodyPr/>
        <a:lstStyle/>
        <a:p>
          <a:pPr algn="ctr" rtl="1"/>
          <a:endParaRPr lang="fa-IR"/>
        </a:p>
      </dgm:t>
    </dgm:pt>
    <dgm:pt modelId="{AFA710BE-958E-45ED-9BA8-09AC4E22153C}">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400" b="1" dirty="0" smtClean="0">
              <a:cs typeface="B Nazanin" pitchFamily="2" charset="-78"/>
            </a:rPr>
            <a:t>جایگاه دوم ایران از نظر منابع گاز  </a:t>
          </a:r>
          <a:endParaRPr lang="fa-IR" sz="1400" dirty="0">
            <a:cs typeface="B Nazanin" pitchFamily="2" charset="-78"/>
          </a:endParaRPr>
        </a:p>
      </dgm:t>
    </dgm:pt>
    <dgm:pt modelId="{4B00F458-E1FC-4E42-90AB-1B9BF24E54A1}" type="parTrans" cxnId="{47D95FD7-35B6-4141-AF34-2DFC9A2DA371}">
      <dgm:prSet/>
      <dgm:spPr/>
      <dgm:t>
        <a:bodyPr/>
        <a:lstStyle/>
        <a:p>
          <a:pPr algn="ctr" rtl="1"/>
          <a:endParaRPr lang="fa-IR"/>
        </a:p>
      </dgm:t>
    </dgm:pt>
    <dgm:pt modelId="{49BEE55B-E8FE-44BB-8B48-072FDCC295B6}" type="sibTrans" cxnId="{47D95FD7-35B6-4141-AF34-2DFC9A2DA371}">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F9E353EA-1BD8-4877-8452-1335752F7A6F}">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400" b="0" dirty="0" smtClean="0">
              <a:cs typeface="B Nazanin" pitchFamily="2" charset="-78"/>
            </a:rPr>
            <a:t>خط لوله به عنوان  مهمترین عامل انتقال گاز</a:t>
          </a:r>
          <a:endParaRPr lang="fa-IR" sz="1400" dirty="0">
            <a:cs typeface="B Nazanin" pitchFamily="2" charset="-78"/>
          </a:endParaRPr>
        </a:p>
      </dgm:t>
    </dgm:pt>
    <dgm:pt modelId="{A03806F5-4430-4A62-AD76-8EBAEAF39CBA}" type="parTrans" cxnId="{39181AF9-9575-4D6C-8E36-B1E0F35C9237}">
      <dgm:prSet/>
      <dgm:spPr/>
      <dgm:t>
        <a:bodyPr/>
        <a:lstStyle/>
        <a:p>
          <a:pPr algn="ctr" rtl="1"/>
          <a:endParaRPr lang="fa-IR"/>
        </a:p>
      </dgm:t>
    </dgm:pt>
    <dgm:pt modelId="{8C690A7C-CF5D-41B7-A430-70F2458E601E}" type="sibTrans" cxnId="{39181AF9-9575-4D6C-8E36-B1E0F35C9237}">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03667B25-08F6-4F3E-962F-012C3125507E}">
      <dgm:prSet phldrT="[Text]" custT="1">
        <dgm:style>
          <a:lnRef idx="2">
            <a:schemeClr val="dk1"/>
          </a:lnRef>
          <a:fillRef idx="1">
            <a:schemeClr val="lt1"/>
          </a:fillRef>
          <a:effectRef idx="0">
            <a:schemeClr val="dk1"/>
          </a:effectRef>
          <a:fontRef idx="minor">
            <a:schemeClr val="dk1"/>
          </a:fontRef>
        </dgm:style>
      </dgm:prSet>
      <dgm:spPr/>
      <dgm:t>
        <a:bodyPr/>
        <a:lstStyle/>
        <a:p>
          <a:pPr algn="ctr" rtl="1"/>
          <a:r>
            <a:rPr lang="fa-IR" sz="1600" dirty="0" smtClean="0">
              <a:cs typeface="B Nazanin" pitchFamily="2" charset="-78"/>
            </a:rPr>
            <a:t>صرف هزینه های هنگفت در انتقال گاز</a:t>
          </a:r>
          <a:endParaRPr lang="fa-IR" sz="1600" b="1" dirty="0">
            <a:cs typeface="B Nazanin" pitchFamily="2" charset="-78"/>
          </a:endParaRPr>
        </a:p>
      </dgm:t>
    </dgm:pt>
    <dgm:pt modelId="{68C6135D-27E5-463B-9D2B-402B4B39A905}" type="parTrans" cxnId="{E5ECA80B-FA5D-476B-9E64-6693D760BB71}">
      <dgm:prSet/>
      <dgm:spPr/>
      <dgm:t>
        <a:bodyPr/>
        <a:lstStyle/>
        <a:p>
          <a:pPr algn="ctr" rtl="1"/>
          <a:endParaRPr lang="fa-IR"/>
        </a:p>
      </dgm:t>
    </dgm:pt>
    <dgm:pt modelId="{8713FBCC-51B4-4F42-B374-25C8A64E5775}" type="sibTrans" cxnId="{E5ECA80B-FA5D-476B-9E64-6693D760BB71}">
      <dgm:prSet>
        <dgm:style>
          <a:lnRef idx="1">
            <a:schemeClr val="dk1"/>
          </a:lnRef>
          <a:fillRef idx="3">
            <a:schemeClr val="dk1"/>
          </a:fillRef>
          <a:effectRef idx="2">
            <a:schemeClr val="dk1"/>
          </a:effectRef>
          <a:fontRef idx="minor">
            <a:schemeClr val="lt1"/>
          </a:fontRef>
        </dgm:style>
      </dgm:prSet>
      <dgm:spPr/>
      <dgm:t>
        <a:bodyPr/>
        <a:lstStyle/>
        <a:p>
          <a:pPr algn="ctr" rtl="1"/>
          <a:endParaRPr lang="fa-IR"/>
        </a:p>
      </dgm:t>
    </dgm:pt>
    <dgm:pt modelId="{73E36755-F1E6-45CC-85DE-AE6FB060F105}" type="pres">
      <dgm:prSet presAssocID="{27419408-6F86-4A7D-87C0-893028FD9F10}" presName="Name0" presStyleCnt="0">
        <dgm:presLayoutVars>
          <dgm:chMax val="1"/>
          <dgm:dir/>
          <dgm:animLvl val="ctr"/>
          <dgm:resizeHandles val="exact"/>
        </dgm:presLayoutVars>
      </dgm:prSet>
      <dgm:spPr/>
      <dgm:t>
        <a:bodyPr/>
        <a:lstStyle/>
        <a:p>
          <a:pPr rtl="1"/>
          <a:endParaRPr lang="fa-IR"/>
        </a:p>
      </dgm:t>
    </dgm:pt>
    <dgm:pt modelId="{30EC017F-9923-4E77-BF7D-0FF4BFFA59CC}" type="pres">
      <dgm:prSet presAssocID="{C7169CF0-E272-49A0-A42F-7FBBEA394F16}" presName="centerShape" presStyleLbl="node0" presStyleIdx="0" presStyleCnt="1" custScaleX="110076" custScaleY="110076"/>
      <dgm:spPr/>
      <dgm:t>
        <a:bodyPr/>
        <a:lstStyle/>
        <a:p>
          <a:pPr rtl="1"/>
          <a:endParaRPr lang="fa-IR"/>
        </a:p>
      </dgm:t>
    </dgm:pt>
    <dgm:pt modelId="{DDCD58A9-6E40-4D0F-BFA1-07ECF8107706}" type="pres">
      <dgm:prSet presAssocID="{72DE1472-DDFC-4F04-8B1E-3FFFD517C296}" presName="node" presStyleLbl="node1" presStyleIdx="0" presStyleCnt="5">
        <dgm:presLayoutVars>
          <dgm:bulletEnabled val="1"/>
        </dgm:presLayoutVars>
      </dgm:prSet>
      <dgm:spPr/>
      <dgm:t>
        <a:bodyPr/>
        <a:lstStyle/>
        <a:p>
          <a:pPr rtl="1"/>
          <a:endParaRPr lang="fa-IR"/>
        </a:p>
      </dgm:t>
    </dgm:pt>
    <dgm:pt modelId="{F9F8E9DE-D9E1-43D9-AC76-0006B3E8CC97}" type="pres">
      <dgm:prSet presAssocID="{72DE1472-DDFC-4F04-8B1E-3FFFD517C296}" presName="dummy" presStyleCnt="0"/>
      <dgm:spPr/>
    </dgm:pt>
    <dgm:pt modelId="{43B71C1B-9C33-4703-9BEF-6D724DEAD1DA}" type="pres">
      <dgm:prSet presAssocID="{2EE8EB1D-DD1E-4D09-955F-B6DB960A98FB}" presName="sibTrans" presStyleLbl="sibTrans2D1" presStyleIdx="0" presStyleCnt="5"/>
      <dgm:spPr/>
      <dgm:t>
        <a:bodyPr/>
        <a:lstStyle/>
        <a:p>
          <a:pPr rtl="1"/>
          <a:endParaRPr lang="fa-IR"/>
        </a:p>
      </dgm:t>
    </dgm:pt>
    <dgm:pt modelId="{D204328B-1A5B-4585-A111-C227D73D2ABB}" type="pres">
      <dgm:prSet presAssocID="{DC45AE8E-F9F0-4C9F-A3F5-D8C3792BBA3C}" presName="node" presStyleLbl="node1" presStyleIdx="1" presStyleCnt="5">
        <dgm:presLayoutVars>
          <dgm:bulletEnabled val="1"/>
        </dgm:presLayoutVars>
      </dgm:prSet>
      <dgm:spPr/>
      <dgm:t>
        <a:bodyPr/>
        <a:lstStyle/>
        <a:p>
          <a:pPr rtl="1"/>
          <a:endParaRPr lang="fa-IR"/>
        </a:p>
      </dgm:t>
    </dgm:pt>
    <dgm:pt modelId="{8FE2F006-07FB-491C-92A4-6594E241723C}" type="pres">
      <dgm:prSet presAssocID="{DC45AE8E-F9F0-4C9F-A3F5-D8C3792BBA3C}" presName="dummy" presStyleCnt="0"/>
      <dgm:spPr/>
    </dgm:pt>
    <dgm:pt modelId="{2A71B723-3F23-455F-958F-21E00EA2EF4C}" type="pres">
      <dgm:prSet presAssocID="{352AF4D6-0BD6-4BC2-A733-EDB2A121A1B4}" presName="sibTrans" presStyleLbl="sibTrans2D1" presStyleIdx="1" presStyleCnt="5"/>
      <dgm:spPr/>
      <dgm:t>
        <a:bodyPr/>
        <a:lstStyle/>
        <a:p>
          <a:pPr rtl="1"/>
          <a:endParaRPr lang="fa-IR"/>
        </a:p>
      </dgm:t>
    </dgm:pt>
    <dgm:pt modelId="{52EFA40D-EC1C-4C89-8A7B-C47E248F1875}" type="pres">
      <dgm:prSet presAssocID="{AFA710BE-958E-45ED-9BA8-09AC4E22153C}" presName="node" presStyleLbl="node1" presStyleIdx="2" presStyleCnt="5">
        <dgm:presLayoutVars>
          <dgm:bulletEnabled val="1"/>
        </dgm:presLayoutVars>
      </dgm:prSet>
      <dgm:spPr/>
      <dgm:t>
        <a:bodyPr/>
        <a:lstStyle/>
        <a:p>
          <a:pPr rtl="1"/>
          <a:endParaRPr lang="fa-IR"/>
        </a:p>
      </dgm:t>
    </dgm:pt>
    <dgm:pt modelId="{748D22F0-410E-401F-8B4C-BE8DFF6FB4FF}" type="pres">
      <dgm:prSet presAssocID="{AFA710BE-958E-45ED-9BA8-09AC4E22153C}" presName="dummy" presStyleCnt="0"/>
      <dgm:spPr/>
    </dgm:pt>
    <dgm:pt modelId="{A198CB71-06E1-407D-BE9F-EDD3A909CB9C}" type="pres">
      <dgm:prSet presAssocID="{49BEE55B-E8FE-44BB-8B48-072FDCC295B6}" presName="sibTrans" presStyleLbl="sibTrans2D1" presStyleIdx="2" presStyleCnt="5"/>
      <dgm:spPr/>
      <dgm:t>
        <a:bodyPr/>
        <a:lstStyle/>
        <a:p>
          <a:pPr rtl="1"/>
          <a:endParaRPr lang="fa-IR"/>
        </a:p>
      </dgm:t>
    </dgm:pt>
    <dgm:pt modelId="{403A08AD-D383-45E5-BB95-EA686A0CB68F}" type="pres">
      <dgm:prSet presAssocID="{F9E353EA-1BD8-4877-8452-1335752F7A6F}" presName="node" presStyleLbl="node1" presStyleIdx="3" presStyleCnt="5">
        <dgm:presLayoutVars>
          <dgm:bulletEnabled val="1"/>
        </dgm:presLayoutVars>
      </dgm:prSet>
      <dgm:spPr/>
      <dgm:t>
        <a:bodyPr/>
        <a:lstStyle/>
        <a:p>
          <a:pPr rtl="1"/>
          <a:endParaRPr lang="fa-IR"/>
        </a:p>
      </dgm:t>
    </dgm:pt>
    <dgm:pt modelId="{985D8460-C643-4E17-AAF4-6AD9CD26ACE9}" type="pres">
      <dgm:prSet presAssocID="{F9E353EA-1BD8-4877-8452-1335752F7A6F}" presName="dummy" presStyleCnt="0"/>
      <dgm:spPr/>
    </dgm:pt>
    <dgm:pt modelId="{26BBFCCD-8AFA-4BFF-9B9D-96106ABE6236}" type="pres">
      <dgm:prSet presAssocID="{8C690A7C-CF5D-41B7-A430-70F2458E601E}" presName="sibTrans" presStyleLbl="sibTrans2D1" presStyleIdx="3" presStyleCnt="5"/>
      <dgm:spPr/>
      <dgm:t>
        <a:bodyPr/>
        <a:lstStyle/>
        <a:p>
          <a:pPr rtl="1"/>
          <a:endParaRPr lang="fa-IR"/>
        </a:p>
      </dgm:t>
    </dgm:pt>
    <dgm:pt modelId="{1DE4EC74-38CF-4093-A0D1-B7E08A7E8FFC}" type="pres">
      <dgm:prSet presAssocID="{03667B25-08F6-4F3E-962F-012C3125507E}" presName="node" presStyleLbl="node1" presStyleIdx="4" presStyleCnt="5">
        <dgm:presLayoutVars>
          <dgm:bulletEnabled val="1"/>
        </dgm:presLayoutVars>
      </dgm:prSet>
      <dgm:spPr/>
      <dgm:t>
        <a:bodyPr/>
        <a:lstStyle/>
        <a:p>
          <a:pPr rtl="1"/>
          <a:endParaRPr lang="fa-IR"/>
        </a:p>
      </dgm:t>
    </dgm:pt>
    <dgm:pt modelId="{DE691A12-CB73-4247-82DA-686CE234315A}" type="pres">
      <dgm:prSet presAssocID="{03667B25-08F6-4F3E-962F-012C3125507E}" presName="dummy" presStyleCnt="0"/>
      <dgm:spPr/>
    </dgm:pt>
    <dgm:pt modelId="{832000EF-79F0-41F2-91C1-233EB888E6B9}" type="pres">
      <dgm:prSet presAssocID="{8713FBCC-51B4-4F42-B374-25C8A64E5775}" presName="sibTrans" presStyleLbl="sibTrans2D1" presStyleIdx="4" presStyleCnt="5"/>
      <dgm:spPr/>
      <dgm:t>
        <a:bodyPr/>
        <a:lstStyle/>
        <a:p>
          <a:pPr rtl="1"/>
          <a:endParaRPr lang="fa-IR"/>
        </a:p>
      </dgm:t>
    </dgm:pt>
  </dgm:ptLst>
  <dgm:cxnLst>
    <dgm:cxn modelId="{6BD1A1AB-BEDE-4492-A668-1CDDA2C64901}" type="presOf" srcId="{AFA710BE-958E-45ED-9BA8-09AC4E22153C}" destId="{52EFA40D-EC1C-4C89-8A7B-C47E248F1875}" srcOrd="0" destOrd="0" presId="urn:microsoft.com/office/officeart/2005/8/layout/radial6"/>
    <dgm:cxn modelId="{31FD3D6D-DD16-4CAE-B2F8-611243588AD3}" type="presOf" srcId="{F9E353EA-1BD8-4877-8452-1335752F7A6F}" destId="{403A08AD-D383-45E5-BB95-EA686A0CB68F}" srcOrd="0" destOrd="0" presId="urn:microsoft.com/office/officeart/2005/8/layout/radial6"/>
    <dgm:cxn modelId="{39181AF9-9575-4D6C-8E36-B1E0F35C9237}" srcId="{C7169CF0-E272-49A0-A42F-7FBBEA394F16}" destId="{F9E353EA-1BD8-4877-8452-1335752F7A6F}" srcOrd="3" destOrd="0" parTransId="{A03806F5-4430-4A62-AD76-8EBAEAF39CBA}" sibTransId="{8C690A7C-CF5D-41B7-A430-70F2458E601E}"/>
    <dgm:cxn modelId="{0E477470-8E14-42FB-BE34-F918052DD935}" type="presOf" srcId="{8713FBCC-51B4-4F42-B374-25C8A64E5775}" destId="{832000EF-79F0-41F2-91C1-233EB888E6B9}" srcOrd="0" destOrd="0" presId="urn:microsoft.com/office/officeart/2005/8/layout/radial6"/>
    <dgm:cxn modelId="{876308C5-A1C9-419B-863A-9CEFBE2D5D21}" srcId="{C7169CF0-E272-49A0-A42F-7FBBEA394F16}" destId="{72DE1472-DDFC-4F04-8B1E-3FFFD517C296}" srcOrd="0" destOrd="0" parTransId="{5E61998D-CEB2-4B00-AB5A-364D2018B255}" sibTransId="{2EE8EB1D-DD1E-4D09-955F-B6DB960A98FB}"/>
    <dgm:cxn modelId="{831B183A-B779-4F8F-9486-C3DD9D745659}" type="presOf" srcId="{72DE1472-DDFC-4F04-8B1E-3FFFD517C296}" destId="{DDCD58A9-6E40-4D0F-BFA1-07ECF8107706}" srcOrd="0" destOrd="0" presId="urn:microsoft.com/office/officeart/2005/8/layout/radial6"/>
    <dgm:cxn modelId="{3FB39817-B924-426D-AF41-C7C052FA6798}" srcId="{27419408-6F86-4A7D-87C0-893028FD9F10}" destId="{C7169CF0-E272-49A0-A42F-7FBBEA394F16}" srcOrd="0" destOrd="0" parTransId="{DB5DE874-D2A5-49A0-982E-AF0A09454ED4}" sibTransId="{2A08B533-E477-4F7E-B84A-392622068442}"/>
    <dgm:cxn modelId="{22386894-5201-431D-92EB-4B2DEB0D1BE4}" type="presOf" srcId="{27419408-6F86-4A7D-87C0-893028FD9F10}" destId="{73E36755-F1E6-45CC-85DE-AE6FB060F105}" srcOrd="0" destOrd="0" presId="urn:microsoft.com/office/officeart/2005/8/layout/radial6"/>
    <dgm:cxn modelId="{47D95FD7-35B6-4141-AF34-2DFC9A2DA371}" srcId="{C7169CF0-E272-49A0-A42F-7FBBEA394F16}" destId="{AFA710BE-958E-45ED-9BA8-09AC4E22153C}" srcOrd="2" destOrd="0" parTransId="{4B00F458-E1FC-4E42-90AB-1B9BF24E54A1}" sibTransId="{49BEE55B-E8FE-44BB-8B48-072FDCC295B6}"/>
    <dgm:cxn modelId="{9EE3740C-0CAD-410C-9006-3A4F7FFED7DD}" type="presOf" srcId="{2EE8EB1D-DD1E-4D09-955F-B6DB960A98FB}" destId="{43B71C1B-9C33-4703-9BEF-6D724DEAD1DA}" srcOrd="0" destOrd="0" presId="urn:microsoft.com/office/officeart/2005/8/layout/radial6"/>
    <dgm:cxn modelId="{D5BE06FC-04CC-4BBA-9DD8-24E2C21C14FE}" type="presOf" srcId="{C7169CF0-E272-49A0-A42F-7FBBEA394F16}" destId="{30EC017F-9923-4E77-BF7D-0FF4BFFA59CC}" srcOrd="0" destOrd="0" presId="urn:microsoft.com/office/officeart/2005/8/layout/radial6"/>
    <dgm:cxn modelId="{4BB9140E-2E79-4399-B58F-44CFAC0868BD}" type="presOf" srcId="{8C690A7C-CF5D-41B7-A430-70F2458E601E}" destId="{26BBFCCD-8AFA-4BFF-9B9D-96106ABE6236}" srcOrd="0" destOrd="0" presId="urn:microsoft.com/office/officeart/2005/8/layout/radial6"/>
    <dgm:cxn modelId="{5CA326EA-D2EF-4600-BA0C-8C35E97A5A75}" type="presOf" srcId="{49BEE55B-E8FE-44BB-8B48-072FDCC295B6}" destId="{A198CB71-06E1-407D-BE9F-EDD3A909CB9C}" srcOrd="0" destOrd="0" presId="urn:microsoft.com/office/officeart/2005/8/layout/radial6"/>
    <dgm:cxn modelId="{E5ECA80B-FA5D-476B-9E64-6693D760BB71}" srcId="{C7169CF0-E272-49A0-A42F-7FBBEA394F16}" destId="{03667B25-08F6-4F3E-962F-012C3125507E}" srcOrd="4" destOrd="0" parTransId="{68C6135D-27E5-463B-9D2B-402B4B39A905}" sibTransId="{8713FBCC-51B4-4F42-B374-25C8A64E5775}"/>
    <dgm:cxn modelId="{CEF31D52-62DA-44B2-8D67-DBE7A3EF7FE8}" type="presOf" srcId="{DC45AE8E-F9F0-4C9F-A3F5-D8C3792BBA3C}" destId="{D204328B-1A5B-4585-A111-C227D73D2ABB}" srcOrd="0" destOrd="0" presId="urn:microsoft.com/office/officeart/2005/8/layout/radial6"/>
    <dgm:cxn modelId="{D67FA949-50F8-4ABB-9421-7FAC5B112A8E}" type="presOf" srcId="{352AF4D6-0BD6-4BC2-A733-EDB2A121A1B4}" destId="{2A71B723-3F23-455F-958F-21E00EA2EF4C}" srcOrd="0" destOrd="0" presId="urn:microsoft.com/office/officeart/2005/8/layout/radial6"/>
    <dgm:cxn modelId="{01D40BCF-5C45-4DD0-A6EA-9CFB6787F15B}" type="presOf" srcId="{03667B25-08F6-4F3E-962F-012C3125507E}" destId="{1DE4EC74-38CF-4093-A0D1-B7E08A7E8FFC}" srcOrd="0" destOrd="0" presId="urn:microsoft.com/office/officeart/2005/8/layout/radial6"/>
    <dgm:cxn modelId="{83B560D5-0DC1-4BA8-B6E1-CC44CAF0541F}" srcId="{C7169CF0-E272-49A0-A42F-7FBBEA394F16}" destId="{DC45AE8E-F9F0-4C9F-A3F5-D8C3792BBA3C}" srcOrd="1" destOrd="0" parTransId="{557EC597-015F-46CE-84B4-EDD35CB1E53A}" sibTransId="{352AF4D6-0BD6-4BC2-A733-EDB2A121A1B4}"/>
    <dgm:cxn modelId="{C06A702F-DB8B-471B-8565-FD6160AE9CB4}" type="presParOf" srcId="{73E36755-F1E6-45CC-85DE-AE6FB060F105}" destId="{30EC017F-9923-4E77-BF7D-0FF4BFFA59CC}" srcOrd="0" destOrd="0" presId="urn:microsoft.com/office/officeart/2005/8/layout/radial6"/>
    <dgm:cxn modelId="{4FF407A2-9C98-4D97-BD89-C18DD736D498}" type="presParOf" srcId="{73E36755-F1E6-45CC-85DE-AE6FB060F105}" destId="{DDCD58A9-6E40-4D0F-BFA1-07ECF8107706}" srcOrd="1" destOrd="0" presId="urn:microsoft.com/office/officeart/2005/8/layout/radial6"/>
    <dgm:cxn modelId="{E77AB74A-AC82-410F-BCB9-9F4F6306DB14}" type="presParOf" srcId="{73E36755-F1E6-45CC-85DE-AE6FB060F105}" destId="{F9F8E9DE-D9E1-43D9-AC76-0006B3E8CC97}" srcOrd="2" destOrd="0" presId="urn:microsoft.com/office/officeart/2005/8/layout/radial6"/>
    <dgm:cxn modelId="{63CC2AF0-A633-495E-8D7C-D4BBE0750635}" type="presParOf" srcId="{73E36755-F1E6-45CC-85DE-AE6FB060F105}" destId="{43B71C1B-9C33-4703-9BEF-6D724DEAD1DA}" srcOrd="3" destOrd="0" presId="urn:microsoft.com/office/officeart/2005/8/layout/radial6"/>
    <dgm:cxn modelId="{26C2E120-9AEB-42EC-8671-8F31F1FDFA34}" type="presParOf" srcId="{73E36755-F1E6-45CC-85DE-AE6FB060F105}" destId="{D204328B-1A5B-4585-A111-C227D73D2ABB}" srcOrd="4" destOrd="0" presId="urn:microsoft.com/office/officeart/2005/8/layout/radial6"/>
    <dgm:cxn modelId="{5B7D74B2-5C4C-4610-80D5-F007CBAA4F0E}" type="presParOf" srcId="{73E36755-F1E6-45CC-85DE-AE6FB060F105}" destId="{8FE2F006-07FB-491C-92A4-6594E241723C}" srcOrd="5" destOrd="0" presId="urn:microsoft.com/office/officeart/2005/8/layout/radial6"/>
    <dgm:cxn modelId="{5B6FB1D8-F55F-4F3A-BF01-3C95E46B8022}" type="presParOf" srcId="{73E36755-F1E6-45CC-85DE-AE6FB060F105}" destId="{2A71B723-3F23-455F-958F-21E00EA2EF4C}" srcOrd="6" destOrd="0" presId="urn:microsoft.com/office/officeart/2005/8/layout/radial6"/>
    <dgm:cxn modelId="{455E8E09-88DB-4CD6-BF0A-E9F46CC3B73E}" type="presParOf" srcId="{73E36755-F1E6-45CC-85DE-AE6FB060F105}" destId="{52EFA40D-EC1C-4C89-8A7B-C47E248F1875}" srcOrd="7" destOrd="0" presId="urn:microsoft.com/office/officeart/2005/8/layout/radial6"/>
    <dgm:cxn modelId="{7665B90E-5F2A-4A2B-970E-4D07461831C7}" type="presParOf" srcId="{73E36755-F1E6-45CC-85DE-AE6FB060F105}" destId="{748D22F0-410E-401F-8B4C-BE8DFF6FB4FF}" srcOrd="8" destOrd="0" presId="urn:microsoft.com/office/officeart/2005/8/layout/radial6"/>
    <dgm:cxn modelId="{BE22C69C-3599-485C-8847-914414E781BF}" type="presParOf" srcId="{73E36755-F1E6-45CC-85DE-AE6FB060F105}" destId="{A198CB71-06E1-407D-BE9F-EDD3A909CB9C}" srcOrd="9" destOrd="0" presId="urn:microsoft.com/office/officeart/2005/8/layout/radial6"/>
    <dgm:cxn modelId="{0000328C-0C88-4B84-A476-434E893E475C}" type="presParOf" srcId="{73E36755-F1E6-45CC-85DE-AE6FB060F105}" destId="{403A08AD-D383-45E5-BB95-EA686A0CB68F}" srcOrd="10" destOrd="0" presId="urn:microsoft.com/office/officeart/2005/8/layout/radial6"/>
    <dgm:cxn modelId="{818A4AA2-8FB7-4051-A18C-A742814A2375}" type="presParOf" srcId="{73E36755-F1E6-45CC-85DE-AE6FB060F105}" destId="{985D8460-C643-4E17-AAF4-6AD9CD26ACE9}" srcOrd="11" destOrd="0" presId="urn:microsoft.com/office/officeart/2005/8/layout/radial6"/>
    <dgm:cxn modelId="{19B90C1E-5130-4860-A99E-67FED7EB0E52}" type="presParOf" srcId="{73E36755-F1E6-45CC-85DE-AE6FB060F105}" destId="{26BBFCCD-8AFA-4BFF-9B9D-96106ABE6236}" srcOrd="12" destOrd="0" presId="urn:microsoft.com/office/officeart/2005/8/layout/radial6"/>
    <dgm:cxn modelId="{D09A7B3E-2B36-4AB5-B069-049742FE85ED}" type="presParOf" srcId="{73E36755-F1E6-45CC-85DE-AE6FB060F105}" destId="{1DE4EC74-38CF-4093-A0D1-B7E08A7E8FFC}" srcOrd="13" destOrd="0" presId="urn:microsoft.com/office/officeart/2005/8/layout/radial6"/>
    <dgm:cxn modelId="{3B958ADC-51C9-427B-9FB3-8AEEBBFF6E47}" type="presParOf" srcId="{73E36755-F1E6-45CC-85DE-AE6FB060F105}" destId="{DE691A12-CB73-4247-82DA-686CE234315A}" srcOrd="14" destOrd="0" presId="urn:microsoft.com/office/officeart/2005/8/layout/radial6"/>
    <dgm:cxn modelId="{81311DE3-007C-4641-B56F-561B31F8B228}" type="presParOf" srcId="{73E36755-F1E6-45CC-85DE-AE6FB060F105}" destId="{832000EF-79F0-41F2-91C1-233EB888E6B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C0F569F-73EA-44FD-8F58-C5908E1DBE6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EB9600EC-BDFC-42BF-80AC-67107DFA3D48}">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محاسبه کل گاز منتقل‌شده در طول عمر سیستم بر مبنای هزینه­های سال اول </a:t>
          </a:r>
          <a:endParaRPr lang="fa-IR" sz="1200" b="1" dirty="0">
            <a:cs typeface="B Nazanin" pitchFamily="2" charset="-78"/>
          </a:endParaRPr>
        </a:p>
      </dgm:t>
    </dgm:pt>
    <dgm:pt modelId="{881DF127-D604-4795-B54A-C35BECA92A43}" type="parTrans" cxnId="{186BBF03-CFD7-4B55-BF48-95452A3BF023}">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200">
            <a:ln>
              <a:solidFill>
                <a:schemeClr val="tx1"/>
              </a:solidFill>
              <a:headEnd type="stealth"/>
            </a:ln>
          </a:endParaRPr>
        </a:p>
      </dgm:t>
    </dgm:pt>
    <dgm:pt modelId="{4E7E5759-FB43-4840-AFC3-462A9C0B12B6}" type="sibTrans" cxnId="{186BBF03-CFD7-4B55-BF48-95452A3BF023}">
      <dgm:prSet/>
      <dgm:spPr/>
      <dgm:t>
        <a:bodyPr/>
        <a:lstStyle/>
        <a:p>
          <a:pPr rtl="1"/>
          <a:endParaRPr lang="fa-IR" sz="1200"/>
        </a:p>
      </dgm:t>
    </dgm:pt>
    <dgm:pt modelId="{56C64832-119A-4DF5-B57C-87843A826E95}">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محاسبه کل هزینه‌های عملیاتی و هزینه‌های اولیه در طول عمر سیستم</a:t>
          </a:r>
          <a:endParaRPr lang="fa-IR" sz="1200" dirty="0"/>
        </a:p>
      </dgm:t>
    </dgm:pt>
    <dgm:pt modelId="{D6658996-13D2-441B-8CED-259D171E20CD}" type="parTrans" cxnId="{4168B68E-90DC-4937-9559-1DB1CBC38C59}">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200"/>
        </a:p>
      </dgm:t>
    </dgm:pt>
    <dgm:pt modelId="{636BC950-11DA-4F1A-924B-344D9A11A89E}" type="sibTrans" cxnId="{4168B68E-90DC-4937-9559-1DB1CBC38C59}">
      <dgm:prSet/>
      <dgm:spPr/>
      <dgm:t>
        <a:bodyPr/>
        <a:lstStyle/>
        <a:p>
          <a:pPr rtl="1"/>
          <a:endParaRPr lang="fa-IR" sz="1200"/>
        </a:p>
      </dgm:t>
    </dgm:pt>
    <dgm:pt modelId="{837EC1CD-5181-4AC5-A84B-6C9711E58E63}">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مجموع کل هزینه‌های عملیاتی در طول مدت عمر سیستم</a:t>
          </a:r>
          <a:endParaRPr lang="fa-IR" sz="1200" b="1" dirty="0">
            <a:cs typeface="B Nazanin" pitchFamily="2" charset="-78"/>
          </a:endParaRPr>
        </a:p>
      </dgm:t>
    </dgm:pt>
    <dgm:pt modelId="{6BA9D399-EC24-40BE-AAA7-D9E96BEB4109}" type="parTrans" cxnId="{4C69AACB-A286-40B5-B523-9F0D17E0CF9B}">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200"/>
        </a:p>
      </dgm:t>
    </dgm:pt>
    <dgm:pt modelId="{AD224044-831F-4C2F-824A-91409FB63109}" type="sibTrans" cxnId="{4C69AACB-A286-40B5-B523-9F0D17E0CF9B}">
      <dgm:prSet/>
      <dgm:spPr/>
      <dgm:t>
        <a:bodyPr/>
        <a:lstStyle/>
        <a:p>
          <a:pPr rtl="1"/>
          <a:endParaRPr lang="fa-IR" sz="1200"/>
        </a:p>
      </dgm:t>
    </dgm:pt>
    <dgm:pt modelId="{281553FE-9999-44C7-84E2-CFD0943B104C}">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1"/>
          <a:r>
            <a:rPr lang="en-US" sz="2400" b="1" dirty="0" smtClean="0">
              <a:latin typeface="Arial" pitchFamily="34" charset="0"/>
              <a:cs typeface="Arial" pitchFamily="34" charset="0"/>
            </a:rPr>
            <a:t>ATCI</a:t>
          </a:r>
          <a:endParaRPr lang="fa-IR" sz="2400" b="1" dirty="0">
            <a:latin typeface="Arial" pitchFamily="34" charset="0"/>
            <a:cs typeface="Arial" pitchFamily="34" charset="0"/>
          </a:endParaRPr>
        </a:p>
      </dgm:t>
    </dgm:pt>
    <dgm:pt modelId="{DC0A4018-0A1C-4095-BA06-008DC0134752}" type="parTrans" cxnId="{49EA5434-05D0-46C7-900A-1A79488F674A}">
      <dgm:prSet/>
      <dgm:spPr/>
      <dgm:t>
        <a:bodyPr/>
        <a:lstStyle/>
        <a:p>
          <a:pPr rtl="1"/>
          <a:endParaRPr lang="fa-IR" sz="1200"/>
        </a:p>
      </dgm:t>
    </dgm:pt>
    <dgm:pt modelId="{9A1EBADF-3584-4800-B7C3-F95F449DBE78}" type="sibTrans" cxnId="{49EA5434-05D0-46C7-900A-1A79488F674A}">
      <dgm:prSet/>
      <dgm:spPr/>
      <dgm:t>
        <a:bodyPr/>
        <a:lstStyle/>
        <a:p>
          <a:pPr rtl="1"/>
          <a:endParaRPr lang="fa-IR" sz="1200"/>
        </a:p>
      </dgm:t>
    </dgm:pt>
    <dgm:pt modelId="{ECDC6527-04BC-47F4-9DF5-718DA9A2217C}">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محاسبه حجم گاز انتقال داده‌شده در سال </a:t>
          </a:r>
          <a:r>
            <a:rPr lang="en-US" sz="1200" b="1" dirty="0" smtClean="0">
              <a:cs typeface="B Nazanin" pitchFamily="2" charset="-78"/>
            </a:rPr>
            <a:t>k</a:t>
          </a:r>
          <a:r>
            <a:rPr lang="fa-IR" sz="1200" b="1" dirty="0" smtClean="0">
              <a:cs typeface="B Nazanin" pitchFamily="2" charset="-78"/>
            </a:rPr>
            <a:t> ام که بر مبنای سال اول </a:t>
          </a:r>
          <a:endParaRPr lang="fa-IR" sz="1200" dirty="0">
            <a:cs typeface="B Nazanin" pitchFamily="2" charset="-78"/>
          </a:endParaRPr>
        </a:p>
      </dgm:t>
    </dgm:pt>
    <dgm:pt modelId="{90F3CAA7-683C-4F1B-84BA-36012B79E0ED}" type="parTrans" cxnId="{454493DC-912A-469F-916A-32B583657322}">
      <dgm:prSet custT="1"/>
      <dgm:spPr>
        <a:ln>
          <a:headEnd type="arrow" w="med" len="med"/>
          <a:tailEnd type="none" w="med" len="med"/>
        </a:ln>
      </dgm:spPr>
      <dgm:t>
        <a:bodyPr/>
        <a:lstStyle/>
        <a:p>
          <a:pPr rtl="1"/>
          <a:endParaRPr lang="fa-IR" sz="1200"/>
        </a:p>
      </dgm:t>
    </dgm:pt>
    <dgm:pt modelId="{DA7E3D91-4487-4863-9408-34816FDD0AA3}" type="sibTrans" cxnId="{454493DC-912A-469F-916A-32B583657322}">
      <dgm:prSet/>
      <dgm:spPr/>
      <dgm:t>
        <a:bodyPr/>
        <a:lstStyle/>
        <a:p>
          <a:pPr rtl="1"/>
          <a:endParaRPr lang="fa-IR" sz="1200"/>
        </a:p>
      </dgm:t>
    </dgm:pt>
    <dgm:pt modelId="{9A4EF5B0-54A2-4A45-BC4D-A3BE0D8CA358}">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محاسبه هزینه‌های اولیه </a:t>
          </a:r>
          <a:r>
            <a:rPr lang="fa-IR" sz="1200" b="1" dirty="0" smtClean="0">
              <a:latin typeface="+mj-lt"/>
              <a:cs typeface="B Nazanin" pitchFamily="2" charset="-78"/>
            </a:rPr>
            <a:t>(</a:t>
          </a:r>
          <a:r>
            <a:rPr lang="en-US" sz="1200" b="1" dirty="0" smtClean="0">
              <a:latin typeface="+mj-lt"/>
              <a:cs typeface="B Nazanin" pitchFamily="2" charset="-78"/>
            </a:rPr>
            <a:t>(IC</a:t>
          </a:r>
          <a:endParaRPr lang="fa-IR" sz="1200" b="1" dirty="0"/>
        </a:p>
      </dgm:t>
    </dgm:pt>
    <dgm:pt modelId="{48D41240-9286-4EBA-82B8-608E99DD961D}" type="parTrans" cxnId="{487A226A-B66B-484F-9DCC-A0E6C117CED2}">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200">
            <a:ln w="57150">
              <a:solidFill>
                <a:schemeClr val="tx1"/>
              </a:solidFill>
            </a:ln>
          </a:endParaRPr>
        </a:p>
      </dgm:t>
    </dgm:pt>
    <dgm:pt modelId="{4FD66F71-BC95-4734-B8CC-3BF83A36C96C}" type="sibTrans" cxnId="{487A226A-B66B-484F-9DCC-A0E6C117CED2}">
      <dgm:prSet/>
      <dgm:spPr/>
      <dgm:t>
        <a:bodyPr/>
        <a:lstStyle/>
        <a:p>
          <a:pPr rtl="1"/>
          <a:endParaRPr lang="fa-IR" sz="1200"/>
        </a:p>
      </dgm:t>
    </dgm:pt>
    <dgm:pt modelId="{20D27395-F14E-46C8-8E13-A3431A1AD4C3}">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محاسبه هزینه‌های عملیاتی در سال </a:t>
          </a:r>
          <a:r>
            <a:rPr lang="en-US" sz="1200" b="1" dirty="0" smtClean="0">
              <a:cs typeface="B Nazanin" pitchFamily="2" charset="-78"/>
            </a:rPr>
            <a:t>k</a:t>
          </a:r>
          <a:r>
            <a:rPr lang="fa-IR" sz="1200" b="1" dirty="0" smtClean="0">
              <a:cs typeface="B Nazanin" pitchFamily="2" charset="-78"/>
            </a:rPr>
            <a:t> ام بر مبنای سال اول</a:t>
          </a:r>
          <a:endParaRPr lang="fa-IR" sz="1200" b="1" dirty="0">
            <a:cs typeface="B Nazanin" pitchFamily="2" charset="-78"/>
          </a:endParaRPr>
        </a:p>
      </dgm:t>
    </dgm:pt>
    <dgm:pt modelId="{D91CCF4E-ADC8-4004-9722-1F709F7164AA}" type="parTrans" cxnId="{5C268F5B-404E-480F-99DB-B1A9366D5522}">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200"/>
        </a:p>
      </dgm:t>
    </dgm:pt>
    <dgm:pt modelId="{54AFE7F5-75D8-4DE2-9803-6ECCD77DD201}" type="sibTrans" cxnId="{5C268F5B-404E-480F-99DB-B1A9366D5522}">
      <dgm:prSet/>
      <dgm:spPr/>
      <dgm:t>
        <a:bodyPr/>
        <a:lstStyle/>
        <a:p>
          <a:pPr rtl="1"/>
          <a:endParaRPr lang="fa-IR" sz="1200"/>
        </a:p>
      </dgm:t>
    </dgm:pt>
    <dgm:pt modelId="{11F027F0-B457-4BDE-8815-4587B4D85494}">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200" b="1" dirty="0" smtClean="0">
              <a:cs typeface="B Nazanin" pitchFamily="2" charset="-78"/>
            </a:rPr>
            <a:t>هزینه‌های عملیاتی سالانه در سال </a:t>
          </a:r>
          <a:r>
            <a:rPr lang="en-US" sz="1200" b="1" dirty="0" smtClean="0">
              <a:cs typeface="B Nazanin" pitchFamily="2" charset="-78"/>
            </a:rPr>
            <a:t>k</a:t>
          </a:r>
          <a:r>
            <a:rPr lang="fa-IR" sz="1200" b="1" dirty="0" smtClean="0">
              <a:cs typeface="B Nazanin" pitchFamily="2" charset="-78"/>
            </a:rPr>
            <a:t> ام</a:t>
          </a:r>
          <a:endParaRPr lang="fa-IR" sz="1200" b="1" dirty="0">
            <a:cs typeface="B Nazanin" pitchFamily="2" charset="-78"/>
          </a:endParaRPr>
        </a:p>
      </dgm:t>
    </dgm:pt>
    <dgm:pt modelId="{CEF925BE-E5C1-4C5D-B360-11F92FBA0C7D}" type="parTrans" cxnId="{9CBC66E4-1BBB-4688-9928-3E8CA6A00C08}">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200"/>
        </a:p>
      </dgm:t>
    </dgm:pt>
    <dgm:pt modelId="{6349EEBF-9B71-4714-920E-DE4FCFD85953}" type="sibTrans" cxnId="{9CBC66E4-1BBB-4688-9928-3E8CA6A00C08}">
      <dgm:prSet/>
      <dgm:spPr/>
      <dgm:t>
        <a:bodyPr/>
        <a:lstStyle/>
        <a:p>
          <a:pPr rtl="1"/>
          <a:endParaRPr lang="fa-IR" sz="1200"/>
        </a:p>
      </dgm:t>
    </dgm:pt>
    <dgm:pt modelId="{AFB696ED-15C2-4CA9-86DE-57CE028160CC}" type="pres">
      <dgm:prSet presAssocID="{2C0F569F-73EA-44FD-8F58-C5908E1DBE62}" presName="diagram" presStyleCnt="0">
        <dgm:presLayoutVars>
          <dgm:chPref val="1"/>
          <dgm:dir/>
          <dgm:animOne val="branch"/>
          <dgm:animLvl val="lvl"/>
          <dgm:resizeHandles val="exact"/>
        </dgm:presLayoutVars>
      </dgm:prSet>
      <dgm:spPr/>
      <dgm:t>
        <a:bodyPr/>
        <a:lstStyle/>
        <a:p>
          <a:endParaRPr lang="en-US"/>
        </a:p>
      </dgm:t>
    </dgm:pt>
    <dgm:pt modelId="{E4E6BE6D-72DE-468A-A4C7-5CAAAAE4AE13}" type="pres">
      <dgm:prSet presAssocID="{281553FE-9999-44C7-84E2-CFD0943B104C}" presName="root1" presStyleCnt="0"/>
      <dgm:spPr/>
    </dgm:pt>
    <dgm:pt modelId="{24CCB0EB-BF2A-4F23-976E-53E82DE81156}" type="pres">
      <dgm:prSet presAssocID="{281553FE-9999-44C7-84E2-CFD0943B104C}" presName="LevelOneTextNode" presStyleLbl="node0" presStyleIdx="0" presStyleCnt="1">
        <dgm:presLayoutVars>
          <dgm:chPref val="3"/>
        </dgm:presLayoutVars>
      </dgm:prSet>
      <dgm:spPr/>
      <dgm:t>
        <a:bodyPr/>
        <a:lstStyle/>
        <a:p>
          <a:pPr rtl="1"/>
          <a:endParaRPr lang="fa-IR"/>
        </a:p>
      </dgm:t>
    </dgm:pt>
    <dgm:pt modelId="{1888B7EF-F249-4667-B49E-B08752E325B0}" type="pres">
      <dgm:prSet presAssocID="{281553FE-9999-44C7-84E2-CFD0943B104C}" presName="level2hierChild" presStyleCnt="0"/>
      <dgm:spPr/>
    </dgm:pt>
    <dgm:pt modelId="{6C323934-E4B1-4013-9EC2-A1F3BB1C5DA4}" type="pres">
      <dgm:prSet presAssocID="{D6658996-13D2-441B-8CED-259D171E20CD}" presName="conn2-1" presStyleLbl="parChTrans1D2" presStyleIdx="0" presStyleCnt="2"/>
      <dgm:spPr/>
      <dgm:t>
        <a:bodyPr/>
        <a:lstStyle/>
        <a:p>
          <a:endParaRPr lang="en-US"/>
        </a:p>
      </dgm:t>
    </dgm:pt>
    <dgm:pt modelId="{8C8DC829-5DAB-498D-88C2-1EB149F26FD1}" type="pres">
      <dgm:prSet presAssocID="{D6658996-13D2-441B-8CED-259D171E20CD}" presName="connTx" presStyleLbl="parChTrans1D2" presStyleIdx="0" presStyleCnt="2"/>
      <dgm:spPr/>
      <dgm:t>
        <a:bodyPr/>
        <a:lstStyle/>
        <a:p>
          <a:endParaRPr lang="en-US"/>
        </a:p>
      </dgm:t>
    </dgm:pt>
    <dgm:pt modelId="{45E5BF3B-1A19-4175-8E37-D90C8B8E8F3C}" type="pres">
      <dgm:prSet presAssocID="{56C64832-119A-4DF5-B57C-87843A826E95}" presName="root2" presStyleCnt="0"/>
      <dgm:spPr/>
    </dgm:pt>
    <dgm:pt modelId="{FA3AFF5A-904C-4F88-A296-B199B2D6130B}" type="pres">
      <dgm:prSet presAssocID="{56C64832-119A-4DF5-B57C-87843A826E95}" presName="LevelTwoTextNode" presStyleLbl="node2" presStyleIdx="0" presStyleCnt="2" custLinFactNeighborY="2975">
        <dgm:presLayoutVars>
          <dgm:chPref val="3"/>
        </dgm:presLayoutVars>
      </dgm:prSet>
      <dgm:spPr/>
      <dgm:t>
        <a:bodyPr/>
        <a:lstStyle/>
        <a:p>
          <a:pPr rtl="1"/>
          <a:endParaRPr lang="fa-IR"/>
        </a:p>
      </dgm:t>
    </dgm:pt>
    <dgm:pt modelId="{B73DF01F-E5BC-4BA5-B52C-0A478C2607E1}" type="pres">
      <dgm:prSet presAssocID="{56C64832-119A-4DF5-B57C-87843A826E95}" presName="level3hierChild" presStyleCnt="0"/>
      <dgm:spPr/>
    </dgm:pt>
    <dgm:pt modelId="{00E85D00-84E3-47DD-929C-3804BB036793}" type="pres">
      <dgm:prSet presAssocID="{48D41240-9286-4EBA-82B8-608E99DD961D}" presName="conn2-1" presStyleLbl="parChTrans1D3" presStyleIdx="0" presStyleCnt="3"/>
      <dgm:spPr/>
      <dgm:t>
        <a:bodyPr/>
        <a:lstStyle/>
        <a:p>
          <a:endParaRPr lang="en-US"/>
        </a:p>
      </dgm:t>
    </dgm:pt>
    <dgm:pt modelId="{70596C4C-59CB-4E7C-8E12-C941957C5F43}" type="pres">
      <dgm:prSet presAssocID="{48D41240-9286-4EBA-82B8-608E99DD961D}" presName="connTx" presStyleLbl="parChTrans1D3" presStyleIdx="0" presStyleCnt="3"/>
      <dgm:spPr/>
      <dgm:t>
        <a:bodyPr/>
        <a:lstStyle/>
        <a:p>
          <a:endParaRPr lang="en-US"/>
        </a:p>
      </dgm:t>
    </dgm:pt>
    <dgm:pt modelId="{608CB805-F44B-4B44-847A-AA4F0CC6298A}" type="pres">
      <dgm:prSet presAssocID="{9A4EF5B0-54A2-4A45-BC4D-A3BE0D8CA358}" presName="root2" presStyleCnt="0"/>
      <dgm:spPr/>
    </dgm:pt>
    <dgm:pt modelId="{AF9D37A9-AC95-4FE0-882A-8F8FEAE7C6B8}" type="pres">
      <dgm:prSet presAssocID="{9A4EF5B0-54A2-4A45-BC4D-A3BE0D8CA358}" presName="LevelTwoTextNode" presStyleLbl="node3" presStyleIdx="0" presStyleCnt="3" custLinFactX="40636" custLinFactNeighborX="100000" custLinFactNeighborY="-47673">
        <dgm:presLayoutVars>
          <dgm:chPref val="3"/>
        </dgm:presLayoutVars>
      </dgm:prSet>
      <dgm:spPr/>
      <dgm:t>
        <a:bodyPr/>
        <a:lstStyle/>
        <a:p>
          <a:pPr rtl="1"/>
          <a:endParaRPr lang="fa-IR"/>
        </a:p>
      </dgm:t>
    </dgm:pt>
    <dgm:pt modelId="{A076ACB6-AA20-4544-A492-061AFDB7DEA8}" type="pres">
      <dgm:prSet presAssocID="{9A4EF5B0-54A2-4A45-BC4D-A3BE0D8CA358}" presName="level3hierChild" presStyleCnt="0"/>
      <dgm:spPr/>
    </dgm:pt>
    <dgm:pt modelId="{8A71DAF9-ECE2-4800-AD6F-5D11BAA8D644}" type="pres">
      <dgm:prSet presAssocID="{6BA9D399-EC24-40BE-AAA7-D9E96BEB4109}" presName="conn2-1" presStyleLbl="parChTrans1D3" presStyleIdx="1" presStyleCnt="3"/>
      <dgm:spPr/>
      <dgm:t>
        <a:bodyPr/>
        <a:lstStyle/>
        <a:p>
          <a:endParaRPr lang="en-US"/>
        </a:p>
      </dgm:t>
    </dgm:pt>
    <dgm:pt modelId="{465D375E-032A-4289-B8F5-04EBAB217A95}" type="pres">
      <dgm:prSet presAssocID="{6BA9D399-EC24-40BE-AAA7-D9E96BEB4109}" presName="connTx" presStyleLbl="parChTrans1D3" presStyleIdx="1" presStyleCnt="3"/>
      <dgm:spPr/>
      <dgm:t>
        <a:bodyPr/>
        <a:lstStyle/>
        <a:p>
          <a:endParaRPr lang="en-US"/>
        </a:p>
      </dgm:t>
    </dgm:pt>
    <dgm:pt modelId="{19AE67F9-62D0-42EF-A0A9-1DFF4744CFA0}" type="pres">
      <dgm:prSet presAssocID="{837EC1CD-5181-4AC5-A84B-6C9711E58E63}" presName="root2" presStyleCnt="0"/>
      <dgm:spPr/>
    </dgm:pt>
    <dgm:pt modelId="{AEC85CFC-7966-4F3D-81D6-92CCCFA4217D}" type="pres">
      <dgm:prSet presAssocID="{837EC1CD-5181-4AC5-A84B-6C9711E58E63}" presName="LevelTwoTextNode" presStyleLbl="node3" presStyleIdx="1" presStyleCnt="3" custLinFactNeighborY="35974">
        <dgm:presLayoutVars>
          <dgm:chPref val="3"/>
        </dgm:presLayoutVars>
      </dgm:prSet>
      <dgm:spPr/>
      <dgm:t>
        <a:bodyPr/>
        <a:lstStyle/>
        <a:p>
          <a:pPr rtl="1"/>
          <a:endParaRPr lang="fa-IR"/>
        </a:p>
      </dgm:t>
    </dgm:pt>
    <dgm:pt modelId="{AF537AF0-4E06-4984-8B27-1F7D066F22C6}" type="pres">
      <dgm:prSet presAssocID="{837EC1CD-5181-4AC5-A84B-6C9711E58E63}" presName="level3hierChild" presStyleCnt="0"/>
      <dgm:spPr/>
    </dgm:pt>
    <dgm:pt modelId="{56EF44DA-6D0B-43E1-AD8A-DFEB33686938}" type="pres">
      <dgm:prSet presAssocID="{CEF925BE-E5C1-4C5D-B360-11F92FBA0C7D}" presName="conn2-1" presStyleLbl="parChTrans1D4" presStyleIdx="0" presStyleCnt="2"/>
      <dgm:spPr/>
      <dgm:t>
        <a:bodyPr/>
        <a:lstStyle/>
        <a:p>
          <a:endParaRPr lang="en-US"/>
        </a:p>
      </dgm:t>
    </dgm:pt>
    <dgm:pt modelId="{AD5EDA33-6E08-40F6-BCFF-11F22520F7BE}" type="pres">
      <dgm:prSet presAssocID="{CEF925BE-E5C1-4C5D-B360-11F92FBA0C7D}" presName="connTx" presStyleLbl="parChTrans1D4" presStyleIdx="0" presStyleCnt="2"/>
      <dgm:spPr/>
      <dgm:t>
        <a:bodyPr/>
        <a:lstStyle/>
        <a:p>
          <a:endParaRPr lang="en-US"/>
        </a:p>
      </dgm:t>
    </dgm:pt>
    <dgm:pt modelId="{5154D1B5-7A55-462F-B647-2C2F36B18129}" type="pres">
      <dgm:prSet presAssocID="{11F027F0-B457-4BDE-8815-4587B4D85494}" presName="root2" presStyleCnt="0"/>
      <dgm:spPr/>
    </dgm:pt>
    <dgm:pt modelId="{8E1C9D02-9A98-4663-9D02-453607F1ABDD}" type="pres">
      <dgm:prSet presAssocID="{11F027F0-B457-4BDE-8815-4587B4D85494}" presName="LevelTwoTextNode" presStyleLbl="node4" presStyleIdx="0" presStyleCnt="2" custLinFactNeighborY="39175">
        <dgm:presLayoutVars>
          <dgm:chPref val="3"/>
        </dgm:presLayoutVars>
      </dgm:prSet>
      <dgm:spPr/>
      <dgm:t>
        <a:bodyPr/>
        <a:lstStyle/>
        <a:p>
          <a:pPr rtl="1"/>
          <a:endParaRPr lang="fa-IR"/>
        </a:p>
      </dgm:t>
    </dgm:pt>
    <dgm:pt modelId="{ECF55749-CBEA-44BE-B77C-902F8CD67240}" type="pres">
      <dgm:prSet presAssocID="{11F027F0-B457-4BDE-8815-4587B4D85494}" presName="level3hierChild" presStyleCnt="0"/>
      <dgm:spPr/>
    </dgm:pt>
    <dgm:pt modelId="{E39FEC30-5769-42C5-876F-BC14743D3ED5}" type="pres">
      <dgm:prSet presAssocID="{D91CCF4E-ADC8-4004-9722-1F709F7164AA}" presName="conn2-1" presStyleLbl="parChTrans1D4" presStyleIdx="1" presStyleCnt="2"/>
      <dgm:spPr/>
      <dgm:t>
        <a:bodyPr/>
        <a:lstStyle/>
        <a:p>
          <a:endParaRPr lang="en-US"/>
        </a:p>
      </dgm:t>
    </dgm:pt>
    <dgm:pt modelId="{8B8A7AB3-1478-4FDC-90F2-09216C9504AE}" type="pres">
      <dgm:prSet presAssocID="{D91CCF4E-ADC8-4004-9722-1F709F7164AA}" presName="connTx" presStyleLbl="parChTrans1D4" presStyleIdx="1" presStyleCnt="2"/>
      <dgm:spPr/>
      <dgm:t>
        <a:bodyPr/>
        <a:lstStyle/>
        <a:p>
          <a:endParaRPr lang="en-US"/>
        </a:p>
      </dgm:t>
    </dgm:pt>
    <dgm:pt modelId="{76781E6E-4292-487E-9C5D-86007599026D}" type="pres">
      <dgm:prSet presAssocID="{20D27395-F14E-46C8-8E13-A3431A1AD4C3}" presName="root2" presStyleCnt="0"/>
      <dgm:spPr/>
    </dgm:pt>
    <dgm:pt modelId="{503CE1F1-F416-4E3F-AE95-DD81A665537D}" type="pres">
      <dgm:prSet presAssocID="{20D27395-F14E-46C8-8E13-A3431A1AD4C3}" presName="LevelTwoTextNode" presStyleLbl="node4" presStyleIdx="1" presStyleCnt="2" custLinFactNeighborX="186" custLinFactNeighborY="50874">
        <dgm:presLayoutVars>
          <dgm:chPref val="3"/>
        </dgm:presLayoutVars>
      </dgm:prSet>
      <dgm:spPr/>
      <dgm:t>
        <a:bodyPr/>
        <a:lstStyle/>
        <a:p>
          <a:pPr rtl="1"/>
          <a:endParaRPr lang="fa-IR"/>
        </a:p>
      </dgm:t>
    </dgm:pt>
    <dgm:pt modelId="{FB98B015-3C8F-4C73-8835-0B3D72B6C639}" type="pres">
      <dgm:prSet presAssocID="{20D27395-F14E-46C8-8E13-A3431A1AD4C3}" presName="level3hierChild" presStyleCnt="0"/>
      <dgm:spPr/>
    </dgm:pt>
    <dgm:pt modelId="{26A0DAB6-E55E-4A19-A90C-9CBF1E561DDA}" type="pres">
      <dgm:prSet presAssocID="{881DF127-D604-4795-B54A-C35BECA92A43}" presName="conn2-1" presStyleLbl="parChTrans1D2" presStyleIdx="1" presStyleCnt="2"/>
      <dgm:spPr/>
      <dgm:t>
        <a:bodyPr/>
        <a:lstStyle/>
        <a:p>
          <a:endParaRPr lang="en-US"/>
        </a:p>
      </dgm:t>
    </dgm:pt>
    <dgm:pt modelId="{26679B94-A9CC-4B2B-81AB-53A0B3B7FD0C}" type="pres">
      <dgm:prSet presAssocID="{881DF127-D604-4795-B54A-C35BECA92A43}" presName="connTx" presStyleLbl="parChTrans1D2" presStyleIdx="1" presStyleCnt="2"/>
      <dgm:spPr/>
      <dgm:t>
        <a:bodyPr/>
        <a:lstStyle/>
        <a:p>
          <a:endParaRPr lang="en-US"/>
        </a:p>
      </dgm:t>
    </dgm:pt>
    <dgm:pt modelId="{44819ACD-60EE-4E35-B926-B91AC6D1D3D1}" type="pres">
      <dgm:prSet presAssocID="{EB9600EC-BDFC-42BF-80AC-67107DFA3D48}" presName="root2" presStyleCnt="0"/>
      <dgm:spPr/>
    </dgm:pt>
    <dgm:pt modelId="{9C899D21-DF99-4161-A6A5-546EE88D5DEE}" type="pres">
      <dgm:prSet presAssocID="{EB9600EC-BDFC-42BF-80AC-67107DFA3D48}" presName="LevelTwoTextNode" presStyleLbl="node2" presStyleIdx="1" presStyleCnt="2" custLinFactNeighborY="47674">
        <dgm:presLayoutVars>
          <dgm:chPref val="3"/>
        </dgm:presLayoutVars>
      </dgm:prSet>
      <dgm:spPr/>
      <dgm:t>
        <a:bodyPr/>
        <a:lstStyle/>
        <a:p>
          <a:pPr rtl="1"/>
          <a:endParaRPr lang="fa-IR"/>
        </a:p>
      </dgm:t>
    </dgm:pt>
    <dgm:pt modelId="{01BE9940-2E18-4AA1-A77B-E5A33F704333}" type="pres">
      <dgm:prSet presAssocID="{EB9600EC-BDFC-42BF-80AC-67107DFA3D48}" presName="level3hierChild" presStyleCnt="0"/>
      <dgm:spPr/>
    </dgm:pt>
    <dgm:pt modelId="{A28E6461-721B-4280-B685-622E5ED4A05B}" type="pres">
      <dgm:prSet presAssocID="{90F3CAA7-683C-4F1B-84BA-36012B79E0ED}" presName="conn2-1" presStyleLbl="parChTrans1D3" presStyleIdx="2" presStyleCnt="3"/>
      <dgm:spPr/>
      <dgm:t>
        <a:bodyPr/>
        <a:lstStyle/>
        <a:p>
          <a:endParaRPr lang="en-US"/>
        </a:p>
      </dgm:t>
    </dgm:pt>
    <dgm:pt modelId="{773D1CAD-BE4D-4445-80F2-F4E18C8DFC9C}" type="pres">
      <dgm:prSet presAssocID="{90F3CAA7-683C-4F1B-84BA-36012B79E0ED}" presName="connTx" presStyleLbl="parChTrans1D3" presStyleIdx="2" presStyleCnt="3"/>
      <dgm:spPr/>
      <dgm:t>
        <a:bodyPr/>
        <a:lstStyle/>
        <a:p>
          <a:endParaRPr lang="en-US"/>
        </a:p>
      </dgm:t>
    </dgm:pt>
    <dgm:pt modelId="{A7B97C6E-8C97-406A-A21B-6990F6A597AD}" type="pres">
      <dgm:prSet presAssocID="{ECDC6527-04BC-47F4-9DF5-718DA9A2217C}" presName="root2" presStyleCnt="0"/>
      <dgm:spPr/>
    </dgm:pt>
    <dgm:pt modelId="{60E24C42-DD75-4877-9FC8-B8DB2B901D72}" type="pres">
      <dgm:prSet presAssocID="{ECDC6527-04BC-47F4-9DF5-718DA9A2217C}" presName="LevelTwoTextNode" presStyleLbl="node3" presStyleIdx="2" presStyleCnt="3" custLinFactNeighborY="47674">
        <dgm:presLayoutVars>
          <dgm:chPref val="3"/>
        </dgm:presLayoutVars>
      </dgm:prSet>
      <dgm:spPr/>
      <dgm:t>
        <a:bodyPr/>
        <a:lstStyle/>
        <a:p>
          <a:pPr rtl="1"/>
          <a:endParaRPr lang="fa-IR"/>
        </a:p>
      </dgm:t>
    </dgm:pt>
    <dgm:pt modelId="{5CB6AC9D-0007-485F-B57A-E1FE9F9C2CEE}" type="pres">
      <dgm:prSet presAssocID="{ECDC6527-04BC-47F4-9DF5-718DA9A2217C}" presName="level3hierChild" presStyleCnt="0"/>
      <dgm:spPr/>
    </dgm:pt>
  </dgm:ptLst>
  <dgm:cxnLst>
    <dgm:cxn modelId="{5998C155-3D3A-43F2-BE4C-4FFC1106F68C}" type="presOf" srcId="{ECDC6527-04BC-47F4-9DF5-718DA9A2217C}" destId="{60E24C42-DD75-4877-9FC8-B8DB2B901D72}" srcOrd="0" destOrd="0" presId="urn:microsoft.com/office/officeart/2005/8/layout/hierarchy2"/>
    <dgm:cxn modelId="{4168B68E-90DC-4937-9559-1DB1CBC38C59}" srcId="{281553FE-9999-44C7-84E2-CFD0943B104C}" destId="{56C64832-119A-4DF5-B57C-87843A826E95}" srcOrd="0" destOrd="0" parTransId="{D6658996-13D2-441B-8CED-259D171E20CD}" sibTransId="{636BC950-11DA-4F1A-924B-344D9A11A89E}"/>
    <dgm:cxn modelId="{E0DF0118-3A1D-4597-8FE7-F67D39FF949E}" type="presOf" srcId="{881DF127-D604-4795-B54A-C35BECA92A43}" destId="{26A0DAB6-E55E-4A19-A90C-9CBF1E561DDA}" srcOrd="0" destOrd="0" presId="urn:microsoft.com/office/officeart/2005/8/layout/hierarchy2"/>
    <dgm:cxn modelId="{E05C25C2-BF1D-48D1-BC96-73C693E7609F}" type="presOf" srcId="{6BA9D399-EC24-40BE-AAA7-D9E96BEB4109}" destId="{8A71DAF9-ECE2-4800-AD6F-5D11BAA8D644}" srcOrd="0" destOrd="0" presId="urn:microsoft.com/office/officeart/2005/8/layout/hierarchy2"/>
    <dgm:cxn modelId="{454493DC-912A-469F-916A-32B583657322}" srcId="{EB9600EC-BDFC-42BF-80AC-67107DFA3D48}" destId="{ECDC6527-04BC-47F4-9DF5-718DA9A2217C}" srcOrd="0" destOrd="0" parTransId="{90F3CAA7-683C-4F1B-84BA-36012B79E0ED}" sibTransId="{DA7E3D91-4487-4863-9408-34816FDD0AA3}"/>
    <dgm:cxn modelId="{678F99F4-84E9-4648-B6BF-F78623ACB195}" type="presOf" srcId="{11F027F0-B457-4BDE-8815-4587B4D85494}" destId="{8E1C9D02-9A98-4663-9D02-453607F1ABDD}" srcOrd="0" destOrd="0" presId="urn:microsoft.com/office/officeart/2005/8/layout/hierarchy2"/>
    <dgm:cxn modelId="{49EA5434-05D0-46C7-900A-1A79488F674A}" srcId="{2C0F569F-73EA-44FD-8F58-C5908E1DBE62}" destId="{281553FE-9999-44C7-84E2-CFD0943B104C}" srcOrd="0" destOrd="0" parTransId="{DC0A4018-0A1C-4095-BA06-008DC0134752}" sibTransId="{9A1EBADF-3584-4800-B7C3-F95F449DBE78}"/>
    <dgm:cxn modelId="{10E5C8C5-F865-46AD-BB45-0284C4F02E7B}" type="presOf" srcId="{D91CCF4E-ADC8-4004-9722-1F709F7164AA}" destId="{E39FEC30-5769-42C5-876F-BC14743D3ED5}" srcOrd="0" destOrd="0" presId="urn:microsoft.com/office/officeart/2005/8/layout/hierarchy2"/>
    <dgm:cxn modelId="{487A226A-B66B-484F-9DCC-A0E6C117CED2}" srcId="{56C64832-119A-4DF5-B57C-87843A826E95}" destId="{9A4EF5B0-54A2-4A45-BC4D-A3BE0D8CA358}" srcOrd="0" destOrd="0" parTransId="{48D41240-9286-4EBA-82B8-608E99DD961D}" sibTransId="{4FD66F71-BC95-4734-B8CC-3BF83A36C96C}"/>
    <dgm:cxn modelId="{F4C87B2E-E39B-41F6-8AF9-E0638C212EB5}" type="presOf" srcId="{281553FE-9999-44C7-84E2-CFD0943B104C}" destId="{24CCB0EB-BF2A-4F23-976E-53E82DE81156}" srcOrd="0" destOrd="0" presId="urn:microsoft.com/office/officeart/2005/8/layout/hierarchy2"/>
    <dgm:cxn modelId="{9CAB49FC-6F43-4DB3-9CD2-CFD96A60BC7D}" type="presOf" srcId="{CEF925BE-E5C1-4C5D-B360-11F92FBA0C7D}" destId="{56EF44DA-6D0B-43E1-AD8A-DFEB33686938}" srcOrd="0" destOrd="0" presId="urn:microsoft.com/office/officeart/2005/8/layout/hierarchy2"/>
    <dgm:cxn modelId="{5C268F5B-404E-480F-99DB-B1A9366D5522}" srcId="{837EC1CD-5181-4AC5-A84B-6C9711E58E63}" destId="{20D27395-F14E-46C8-8E13-A3431A1AD4C3}" srcOrd="1" destOrd="0" parTransId="{D91CCF4E-ADC8-4004-9722-1F709F7164AA}" sibTransId="{54AFE7F5-75D8-4DE2-9803-6ECCD77DD201}"/>
    <dgm:cxn modelId="{5A73234C-1BDB-4BE2-B42E-A38D9A13C339}" type="presOf" srcId="{2C0F569F-73EA-44FD-8F58-C5908E1DBE62}" destId="{AFB696ED-15C2-4CA9-86DE-57CE028160CC}" srcOrd="0" destOrd="0" presId="urn:microsoft.com/office/officeart/2005/8/layout/hierarchy2"/>
    <dgm:cxn modelId="{4EBA0BA9-2DA2-483A-842D-390D47668B90}" type="presOf" srcId="{48D41240-9286-4EBA-82B8-608E99DD961D}" destId="{00E85D00-84E3-47DD-929C-3804BB036793}" srcOrd="0" destOrd="0" presId="urn:microsoft.com/office/officeart/2005/8/layout/hierarchy2"/>
    <dgm:cxn modelId="{15F55B68-0B73-40EB-A717-17025B551CD1}" type="presOf" srcId="{56C64832-119A-4DF5-B57C-87843A826E95}" destId="{FA3AFF5A-904C-4F88-A296-B199B2D6130B}" srcOrd="0" destOrd="0" presId="urn:microsoft.com/office/officeart/2005/8/layout/hierarchy2"/>
    <dgm:cxn modelId="{53CC8217-3342-44F7-9249-121ABE927FC2}" type="presOf" srcId="{20D27395-F14E-46C8-8E13-A3431A1AD4C3}" destId="{503CE1F1-F416-4E3F-AE95-DD81A665537D}" srcOrd="0" destOrd="0" presId="urn:microsoft.com/office/officeart/2005/8/layout/hierarchy2"/>
    <dgm:cxn modelId="{F7924FD5-9CA9-4D2E-BEC1-D6730E54E181}" type="presOf" srcId="{9A4EF5B0-54A2-4A45-BC4D-A3BE0D8CA358}" destId="{AF9D37A9-AC95-4FE0-882A-8F8FEAE7C6B8}" srcOrd="0" destOrd="0" presId="urn:microsoft.com/office/officeart/2005/8/layout/hierarchy2"/>
    <dgm:cxn modelId="{418F1C22-70FB-423D-8FEF-08D589D62B9D}" type="presOf" srcId="{48D41240-9286-4EBA-82B8-608E99DD961D}" destId="{70596C4C-59CB-4E7C-8E12-C941957C5F43}" srcOrd="1" destOrd="0" presId="urn:microsoft.com/office/officeart/2005/8/layout/hierarchy2"/>
    <dgm:cxn modelId="{E6F9A65A-FE39-4807-A017-7BB3FE7426CF}" type="presOf" srcId="{CEF925BE-E5C1-4C5D-B360-11F92FBA0C7D}" destId="{AD5EDA33-6E08-40F6-BCFF-11F22520F7BE}" srcOrd="1" destOrd="0" presId="urn:microsoft.com/office/officeart/2005/8/layout/hierarchy2"/>
    <dgm:cxn modelId="{3F392321-6BC0-4DBC-B43E-74EBCDC3DA18}" type="presOf" srcId="{D6658996-13D2-441B-8CED-259D171E20CD}" destId="{8C8DC829-5DAB-498D-88C2-1EB149F26FD1}" srcOrd="1" destOrd="0" presId="urn:microsoft.com/office/officeart/2005/8/layout/hierarchy2"/>
    <dgm:cxn modelId="{9CBC66E4-1BBB-4688-9928-3E8CA6A00C08}" srcId="{837EC1CD-5181-4AC5-A84B-6C9711E58E63}" destId="{11F027F0-B457-4BDE-8815-4587B4D85494}" srcOrd="0" destOrd="0" parTransId="{CEF925BE-E5C1-4C5D-B360-11F92FBA0C7D}" sibTransId="{6349EEBF-9B71-4714-920E-DE4FCFD85953}"/>
    <dgm:cxn modelId="{CBE7D881-0875-430E-8532-43246F157787}" type="presOf" srcId="{D91CCF4E-ADC8-4004-9722-1F709F7164AA}" destId="{8B8A7AB3-1478-4FDC-90F2-09216C9504AE}" srcOrd="1" destOrd="0" presId="urn:microsoft.com/office/officeart/2005/8/layout/hierarchy2"/>
    <dgm:cxn modelId="{295F6C94-B40A-4EF4-B0AE-3766B18C3C52}" type="presOf" srcId="{6BA9D399-EC24-40BE-AAA7-D9E96BEB4109}" destId="{465D375E-032A-4289-B8F5-04EBAB217A95}" srcOrd="1" destOrd="0" presId="urn:microsoft.com/office/officeart/2005/8/layout/hierarchy2"/>
    <dgm:cxn modelId="{860E8AB9-CABE-495A-8EA5-E2329E6F72D1}" type="presOf" srcId="{881DF127-D604-4795-B54A-C35BECA92A43}" destId="{26679B94-A9CC-4B2B-81AB-53A0B3B7FD0C}" srcOrd="1" destOrd="0" presId="urn:microsoft.com/office/officeart/2005/8/layout/hierarchy2"/>
    <dgm:cxn modelId="{35338145-212C-408B-95ED-510B77DC08B6}" type="presOf" srcId="{90F3CAA7-683C-4F1B-84BA-36012B79E0ED}" destId="{773D1CAD-BE4D-4445-80F2-F4E18C8DFC9C}" srcOrd="1" destOrd="0" presId="urn:microsoft.com/office/officeart/2005/8/layout/hierarchy2"/>
    <dgm:cxn modelId="{186BBF03-CFD7-4B55-BF48-95452A3BF023}" srcId="{281553FE-9999-44C7-84E2-CFD0943B104C}" destId="{EB9600EC-BDFC-42BF-80AC-67107DFA3D48}" srcOrd="1" destOrd="0" parTransId="{881DF127-D604-4795-B54A-C35BECA92A43}" sibTransId="{4E7E5759-FB43-4840-AFC3-462A9C0B12B6}"/>
    <dgm:cxn modelId="{AB627357-8799-4C92-B04E-9DFEFEB69EE8}" type="presOf" srcId="{90F3CAA7-683C-4F1B-84BA-36012B79E0ED}" destId="{A28E6461-721B-4280-B685-622E5ED4A05B}" srcOrd="0" destOrd="0" presId="urn:microsoft.com/office/officeart/2005/8/layout/hierarchy2"/>
    <dgm:cxn modelId="{4C69AACB-A286-40B5-B523-9F0D17E0CF9B}" srcId="{56C64832-119A-4DF5-B57C-87843A826E95}" destId="{837EC1CD-5181-4AC5-A84B-6C9711E58E63}" srcOrd="1" destOrd="0" parTransId="{6BA9D399-EC24-40BE-AAA7-D9E96BEB4109}" sibTransId="{AD224044-831F-4C2F-824A-91409FB63109}"/>
    <dgm:cxn modelId="{62121398-F39C-4FA4-9E74-6213E0DFC2F1}" type="presOf" srcId="{D6658996-13D2-441B-8CED-259D171E20CD}" destId="{6C323934-E4B1-4013-9EC2-A1F3BB1C5DA4}" srcOrd="0" destOrd="0" presId="urn:microsoft.com/office/officeart/2005/8/layout/hierarchy2"/>
    <dgm:cxn modelId="{154F9F36-DE4E-4B79-819F-4D667F7F8527}" type="presOf" srcId="{837EC1CD-5181-4AC5-A84B-6C9711E58E63}" destId="{AEC85CFC-7966-4F3D-81D6-92CCCFA4217D}" srcOrd="0" destOrd="0" presId="urn:microsoft.com/office/officeart/2005/8/layout/hierarchy2"/>
    <dgm:cxn modelId="{D1A883D2-79E5-4928-99D0-3EFD8F0B40FC}" type="presOf" srcId="{EB9600EC-BDFC-42BF-80AC-67107DFA3D48}" destId="{9C899D21-DF99-4161-A6A5-546EE88D5DEE}" srcOrd="0" destOrd="0" presId="urn:microsoft.com/office/officeart/2005/8/layout/hierarchy2"/>
    <dgm:cxn modelId="{26F434A8-3F8C-49D4-B1DD-33D5266018CD}" type="presParOf" srcId="{AFB696ED-15C2-4CA9-86DE-57CE028160CC}" destId="{E4E6BE6D-72DE-468A-A4C7-5CAAAAE4AE13}" srcOrd="0" destOrd="0" presId="urn:microsoft.com/office/officeart/2005/8/layout/hierarchy2"/>
    <dgm:cxn modelId="{257781C3-51C6-4D9B-8E21-6FC2EE22034F}" type="presParOf" srcId="{E4E6BE6D-72DE-468A-A4C7-5CAAAAE4AE13}" destId="{24CCB0EB-BF2A-4F23-976E-53E82DE81156}" srcOrd="0" destOrd="0" presId="urn:microsoft.com/office/officeart/2005/8/layout/hierarchy2"/>
    <dgm:cxn modelId="{E429AC3D-0A66-4A56-B534-1A038C394348}" type="presParOf" srcId="{E4E6BE6D-72DE-468A-A4C7-5CAAAAE4AE13}" destId="{1888B7EF-F249-4667-B49E-B08752E325B0}" srcOrd="1" destOrd="0" presId="urn:microsoft.com/office/officeart/2005/8/layout/hierarchy2"/>
    <dgm:cxn modelId="{FF16386D-06C4-4E9B-A9FD-CFDCDC3CB1C5}" type="presParOf" srcId="{1888B7EF-F249-4667-B49E-B08752E325B0}" destId="{6C323934-E4B1-4013-9EC2-A1F3BB1C5DA4}" srcOrd="0" destOrd="0" presId="urn:microsoft.com/office/officeart/2005/8/layout/hierarchy2"/>
    <dgm:cxn modelId="{79BD8FFE-F5E0-4939-9E9B-C1D6C7556C85}" type="presParOf" srcId="{6C323934-E4B1-4013-9EC2-A1F3BB1C5DA4}" destId="{8C8DC829-5DAB-498D-88C2-1EB149F26FD1}" srcOrd="0" destOrd="0" presId="urn:microsoft.com/office/officeart/2005/8/layout/hierarchy2"/>
    <dgm:cxn modelId="{DC7847C5-5704-4429-870E-2117283D5CCF}" type="presParOf" srcId="{1888B7EF-F249-4667-B49E-B08752E325B0}" destId="{45E5BF3B-1A19-4175-8E37-D90C8B8E8F3C}" srcOrd="1" destOrd="0" presId="urn:microsoft.com/office/officeart/2005/8/layout/hierarchy2"/>
    <dgm:cxn modelId="{4CD4C6E4-7A48-4C6A-8792-59CA762F1FB9}" type="presParOf" srcId="{45E5BF3B-1A19-4175-8E37-D90C8B8E8F3C}" destId="{FA3AFF5A-904C-4F88-A296-B199B2D6130B}" srcOrd="0" destOrd="0" presId="urn:microsoft.com/office/officeart/2005/8/layout/hierarchy2"/>
    <dgm:cxn modelId="{441E645D-F242-434D-89A8-9136F39FA41E}" type="presParOf" srcId="{45E5BF3B-1A19-4175-8E37-D90C8B8E8F3C}" destId="{B73DF01F-E5BC-4BA5-B52C-0A478C2607E1}" srcOrd="1" destOrd="0" presId="urn:microsoft.com/office/officeart/2005/8/layout/hierarchy2"/>
    <dgm:cxn modelId="{3D50B924-6BF9-4A63-9D1F-B0DF66F4271F}" type="presParOf" srcId="{B73DF01F-E5BC-4BA5-B52C-0A478C2607E1}" destId="{00E85D00-84E3-47DD-929C-3804BB036793}" srcOrd="0" destOrd="0" presId="urn:microsoft.com/office/officeart/2005/8/layout/hierarchy2"/>
    <dgm:cxn modelId="{79B7D1AC-A140-4496-8157-523423C184F4}" type="presParOf" srcId="{00E85D00-84E3-47DD-929C-3804BB036793}" destId="{70596C4C-59CB-4E7C-8E12-C941957C5F43}" srcOrd="0" destOrd="0" presId="urn:microsoft.com/office/officeart/2005/8/layout/hierarchy2"/>
    <dgm:cxn modelId="{DDBD5A64-A606-43AE-BF21-642827F47C01}" type="presParOf" srcId="{B73DF01F-E5BC-4BA5-B52C-0A478C2607E1}" destId="{608CB805-F44B-4B44-847A-AA4F0CC6298A}" srcOrd="1" destOrd="0" presId="urn:microsoft.com/office/officeart/2005/8/layout/hierarchy2"/>
    <dgm:cxn modelId="{6203D243-6A58-4B38-9C55-A0D91595C620}" type="presParOf" srcId="{608CB805-F44B-4B44-847A-AA4F0CC6298A}" destId="{AF9D37A9-AC95-4FE0-882A-8F8FEAE7C6B8}" srcOrd="0" destOrd="0" presId="urn:microsoft.com/office/officeart/2005/8/layout/hierarchy2"/>
    <dgm:cxn modelId="{71F4AB39-63A7-4AD3-AD69-B56ACA76E76E}" type="presParOf" srcId="{608CB805-F44B-4B44-847A-AA4F0CC6298A}" destId="{A076ACB6-AA20-4544-A492-061AFDB7DEA8}" srcOrd="1" destOrd="0" presId="urn:microsoft.com/office/officeart/2005/8/layout/hierarchy2"/>
    <dgm:cxn modelId="{9DC27ACC-6C49-445F-B340-657CC4F8508F}" type="presParOf" srcId="{B73DF01F-E5BC-4BA5-B52C-0A478C2607E1}" destId="{8A71DAF9-ECE2-4800-AD6F-5D11BAA8D644}" srcOrd="2" destOrd="0" presId="urn:microsoft.com/office/officeart/2005/8/layout/hierarchy2"/>
    <dgm:cxn modelId="{37847EFB-308A-46D3-9108-23B1D8B75DE1}" type="presParOf" srcId="{8A71DAF9-ECE2-4800-AD6F-5D11BAA8D644}" destId="{465D375E-032A-4289-B8F5-04EBAB217A95}" srcOrd="0" destOrd="0" presId="urn:microsoft.com/office/officeart/2005/8/layout/hierarchy2"/>
    <dgm:cxn modelId="{292745B0-4622-4A72-A4D1-D774296A359F}" type="presParOf" srcId="{B73DF01F-E5BC-4BA5-B52C-0A478C2607E1}" destId="{19AE67F9-62D0-42EF-A0A9-1DFF4744CFA0}" srcOrd="3" destOrd="0" presId="urn:microsoft.com/office/officeart/2005/8/layout/hierarchy2"/>
    <dgm:cxn modelId="{C8BFBCBD-01B4-45D2-A29A-5A389ACF8CC9}" type="presParOf" srcId="{19AE67F9-62D0-42EF-A0A9-1DFF4744CFA0}" destId="{AEC85CFC-7966-4F3D-81D6-92CCCFA4217D}" srcOrd="0" destOrd="0" presId="urn:microsoft.com/office/officeart/2005/8/layout/hierarchy2"/>
    <dgm:cxn modelId="{DCE0A904-09D2-4726-8A47-BF742FD5EBA1}" type="presParOf" srcId="{19AE67F9-62D0-42EF-A0A9-1DFF4744CFA0}" destId="{AF537AF0-4E06-4984-8B27-1F7D066F22C6}" srcOrd="1" destOrd="0" presId="urn:microsoft.com/office/officeart/2005/8/layout/hierarchy2"/>
    <dgm:cxn modelId="{E47C342F-946D-45D0-B65D-DF029E95F654}" type="presParOf" srcId="{AF537AF0-4E06-4984-8B27-1F7D066F22C6}" destId="{56EF44DA-6D0B-43E1-AD8A-DFEB33686938}" srcOrd="0" destOrd="0" presId="urn:microsoft.com/office/officeart/2005/8/layout/hierarchy2"/>
    <dgm:cxn modelId="{2175340A-C777-474A-BF25-1FCD20DC7355}" type="presParOf" srcId="{56EF44DA-6D0B-43E1-AD8A-DFEB33686938}" destId="{AD5EDA33-6E08-40F6-BCFF-11F22520F7BE}" srcOrd="0" destOrd="0" presId="urn:microsoft.com/office/officeart/2005/8/layout/hierarchy2"/>
    <dgm:cxn modelId="{0B55FDA9-E922-4E45-9B11-370466556296}" type="presParOf" srcId="{AF537AF0-4E06-4984-8B27-1F7D066F22C6}" destId="{5154D1B5-7A55-462F-B647-2C2F36B18129}" srcOrd="1" destOrd="0" presId="urn:microsoft.com/office/officeart/2005/8/layout/hierarchy2"/>
    <dgm:cxn modelId="{F2544C6D-141B-4CBB-8E0F-BE0C786AAFD4}" type="presParOf" srcId="{5154D1B5-7A55-462F-B647-2C2F36B18129}" destId="{8E1C9D02-9A98-4663-9D02-453607F1ABDD}" srcOrd="0" destOrd="0" presId="urn:microsoft.com/office/officeart/2005/8/layout/hierarchy2"/>
    <dgm:cxn modelId="{72A1C275-4376-4325-8A41-ADB33351E54D}" type="presParOf" srcId="{5154D1B5-7A55-462F-B647-2C2F36B18129}" destId="{ECF55749-CBEA-44BE-B77C-902F8CD67240}" srcOrd="1" destOrd="0" presId="urn:microsoft.com/office/officeart/2005/8/layout/hierarchy2"/>
    <dgm:cxn modelId="{5F5A2B87-826C-46A6-831E-821AFF491D49}" type="presParOf" srcId="{AF537AF0-4E06-4984-8B27-1F7D066F22C6}" destId="{E39FEC30-5769-42C5-876F-BC14743D3ED5}" srcOrd="2" destOrd="0" presId="urn:microsoft.com/office/officeart/2005/8/layout/hierarchy2"/>
    <dgm:cxn modelId="{2B60B44E-0746-4E64-905A-7743713AF503}" type="presParOf" srcId="{E39FEC30-5769-42C5-876F-BC14743D3ED5}" destId="{8B8A7AB3-1478-4FDC-90F2-09216C9504AE}" srcOrd="0" destOrd="0" presId="urn:microsoft.com/office/officeart/2005/8/layout/hierarchy2"/>
    <dgm:cxn modelId="{76C27605-B458-40BE-8E0B-53EE6958DAAB}" type="presParOf" srcId="{AF537AF0-4E06-4984-8B27-1F7D066F22C6}" destId="{76781E6E-4292-487E-9C5D-86007599026D}" srcOrd="3" destOrd="0" presId="urn:microsoft.com/office/officeart/2005/8/layout/hierarchy2"/>
    <dgm:cxn modelId="{4DCC08F1-57B8-4AAE-ADD1-43CE270F0BF6}" type="presParOf" srcId="{76781E6E-4292-487E-9C5D-86007599026D}" destId="{503CE1F1-F416-4E3F-AE95-DD81A665537D}" srcOrd="0" destOrd="0" presId="urn:microsoft.com/office/officeart/2005/8/layout/hierarchy2"/>
    <dgm:cxn modelId="{F6464C2C-6066-48AA-8458-8DBD17566436}" type="presParOf" srcId="{76781E6E-4292-487E-9C5D-86007599026D}" destId="{FB98B015-3C8F-4C73-8835-0B3D72B6C639}" srcOrd="1" destOrd="0" presId="urn:microsoft.com/office/officeart/2005/8/layout/hierarchy2"/>
    <dgm:cxn modelId="{36633052-C106-4A46-9E66-900D7681BB75}" type="presParOf" srcId="{1888B7EF-F249-4667-B49E-B08752E325B0}" destId="{26A0DAB6-E55E-4A19-A90C-9CBF1E561DDA}" srcOrd="2" destOrd="0" presId="urn:microsoft.com/office/officeart/2005/8/layout/hierarchy2"/>
    <dgm:cxn modelId="{4488844F-1A29-4C23-8A8C-ACD978F9DE98}" type="presParOf" srcId="{26A0DAB6-E55E-4A19-A90C-9CBF1E561DDA}" destId="{26679B94-A9CC-4B2B-81AB-53A0B3B7FD0C}" srcOrd="0" destOrd="0" presId="urn:microsoft.com/office/officeart/2005/8/layout/hierarchy2"/>
    <dgm:cxn modelId="{D5F7FA17-D1CC-4C9E-9606-C12B34220432}" type="presParOf" srcId="{1888B7EF-F249-4667-B49E-B08752E325B0}" destId="{44819ACD-60EE-4E35-B926-B91AC6D1D3D1}" srcOrd="3" destOrd="0" presId="urn:microsoft.com/office/officeart/2005/8/layout/hierarchy2"/>
    <dgm:cxn modelId="{832EDA72-332A-46D7-A201-317FA015A928}" type="presParOf" srcId="{44819ACD-60EE-4E35-B926-B91AC6D1D3D1}" destId="{9C899D21-DF99-4161-A6A5-546EE88D5DEE}" srcOrd="0" destOrd="0" presId="urn:microsoft.com/office/officeart/2005/8/layout/hierarchy2"/>
    <dgm:cxn modelId="{C43333C3-7AED-4A07-8841-225B86E5F6DF}" type="presParOf" srcId="{44819ACD-60EE-4E35-B926-B91AC6D1D3D1}" destId="{01BE9940-2E18-4AA1-A77B-E5A33F704333}" srcOrd="1" destOrd="0" presId="urn:microsoft.com/office/officeart/2005/8/layout/hierarchy2"/>
    <dgm:cxn modelId="{C116FC36-A398-4F8D-9122-8DE37E61828C}" type="presParOf" srcId="{01BE9940-2E18-4AA1-A77B-E5A33F704333}" destId="{A28E6461-721B-4280-B685-622E5ED4A05B}" srcOrd="0" destOrd="0" presId="urn:microsoft.com/office/officeart/2005/8/layout/hierarchy2"/>
    <dgm:cxn modelId="{A9FFE0E9-E582-431B-BD22-6D17AD1D471D}" type="presParOf" srcId="{A28E6461-721B-4280-B685-622E5ED4A05B}" destId="{773D1CAD-BE4D-4445-80F2-F4E18C8DFC9C}" srcOrd="0" destOrd="0" presId="urn:microsoft.com/office/officeart/2005/8/layout/hierarchy2"/>
    <dgm:cxn modelId="{257737E1-BEFB-4A9F-AF22-5FD6C028F049}" type="presParOf" srcId="{01BE9940-2E18-4AA1-A77B-E5A33F704333}" destId="{A7B97C6E-8C97-406A-A21B-6990F6A597AD}" srcOrd="1" destOrd="0" presId="urn:microsoft.com/office/officeart/2005/8/layout/hierarchy2"/>
    <dgm:cxn modelId="{4DFF5863-4B0F-42E5-9279-269971DEC821}" type="presParOf" srcId="{A7B97C6E-8C97-406A-A21B-6990F6A597AD}" destId="{60E24C42-DD75-4877-9FC8-B8DB2B901D72}" srcOrd="0" destOrd="0" presId="urn:microsoft.com/office/officeart/2005/8/layout/hierarchy2"/>
    <dgm:cxn modelId="{5BCA44C2-A295-4F96-B405-C438848D7F94}" type="presParOf" srcId="{A7B97C6E-8C97-406A-A21B-6990F6A597AD}" destId="{5CB6AC9D-0007-485F-B57A-E1FE9F9C2C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8B5421-3754-4A36-9D7B-9F33D6DA9DD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FCCD1DEA-B4EA-4D3C-9FD4-1D82CD6B4384}">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هزینه های شبکه انتقال گاز</a:t>
          </a:r>
          <a:endParaRPr lang="fa-IR" sz="1600" b="1" dirty="0">
            <a:cs typeface="B Nazanin" pitchFamily="2" charset="-78"/>
          </a:endParaRPr>
        </a:p>
      </dgm:t>
    </dgm:pt>
    <dgm:pt modelId="{F7B34DA8-0FF1-4F53-A6AB-9AAA90C279FA}" type="parTrans" cxnId="{9F46CC44-1D8B-471C-9CD5-9AEE18C9A295}">
      <dgm:prSet/>
      <dgm:spPr/>
      <dgm:t>
        <a:bodyPr/>
        <a:lstStyle/>
        <a:p>
          <a:pPr rtl="1"/>
          <a:endParaRPr lang="fa-IR"/>
        </a:p>
      </dgm:t>
    </dgm:pt>
    <dgm:pt modelId="{F44D4476-79E4-4CA3-8077-89BDB3FC5087}" type="sibTrans" cxnId="{9F46CC44-1D8B-471C-9CD5-9AEE18C9A295}">
      <dgm:prSet/>
      <dgm:spPr/>
      <dgm:t>
        <a:bodyPr/>
        <a:lstStyle/>
        <a:p>
          <a:pPr rtl="1"/>
          <a:endParaRPr lang="fa-IR"/>
        </a:p>
      </dgm:t>
    </dgm:pt>
    <dgm:pt modelId="{175702CD-477D-447D-8822-8F6ADE5ED366}">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هزینه‌های اولیه (ثابت)</a:t>
          </a:r>
          <a:endParaRPr lang="fa-IR" sz="1600" b="1" dirty="0">
            <a:cs typeface="B Nazanin" pitchFamily="2" charset="-78"/>
          </a:endParaRPr>
        </a:p>
      </dgm:t>
    </dgm:pt>
    <dgm:pt modelId="{6A20B232-07F0-49D2-B207-87F1CA514706}" type="parTrans" cxnId="{2994BAB3-CC64-416F-9296-FCB8935AE881}">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5AD835FF-8C7E-4977-B310-CC81C8AF7FBE}" type="sibTrans" cxnId="{2994BAB3-CC64-416F-9296-FCB8935AE881}">
      <dgm:prSet/>
      <dgm:spPr/>
      <dgm:t>
        <a:bodyPr/>
        <a:lstStyle/>
        <a:p>
          <a:pPr rtl="1"/>
          <a:endParaRPr lang="fa-IR"/>
        </a:p>
      </dgm:t>
    </dgm:pt>
    <dgm:pt modelId="{3B15190C-2FC2-405F-A5E6-A7A57F1EC66D}">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خطوط لوله</a:t>
          </a:r>
          <a:endParaRPr lang="fa-IR" sz="1600" b="1" dirty="0">
            <a:cs typeface="B Nazanin" pitchFamily="2" charset="-78"/>
          </a:endParaRPr>
        </a:p>
      </dgm:t>
    </dgm:pt>
    <dgm:pt modelId="{170EED32-E16E-4B6E-B3DC-F8462A5E742C}" type="parTrans" cxnId="{E9362C50-26CD-4341-9333-66A80510E747}">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B40FB35C-2CCB-4A89-A385-9080FE7E0123}" type="sibTrans" cxnId="{E9362C50-26CD-4341-9333-66A80510E747}">
      <dgm:prSet/>
      <dgm:spPr/>
      <dgm:t>
        <a:bodyPr/>
        <a:lstStyle/>
        <a:p>
          <a:pPr rtl="1"/>
          <a:endParaRPr lang="fa-IR"/>
        </a:p>
      </dgm:t>
    </dgm:pt>
    <dgm:pt modelId="{CD5AD4D7-576D-4480-8E90-4203CED06EDC}">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ایستگاه کمپرسور</a:t>
          </a:r>
          <a:endParaRPr lang="fa-IR" sz="1600" b="1" dirty="0">
            <a:cs typeface="B Nazanin" pitchFamily="2" charset="-78"/>
          </a:endParaRPr>
        </a:p>
      </dgm:t>
    </dgm:pt>
    <dgm:pt modelId="{4713E80B-E1A3-4EAE-AE9B-2765C61CC0BA}" type="parTrans" cxnId="{AB571D4F-3B3D-49BB-9B49-8C028C4D1425}">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BF4B514A-A6EB-4CFE-8572-9B0DB48B698E}" type="sibTrans" cxnId="{AB571D4F-3B3D-49BB-9B49-8C028C4D1425}">
      <dgm:prSet/>
      <dgm:spPr/>
      <dgm:t>
        <a:bodyPr/>
        <a:lstStyle/>
        <a:p>
          <a:pPr rtl="1"/>
          <a:endParaRPr lang="fa-IR"/>
        </a:p>
      </dgm:t>
    </dgm:pt>
    <dgm:pt modelId="{6F9BBDF3-2491-4C5B-8928-F6B93C0C4339}">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هزینه‌های عملیاتی(جاری) </a:t>
          </a:r>
          <a:endParaRPr lang="fa-IR" sz="1600" b="1" dirty="0">
            <a:cs typeface="B Nazanin" pitchFamily="2" charset="-78"/>
          </a:endParaRPr>
        </a:p>
      </dgm:t>
    </dgm:pt>
    <dgm:pt modelId="{5DE7FAAC-CFEB-4A98-9971-433CABC35403}" type="parTrans" cxnId="{16C4A247-66E5-4154-B456-CC5DB7E2843C}">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2C745EE1-CE07-411D-911A-BD0F6A125B94}" type="sibTrans" cxnId="{16C4A247-66E5-4154-B456-CC5DB7E2843C}">
      <dgm:prSet/>
      <dgm:spPr/>
      <dgm:t>
        <a:bodyPr/>
        <a:lstStyle/>
        <a:p>
          <a:pPr rtl="1"/>
          <a:endParaRPr lang="fa-IR"/>
        </a:p>
      </dgm:t>
    </dgm:pt>
    <dgm:pt modelId="{3778DA42-262B-45A4-98D2-6EBF5972663E}">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خطوط لوله</a:t>
          </a:r>
          <a:endParaRPr lang="fa-IR" sz="1600" b="1" dirty="0">
            <a:cs typeface="B Nazanin" pitchFamily="2" charset="-78"/>
          </a:endParaRPr>
        </a:p>
      </dgm:t>
    </dgm:pt>
    <dgm:pt modelId="{0AEFA5DC-FBAA-49CE-AC9B-816EF9FC6BE4}" type="parTrans" cxnId="{B4D9493D-3D93-492C-A0B1-5BBB2165836C}">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73B44778-F5FB-4D88-91E1-A57AF8335DC3}" type="sibTrans" cxnId="{B4D9493D-3D93-492C-A0B1-5BBB2165836C}">
      <dgm:prSet/>
      <dgm:spPr/>
      <dgm:t>
        <a:bodyPr/>
        <a:lstStyle/>
        <a:p>
          <a:pPr rtl="1"/>
          <a:endParaRPr lang="fa-IR"/>
        </a:p>
      </dgm:t>
    </dgm:pt>
    <dgm:pt modelId="{BB95F145-6C7E-4E34-ACA0-36763FCA6BAE}">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1" dirty="0" smtClean="0">
              <a:cs typeface="B Nazanin" pitchFamily="2" charset="-78"/>
            </a:rPr>
            <a:t>ایستگاه‌ کمپرسور</a:t>
          </a:r>
          <a:endParaRPr lang="fa-IR" sz="1600" b="1" dirty="0">
            <a:cs typeface="B Nazanin" pitchFamily="2" charset="-78"/>
          </a:endParaRPr>
        </a:p>
      </dgm:t>
    </dgm:pt>
    <dgm:pt modelId="{E91B1664-A2EB-41D2-9E40-98156AA938CF}" type="parTrans" cxnId="{8DADC516-FC4D-4462-AD47-C42CEA2E62F4}">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65937DF1-8603-47A3-98DC-6B6F7B3FEC39}" type="sibTrans" cxnId="{8DADC516-FC4D-4462-AD47-C42CEA2E62F4}">
      <dgm:prSet/>
      <dgm:spPr/>
      <dgm:t>
        <a:bodyPr/>
        <a:lstStyle/>
        <a:p>
          <a:pPr rtl="1"/>
          <a:endParaRPr lang="fa-IR"/>
        </a:p>
      </dgm:t>
    </dgm:pt>
    <dgm:pt modelId="{4ACF5C2D-1A55-4282-BB28-540F08C3CA31}" type="pres">
      <dgm:prSet presAssocID="{8C8B5421-3754-4A36-9D7B-9F33D6DA9DD1}" presName="diagram" presStyleCnt="0">
        <dgm:presLayoutVars>
          <dgm:chPref val="1"/>
          <dgm:dir/>
          <dgm:animOne val="branch"/>
          <dgm:animLvl val="lvl"/>
          <dgm:resizeHandles val="exact"/>
        </dgm:presLayoutVars>
      </dgm:prSet>
      <dgm:spPr/>
      <dgm:t>
        <a:bodyPr/>
        <a:lstStyle/>
        <a:p>
          <a:endParaRPr lang="en-US"/>
        </a:p>
      </dgm:t>
    </dgm:pt>
    <dgm:pt modelId="{D93C88A5-CE00-4E04-972A-81AFB8445AA8}" type="pres">
      <dgm:prSet presAssocID="{FCCD1DEA-B4EA-4D3C-9FD4-1D82CD6B4384}" presName="root1" presStyleCnt="0"/>
      <dgm:spPr/>
    </dgm:pt>
    <dgm:pt modelId="{340D7630-248D-4181-90B7-67FE90957A3C}" type="pres">
      <dgm:prSet presAssocID="{FCCD1DEA-B4EA-4D3C-9FD4-1D82CD6B4384}" presName="LevelOneTextNode" presStyleLbl="node0" presStyleIdx="0" presStyleCnt="1">
        <dgm:presLayoutVars>
          <dgm:chPref val="3"/>
        </dgm:presLayoutVars>
      </dgm:prSet>
      <dgm:spPr/>
      <dgm:t>
        <a:bodyPr/>
        <a:lstStyle/>
        <a:p>
          <a:pPr rtl="1"/>
          <a:endParaRPr lang="fa-IR"/>
        </a:p>
      </dgm:t>
    </dgm:pt>
    <dgm:pt modelId="{07D121FC-545D-4203-B76E-7FB151452B6B}" type="pres">
      <dgm:prSet presAssocID="{FCCD1DEA-B4EA-4D3C-9FD4-1D82CD6B4384}" presName="level2hierChild" presStyleCnt="0"/>
      <dgm:spPr/>
    </dgm:pt>
    <dgm:pt modelId="{FD877788-1B36-4801-A114-72804425DF84}" type="pres">
      <dgm:prSet presAssocID="{6A20B232-07F0-49D2-B207-87F1CA514706}" presName="conn2-1" presStyleLbl="parChTrans1D2" presStyleIdx="0" presStyleCnt="2"/>
      <dgm:spPr/>
      <dgm:t>
        <a:bodyPr/>
        <a:lstStyle/>
        <a:p>
          <a:endParaRPr lang="en-US"/>
        </a:p>
      </dgm:t>
    </dgm:pt>
    <dgm:pt modelId="{053B6CA4-55CE-4018-9322-4FA5D801B74B}" type="pres">
      <dgm:prSet presAssocID="{6A20B232-07F0-49D2-B207-87F1CA514706}" presName="connTx" presStyleLbl="parChTrans1D2" presStyleIdx="0" presStyleCnt="2"/>
      <dgm:spPr/>
      <dgm:t>
        <a:bodyPr/>
        <a:lstStyle/>
        <a:p>
          <a:endParaRPr lang="en-US"/>
        </a:p>
      </dgm:t>
    </dgm:pt>
    <dgm:pt modelId="{DB2FB24B-7A55-4495-B1C5-D5573BA6418B}" type="pres">
      <dgm:prSet presAssocID="{175702CD-477D-447D-8822-8F6ADE5ED366}" presName="root2" presStyleCnt="0"/>
      <dgm:spPr/>
    </dgm:pt>
    <dgm:pt modelId="{E3ED5291-FA5C-424B-A04A-E096E6519627}" type="pres">
      <dgm:prSet presAssocID="{175702CD-477D-447D-8822-8F6ADE5ED366}" presName="LevelTwoTextNode" presStyleLbl="node2" presStyleIdx="0" presStyleCnt="2">
        <dgm:presLayoutVars>
          <dgm:chPref val="3"/>
        </dgm:presLayoutVars>
      </dgm:prSet>
      <dgm:spPr/>
      <dgm:t>
        <a:bodyPr/>
        <a:lstStyle/>
        <a:p>
          <a:pPr rtl="1"/>
          <a:endParaRPr lang="fa-IR"/>
        </a:p>
      </dgm:t>
    </dgm:pt>
    <dgm:pt modelId="{A82DC49C-ED0C-4A1B-99F4-F29CA3CBF190}" type="pres">
      <dgm:prSet presAssocID="{175702CD-477D-447D-8822-8F6ADE5ED366}" presName="level3hierChild" presStyleCnt="0"/>
      <dgm:spPr/>
    </dgm:pt>
    <dgm:pt modelId="{7698AF4B-0AB2-414A-8005-58098B94E2C5}" type="pres">
      <dgm:prSet presAssocID="{170EED32-E16E-4B6E-B3DC-F8462A5E742C}" presName="conn2-1" presStyleLbl="parChTrans1D3" presStyleIdx="0" presStyleCnt="4"/>
      <dgm:spPr/>
      <dgm:t>
        <a:bodyPr/>
        <a:lstStyle/>
        <a:p>
          <a:endParaRPr lang="en-US"/>
        </a:p>
      </dgm:t>
    </dgm:pt>
    <dgm:pt modelId="{46F49D4B-A9CF-4204-975E-1753D7D8E748}" type="pres">
      <dgm:prSet presAssocID="{170EED32-E16E-4B6E-B3DC-F8462A5E742C}" presName="connTx" presStyleLbl="parChTrans1D3" presStyleIdx="0" presStyleCnt="4"/>
      <dgm:spPr/>
      <dgm:t>
        <a:bodyPr/>
        <a:lstStyle/>
        <a:p>
          <a:endParaRPr lang="en-US"/>
        </a:p>
      </dgm:t>
    </dgm:pt>
    <dgm:pt modelId="{6CEDDCD7-2A60-4578-9F2E-0427766CC871}" type="pres">
      <dgm:prSet presAssocID="{3B15190C-2FC2-405F-A5E6-A7A57F1EC66D}" presName="root2" presStyleCnt="0"/>
      <dgm:spPr/>
    </dgm:pt>
    <dgm:pt modelId="{96651E57-57BC-40B0-8DE2-EB7428E1EB86}" type="pres">
      <dgm:prSet presAssocID="{3B15190C-2FC2-405F-A5E6-A7A57F1EC66D}" presName="LevelTwoTextNode" presStyleLbl="node3" presStyleIdx="0" presStyleCnt="4">
        <dgm:presLayoutVars>
          <dgm:chPref val="3"/>
        </dgm:presLayoutVars>
      </dgm:prSet>
      <dgm:spPr/>
      <dgm:t>
        <a:bodyPr/>
        <a:lstStyle/>
        <a:p>
          <a:pPr rtl="1"/>
          <a:endParaRPr lang="fa-IR"/>
        </a:p>
      </dgm:t>
    </dgm:pt>
    <dgm:pt modelId="{EB7496BD-5743-4C69-A750-64B4D6C1AC92}" type="pres">
      <dgm:prSet presAssocID="{3B15190C-2FC2-405F-A5E6-A7A57F1EC66D}" presName="level3hierChild" presStyleCnt="0"/>
      <dgm:spPr/>
    </dgm:pt>
    <dgm:pt modelId="{2FAFC2C7-2046-4B07-A726-A75BC5E400F8}" type="pres">
      <dgm:prSet presAssocID="{4713E80B-E1A3-4EAE-AE9B-2765C61CC0BA}" presName="conn2-1" presStyleLbl="parChTrans1D3" presStyleIdx="1" presStyleCnt="4"/>
      <dgm:spPr/>
      <dgm:t>
        <a:bodyPr/>
        <a:lstStyle/>
        <a:p>
          <a:endParaRPr lang="en-US"/>
        </a:p>
      </dgm:t>
    </dgm:pt>
    <dgm:pt modelId="{B53567D5-9B4C-4C2E-9539-54EA4CC41699}" type="pres">
      <dgm:prSet presAssocID="{4713E80B-E1A3-4EAE-AE9B-2765C61CC0BA}" presName="connTx" presStyleLbl="parChTrans1D3" presStyleIdx="1" presStyleCnt="4"/>
      <dgm:spPr/>
      <dgm:t>
        <a:bodyPr/>
        <a:lstStyle/>
        <a:p>
          <a:endParaRPr lang="en-US"/>
        </a:p>
      </dgm:t>
    </dgm:pt>
    <dgm:pt modelId="{18CDBAD4-EED2-4044-9ED0-C04116399654}" type="pres">
      <dgm:prSet presAssocID="{CD5AD4D7-576D-4480-8E90-4203CED06EDC}" presName="root2" presStyleCnt="0"/>
      <dgm:spPr/>
    </dgm:pt>
    <dgm:pt modelId="{D5E557A2-EB91-4C84-A617-E0FD00423DAD}" type="pres">
      <dgm:prSet presAssocID="{CD5AD4D7-576D-4480-8E90-4203CED06EDC}" presName="LevelTwoTextNode" presStyleLbl="node3" presStyleIdx="1" presStyleCnt="4">
        <dgm:presLayoutVars>
          <dgm:chPref val="3"/>
        </dgm:presLayoutVars>
      </dgm:prSet>
      <dgm:spPr/>
      <dgm:t>
        <a:bodyPr/>
        <a:lstStyle/>
        <a:p>
          <a:pPr rtl="1"/>
          <a:endParaRPr lang="fa-IR"/>
        </a:p>
      </dgm:t>
    </dgm:pt>
    <dgm:pt modelId="{D19730DC-41C3-4132-B67A-CE4F3D6A5FFC}" type="pres">
      <dgm:prSet presAssocID="{CD5AD4D7-576D-4480-8E90-4203CED06EDC}" presName="level3hierChild" presStyleCnt="0"/>
      <dgm:spPr/>
    </dgm:pt>
    <dgm:pt modelId="{9B83769B-B366-4FA5-86DE-68DF7A6A0941}" type="pres">
      <dgm:prSet presAssocID="{5DE7FAAC-CFEB-4A98-9971-433CABC35403}" presName="conn2-1" presStyleLbl="parChTrans1D2" presStyleIdx="1" presStyleCnt="2"/>
      <dgm:spPr/>
      <dgm:t>
        <a:bodyPr/>
        <a:lstStyle/>
        <a:p>
          <a:endParaRPr lang="en-US"/>
        </a:p>
      </dgm:t>
    </dgm:pt>
    <dgm:pt modelId="{750171CF-A055-497B-92C3-B850FB20BFA0}" type="pres">
      <dgm:prSet presAssocID="{5DE7FAAC-CFEB-4A98-9971-433CABC35403}" presName="connTx" presStyleLbl="parChTrans1D2" presStyleIdx="1" presStyleCnt="2"/>
      <dgm:spPr/>
      <dgm:t>
        <a:bodyPr/>
        <a:lstStyle/>
        <a:p>
          <a:endParaRPr lang="en-US"/>
        </a:p>
      </dgm:t>
    </dgm:pt>
    <dgm:pt modelId="{97935B27-D27F-44F3-A5BB-D8E2CB8C5A9F}" type="pres">
      <dgm:prSet presAssocID="{6F9BBDF3-2491-4C5B-8928-F6B93C0C4339}" presName="root2" presStyleCnt="0"/>
      <dgm:spPr/>
    </dgm:pt>
    <dgm:pt modelId="{AD75C121-29BE-4BDD-A708-A75DED681710}" type="pres">
      <dgm:prSet presAssocID="{6F9BBDF3-2491-4C5B-8928-F6B93C0C4339}" presName="LevelTwoTextNode" presStyleLbl="node2" presStyleIdx="1" presStyleCnt="2">
        <dgm:presLayoutVars>
          <dgm:chPref val="3"/>
        </dgm:presLayoutVars>
      </dgm:prSet>
      <dgm:spPr/>
      <dgm:t>
        <a:bodyPr/>
        <a:lstStyle/>
        <a:p>
          <a:pPr rtl="1"/>
          <a:endParaRPr lang="fa-IR"/>
        </a:p>
      </dgm:t>
    </dgm:pt>
    <dgm:pt modelId="{BFA6333F-DBBE-4129-84B7-9A866C40DF2F}" type="pres">
      <dgm:prSet presAssocID="{6F9BBDF3-2491-4C5B-8928-F6B93C0C4339}" presName="level3hierChild" presStyleCnt="0"/>
      <dgm:spPr/>
    </dgm:pt>
    <dgm:pt modelId="{07EBE9BC-26CC-46C4-8E09-BAECE0DBC2E1}" type="pres">
      <dgm:prSet presAssocID="{0AEFA5DC-FBAA-49CE-AC9B-816EF9FC6BE4}" presName="conn2-1" presStyleLbl="parChTrans1D3" presStyleIdx="2" presStyleCnt="4"/>
      <dgm:spPr/>
      <dgm:t>
        <a:bodyPr/>
        <a:lstStyle/>
        <a:p>
          <a:endParaRPr lang="en-US"/>
        </a:p>
      </dgm:t>
    </dgm:pt>
    <dgm:pt modelId="{13339C2E-EA06-468B-9F3B-F21394A2D521}" type="pres">
      <dgm:prSet presAssocID="{0AEFA5DC-FBAA-49CE-AC9B-816EF9FC6BE4}" presName="connTx" presStyleLbl="parChTrans1D3" presStyleIdx="2" presStyleCnt="4"/>
      <dgm:spPr/>
      <dgm:t>
        <a:bodyPr/>
        <a:lstStyle/>
        <a:p>
          <a:endParaRPr lang="en-US"/>
        </a:p>
      </dgm:t>
    </dgm:pt>
    <dgm:pt modelId="{AEF92BCB-C623-40F5-896F-B7596410BFC5}" type="pres">
      <dgm:prSet presAssocID="{3778DA42-262B-45A4-98D2-6EBF5972663E}" presName="root2" presStyleCnt="0"/>
      <dgm:spPr/>
    </dgm:pt>
    <dgm:pt modelId="{AAFD8009-3E4C-47CA-8030-CD6D43EC1272}" type="pres">
      <dgm:prSet presAssocID="{3778DA42-262B-45A4-98D2-6EBF5972663E}" presName="LevelTwoTextNode" presStyleLbl="node3" presStyleIdx="2" presStyleCnt="4">
        <dgm:presLayoutVars>
          <dgm:chPref val="3"/>
        </dgm:presLayoutVars>
      </dgm:prSet>
      <dgm:spPr/>
      <dgm:t>
        <a:bodyPr/>
        <a:lstStyle/>
        <a:p>
          <a:pPr rtl="1"/>
          <a:endParaRPr lang="fa-IR"/>
        </a:p>
      </dgm:t>
    </dgm:pt>
    <dgm:pt modelId="{C4EAECA3-8693-45D8-AAE4-CF9ED2C0184D}" type="pres">
      <dgm:prSet presAssocID="{3778DA42-262B-45A4-98D2-6EBF5972663E}" presName="level3hierChild" presStyleCnt="0"/>
      <dgm:spPr/>
    </dgm:pt>
    <dgm:pt modelId="{1DEA01A2-D2AE-4029-93FF-72B60A15D556}" type="pres">
      <dgm:prSet presAssocID="{E91B1664-A2EB-41D2-9E40-98156AA938CF}" presName="conn2-1" presStyleLbl="parChTrans1D3" presStyleIdx="3" presStyleCnt="4"/>
      <dgm:spPr/>
      <dgm:t>
        <a:bodyPr/>
        <a:lstStyle/>
        <a:p>
          <a:endParaRPr lang="en-US"/>
        </a:p>
      </dgm:t>
    </dgm:pt>
    <dgm:pt modelId="{B127A57C-D30E-4279-93F7-98B8A810C560}" type="pres">
      <dgm:prSet presAssocID="{E91B1664-A2EB-41D2-9E40-98156AA938CF}" presName="connTx" presStyleLbl="parChTrans1D3" presStyleIdx="3" presStyleCnt="4"/>
      <dgm:spPr/>
      <dgm:t>
        <a:bodyPr/>
        <a:lstStyle/>
        <a:p>
          <a:endParaRPr lang="en-US"/>
        </a:p>
      </dgm:t>
    </dgm:pt>
    <dgm:pt modelId="{0ED4BBF8-5CA4-47FA-87F5-294DA8F9DAE9}" type="pres">
      <dgm:prSet presAssocID="{BB95F145-6C7E-4E34-ACA0-36763FCA6BAE}" presName="root2" presStyleCnt="0"/>
      <dgm:spPr/>
    </dgm:pt>
    <dgm:pt modelId="{ED97AEBE-AE8A-40BA-8FE9-8C904BB54680}" type="pres">
      <dgm:prSet presAssocID="{BB95F145-6C7E-4E34-ACA0-36763FCA6BAE}" presName="LevelTwoTextNode" presStyleLbl="node3" presStyleIdx="3" presStyleCnt="4">
        <dgm:presLayoutVars>
          <dgm:chPref val="3"/>
        </dgm:presLayoutVars>
      </dgm:prSet>
      <dgm:spPr/>
      <dgm:t>
        <a:bodyPr/>
        <a:lstStyle/>
        <a:p>
          <a:pPr rtl="1"/>
          <a:endParaRPr lang="fa-IR"/>
        </a:p>
      </dgm:t>
    </dgm:pt>
    <dgm:pt modelId="{8C7C1425-0E20-4309-8328-8E51725D4A8C}" type="pres">
      <dgm:prSet presAssocID="{BB95F145-6C7E-4E34-ACA0-36763FCA6BAE}" presName="level3hierChild" presStyleCnt="0"/>
      <dgm:spPr/>
    </dgm:pt>
  </dgm:ptLst>
  <dgm:cxnLst>
    <dgm:cxn modelId="{7C00EB64-9DD9-4680-B8FE-969A5068AA1C}" type="presOf" srcId="{FCCD1DEA-B4EA-4D3C-9FD4-1D82CD6B4384}" destId="{340D7630-248D-4181-90B7-67FE90957A3C}" srcOrd="0" destOrd="0" presId="urn:microsoft.com/office/officeart/2005/8/layout/hierarchy2"/>
    <dgm:cxn modelId="{AB571D4F-3B3D-49BB-9B49-8C028C4D1425}" srcId="{175702CD-477D-447D-8822-8F6ADE5ED366}" destId="{CD5AD4D7-576D-4480-8E90-4203CED06EDC}" srcOrd="1" destOrd="0" parTransId="{4713E80B-E1A3-4EAE-AE9B-2765C61CC0BA}" sibTransId="{BF4B514A-A6EB-4CFE-8572-9B0DB48B698E}"/>
    <dgm:cxn modelId="{838E5F6B-26D5-45E4-B65A-8AE0A122747D}" type="presOf" srcId="{0AEFA5DC-FBAA-49CE-AC9B-816EF9FC6BE4}" destId="{13339C2E-EA06-468B-9F3B-F21394A2D521}" srcOrd="1" destOrd="0" presId="urn:microsoft.com/office/officeart/2005/8/layout/hierarchy2"/>
    <dgm:cxn modelId="{34558F1D-2D7E-4D51-AB85-BBFBD636FBFD}" type="presOf" srcId="{BB95F145-6C7E-4E34-ACA0-36763FCA6BAE}" destId="{ED97AEBE-AE8A-40BA-8FE9-8C904BB54680}" srcOrd="0" destOrd="0" presId="urn:microsoft.com/office/officeart/2005/8/layout/hierarchy2"/>
    <dgm:cxn modelId="{8DADC516-FC4D-4462-AD47-C42CEA2E62F4}" srcId="{6F9BBDF3-2491-4C5B-8928-F6B93C0C4339}" destId="{BB95F145-6C7E-4E34-ACA0-36763FCA6BAE}" srcOrd="1" destOrd="0" parTransId="{E91B1664-A2EB-41D2-9E40-98156AA938CF}" sibTransId="{65937DF1-8603-47A3-98DC-6B6F7B3FEC39}"/>
    <dgm:cxn modelId="{4AD6EBA9-7ACF-484D-AA06-0B2A9924617B}" type="presOf" srcId="{4713E80B-E1A3-4EAE-AE9B-2765C61CC0BA}" destId="{B53567D5-9B4C-4C2E-9539-54EA4CC41699}" srcOrd="1" destOrd="0" presId="urn:microsoft.com/office/officeart/2005/8/layout/hierarchy2"/>
    <dgm:cxn modelId="{8CBC7431-7011-40E0-B091-858818B23B8E}" type="presOf" srcId="{4713E80B-E1A3-4EAE-AE9B-2765C61CC0BA}" destId="{2FAFC2C7-2046-4B07-A726-A75BC5E400F8}" srcOrd="0" destOrd="0" presId="urn:microsoft.com/office/officeart/2005/8/layout/hierarchy2"/>
    <dgm:cxn modelId="{56A23F01-D83F-439A-83D2-8ACC5BC28A9A}" type="presOf" srcId="{175702CD-477D-447D-8822-8F6ADE5ED366}" destId="{E3ED5291-FA5C-424B-A04A-E096E6519627}" srcOrd="0" destOrd="0" presId="urn:microsoft.com/office/officeart/2005/8/layout/hierarchy2"/>
    <dgm:cxn modelId="{B4D9493D-3D93-492C-A0B1-5BBB2165836C}" srcId="{6F9BBDF3-2491-4C5B-8928-F6B93C0C4339}" destId="{3778DA42-262B-45A4-98D2-6EBF5972663E}" srcOrd="0" destOrd="0" parTransId="{0AEFA5DC-FBAA-49CE-AC9B-816EF9FC6BE4}" sibTransId="{73B44778-F5FB-4D88-91E1-A57AF8335DC3}"/>
    <dgm:cxn modelId="{DF84E8DA-F3B4-4BC4-9405-435AA7AB685F}" type="presOf" srcId="{170EED32-E16E-4B6E-B3DC-F8462A5E742C}" destId="{7698AF4B-0AB2-414A-8005-58098B94E2C5}" srcOrd="0" destOrd="0" presId="urn:microsoft.com/office/officeart/2005/8/layout/hierarchy2"/>
    <dgm:cxn modelId="{9F46CC44-1D8B-471C-9CD5-9AEE18C9A295}" srcId="{8C8B5421-3754-4A36-9D7B-9F33D6DA9DD1}" destId="{FCCD1DEA-B4EA-4D3C-9FD4-1D82CD6B4384}" srcOrd="0" destOrd="0" parTransId="{F7B34DA8-0FF1-4F53-A6AB-9AAA90C279FA}" sibTransId="{F44D4476-79E4-4CA3-8077-89BDB3FC5087}"/>
    <dgm:cxn modelId="{16C4A247-66E5-4154-B456-CC5DB7E2843C}" srcId="{FCCD1DEA-B4EA-4D3C-9FD4-1D82CD6B4384}" destId="{6F9BBDF3-2491-4C5B-8928-F6B93C0C4339}" srcOrd="1" destOrd="0" parTransId="{5DE7FAAC-CFEB-4A98-9971-433CABC35403}" sibTransId="{2C745EE1-CE07-411D-911A-BD0F6A125B94}"/>
    <dgm:cxn modelId="{E9362C50-26CD-4341-9333-66A80510E747}" srcId="{175702CD-477D-447D-8822-8F6ADE5ED366}" destId="{3B15190C-2FC2-405F-A5E6-A7A57F1EC66D}" srcOrd="0" destOrd="0" parTransId="{170EED32-E16E-4B6E-B3DC-F8462A5E742C}" sibTransId="{B40FB35C-2CCB-4A89-A385-9080FE7E0123}"/>
    <dgm:cxn modelId="{085C56D2-07B1-457F-888D-D2852906194E}" type="presOf" srcId="{6F9BBDF3-2491-4C5B-8928-F6B93C0C4339}" destId="{AD75C121-29BE-4BDD-A708-A75DED681710}" srcOrd="0" destOrd="0" presId="urn:microsoft.com/office/officeart/2005/8/layout/hierarchy2"/>
    <dgm:cxn modelId="{166EE0A6-BCA0-42AA-AABE-9C06AFE8A80A}" type="presOf" srcId="{E91B1664-A2EB-41D2-9E40-98156AA938CF}" destId="{1DEA01A2-D2AE-4029-93FF-72B60A15D556}" srcOrd="0" destOrd="0" presId="urn:microsoft.com/office/officeart/2005/8/layout/hierarchy2"/>
    <dgm:cxn modelId="{05846B15-9A82-4656-A555-D52456FF13F1}" type="presOf" srcId="{6A20B232-07F0-49D2-B207-87F1CA514706}" destId="{053B6CA4-55CE-4018-9322-4FA5D801B74B}" srcOrd="1" destOrd="0" presId="urn:microsoft.com/office/officeart/2005/8/layout/hierarchy2"/>
    <dgm:cxn modelId="{534772D0-0EDF-48EA-94F6-52B42321E3A5}" type="presOf" srcId="{6A20B232-07F0-49D2-B207-87F1CA514706}" destId="{FD877788-1B36-4801-A114-72804425DF84}" srcOrd="0" destOrd="0" presId="urn:microsoft.com/office/officeart/2005/8/layout/hierarchy2"/>
    <dgm:cxn modelId="{2EB1B978-A0C8-44D8-A41A-EEEA2B09155B}" type="presOf" srcId="{3778DA42-262B-45A4-98D2-6EBF5972663E}" destId="{AAFD8009-3E4C-47CA-8030-CD6D43EC1272}" srcOrd="0" destOrd="0" presId="urn:microsoft.com/office/officeart/2005/8/layout/hierarchy2"/>
    <dgm:cxn modelId="{FB573D9B-F966-4AA2-A07E-B5535232C577}" type="presOf" srcId="{E91B1664-A2EB-41D2-9E40-98156AA938CF}" destId="{B127A57C-D30E-4279-93F7-98B8A810C560}" srcOrd="1" destOrd="0" presId="urn:microsoft.com/office/officeart/2005/8/layout/hierarchy2"/>
    <dgm:cxn modelId="{AC0CD964-CE0F-4F89-9133-181834CC93C6}" type="presOf" srcId="{5DE7FAAC-CFEB-4A98-9971-433CABC35403}" destId="{750171CF-A055-497B-92C3-B850FB20BFA0}" srcOrd="1" destOrd="0" presId="urn:microsoft.com/office/officeart/2005/8/layout/hierarchy2"/>
    <dgm:cxn modelId="{B67AA73F-5D8E-4301-9A17-552D5395D2E9}" type="presOf" srcId="{3B15190C-2FC2-405F-A5E6-A7A57F1EC66D}" destId="{96651E57-57BC-40B0-8DE2-EB7428E1EB86}" srcOrd="0" destOrd="0" presId="urn:microsoft.com/office/officeart/2005/8/layout/hierarchy2"/>
    <dgm:cxn modelId="{D1AF5A58-0882-4891-8075-ED77D9DCE024}" type="presOf" srcId="{CD5AD4D7-576D-4480-8E90-4203CED06EDC}" destId="{D5E557A2-EB91-4C84-A617-E0FD00423DAD}" srcOrd="0" destOrd="0" presId="urn:microsoft.com/office/officeart/2005/8/layout/hierarchy2"/>
    <dgm:cxn modelId="{A4597631-0312-46CF-97FD-27C8F6C84C85}" type="presOf" srcId="{170EED32-E16E-4B6E-B3DC-F8462A5E742C}" destId="{46F49D4B-A9CF-4204-975E-1753D7D8E748}" srcOrd="1" destOrd="0" presId="urn:microsoft.com/office/officeart/2005/8/layout/hierarchy2"/>
    <dgm:cxn modelId="{8A25356A-3534-4362-9632-EC470612C4A9}" type="presOf" srcId="{0AEFA5DC-FBAA-49CE-AC9B-816EF9FC6BE4}" destId="{07EBE9BC-26CC-46C4-8E09-BAECE0DBC2E1}" srcOrd="0" destOrd="0" presId="urn:microsoft.com/office/officeart/2005/8/layout/hierarchy2"/>
    <dgm:cxn modelId="{2050B3D3-389F-43D1-8CDD-1C15E00A510E}" type="presOf" srcId="{5DE7FAAC-CFEB-4A98-9971-433CABC35403}" destId="{9B83769B-B366-4FA5-86DE-68DF7A6A0941}" srcOrd="0" destOrd="0" presId="urn:microsoft.com/office/officeart/2005/8/layout/hierarchy2"/>
    <dgm:cxn modelId="{3321D890-2CEB-4829-BD91-DFC2B590F0FF}" type="presOf" srcId="{8C8B5421-3754-4A36-9D7B-9F33D6DA9DD1}" destId="{4ACF5C2D-1A55-4282-BB28-540F08C3CA31}" srcOrd="0" destOrd="0" presId="urn:microsoft.com/office/officeart/2005/8/layout/hierarchy2"/>
    <dgm:cxn modelId="{2994BAB3-CC64-416F-9296-FCB8935AE881}" srcId="{FCCD1DEA-B4EA-4D3C-9FD4-1D82CD6B4384}" destId="{175702CD-477D-447D-8822-8F6ADE5ED366}" srcOrd="0" destOrd="0" parTransId="{6A20B232-07F0-49D2-B207-87F1CA514706}" sibTransId="{5AD835FF-8C7E-4977-B310-CC81C8AF7FBE}"/>
    <dgm:cxn modelId="{A1190FCA-3FD9-4E92-B3D6-E2257A0E8DBB}" type="presParOf" srcId="{4ACF5C2D-1A55-4282-BB28-540F08C3CA31}" destId="{D93C88A5-CE00-4E04-972A-81AFB8445AA8}" srcOrd="0" destOrd="0" presId="urn:microsoft.com/office/officeart/2005/8/layout/hierarchy2"/>
    <dgm:cxn modelId="{0ECD9CE0-6C81-4863-87F2-315284400857}" type="presParOf" srcId="{D93C88A5-CE00-4E04-972A-81AFB8445AA8}" destId="{340D7630-248D-4181-90B7-67FE90957A3C}" srcOrd="0" destOrd="0" presId="urn:microsoft.com/office/officeart/2005/8/layout/hierarchy2"/>
    <dgm:cxn modelId="{4B975DEB-FE81-4B3E-88C6-193723CF4121}" type="presParOf" srcId="{D93C88A5-CE00-4E04-972A-81AFB8445AA8}" destId="{07D121FC-545D-4203-B76E-7FB151452B6B}" srcOrd="1" destOrd="0" presId="urn:microsoft.com/office/officeart/2005/8/layout/hierarchy2"/>
    <dgm:cxn modelId="{1AB0B25E-181E-4AD5-970C-25D3D3FF28BF}" type="presParOf" srcId="{07D121FC-545D-4203-B76E-7FB151452B6B}" destId="{FD877788-1B36-4801-A114-72804425DF84}" srcOrd="0" destOrd="0" presId="urn:microsoft.com/office/officeart/2005/8/layout/hierarchy2"/>
    <dgm:cxn modelId="{DE23E9AC-E49D-4432-B818-BC234D8C4884}" type="presParOf" srcId="{FD877788-1B36-4801-A114-72804425DF84}" destId="{053B6CA4-55CE-4018-9322-4FA5D801B74B}" srcOrd="0" destOrd="0" presId="urn:microsoft.com/office/officeart/2005/8/layout/hierarchy2"/>
    <dgm:cxn modelId="{BFE9A801-97D8-47C4-9A8C-BB2B1EA6743C}" type="presParOf" srcId="{07D121FC-545D-4203-B76E-7FB151452B6B}" destId="{DB2FB24B-7A55-4495-B1C5-D5573BA6418B}" srcOrd="1" destOrd="0" presId="urn:microsoft.com/office/officeart/2005/8/layout/hierarchy2"/>
    <dgm:cxn modelId="{3764C3A0-5A6F-482D-B2E5-6D7BF0E8F44D}" type="presParOf" srcId="{DB2FB24B-7A55-4495-B1C5-D5573BA6418B}" destId="{E3ED5291-FA5C-424B-A04A-E096E6519627}" srcOrd="0" destOrd="0" presId="urn:microsoft.com/office/officeart/2005/8/layout/hierarchy2"/>
    <dgm:cxn modelId="{C689BD43-AE64-4457-B4C2-866FB2B68CE3}" type="presParOf" srcId="{DB2FB24B-7A55-4495-B1C5-D5573BA6418B}" destId="{A82DC49C-ED0C-4A1B-99F4-F29CA3CBF190}" srcOrd="1" destOrd="0" presId="urn:microsoft.com/office/officeart/2005/8/layout/hierarchy2"/>
    <dgm:cxn modelId="{8B5EE05B-7CAB-4A85-8B92-A9851C709C7D}" type="presParOf" srcId="{A82DC49C-ED0C-4A1B-99F4-F29CA3CBF190}" destId="{7698AF4B-0AB2-414A-8005-58098B94E2C5}" srcOrd="0" destOrd="0" presId="urn:microsoft.com/office/officeart/2005/8/layout/hierarchy2"/>
    <dgm:cxn modelId="{3304341E-B2F6-43CA-8641-489E4233D7EF}" type="presParOf" srcId="{7698AF4B-0AB2-414A-8005-58098B94E2C5}" destId="{46F49D4B-A9CF-4204-975E-1753D7D8E748}" srcOrd="0" destOrd="0" presId="urn:microsoft.com/office/officeart/2005/8/layout/hierarchy2"/>
    <dgm:cxn modelId="{07B4D91C-50D8-4770-9D84-809546E7577A}" type="presParOf" srcId="{A82DC49C-ED0C-4A1B-99F4-F29CA3CBF190}" destId="{6CEDDCD7-2A60-4578-9F2E-0427766CC871}" srcOrd="1" destOrd="0" presId="urn:microsoft.com/office/officeart/2005/8/layout/hierarchy2"/>
    <dgm:cxn modelId="{8136866B-C3C7-4C3F-89A3-5C341AB033C0}" type="presParOf" srcId="{6CEDDCD7-2A60-4578-9F2E-0427766CC871}" destId="{96651E57-57BC-40B0-8DE2-EB7428E1EB86}" srcOrd="0" destOrd="0" presId="urn:microsoft.com/office/officeart/2005/8/layout/hierarchy2"/>
    <dgm:cxn modelId="{AE803230-E3E6-448F-A994-7636E76B250A}" type="presParOf" srcId="{6CEDDCD7-2A60-4578-9F2E-0427766CC871}" destId="{EB7496BD-5743-4C69-A750-64B4D6C1AC92}" srcOrd="1" destOrd="0" presId="urn:microsoft.com/office/officeart/2005/8/layout/hierarchy2"/>
    <dgm:cxn modelId="{0D18E77F-8275-41DF-BBFA-0016712575D7}" type="presParOf" srcId="{A82DC49C-ED0C-4A1B-99F4-F29CA3CBF190}" destId="{2FAFC2C7-2046-4B07-A726-A75BC5E400F8}" srcOrd="2" destOrd="0" presId="urn:microsoft.com/office/officeart/2005/8/layout/hierarchy2"/>
    <dgm:cxn modelId="{D8BF9A33-4A55-40E3-909B-D803F369403E}" type="presParOf" srcId="{2FAFC2C7-2046-4B07-A726-A75BC5E400F8}" destId="{B53567D5-9B4C-4C2E-9539-54EA4CC41699}" srcOrd="0" destOrd="0" presId="urn:microsoft.com/office/officeart/2005/8/layout/hierarchy2"/>
    <dgm:cxn modelId="{169C1269-8FAD-400B-BFEF-817385585E17}" type="presParOf" srcId="{A82DC49C-ED0C-4A1B-99F4-F29CA3CBF190}" destId="{18CDBAD4-EED2-4044-9ED0-C04116399654}" srcOrd="3" destOrd="0" presId="urn:microsoft.com/office/officeart/2005/8/layout/hierarchy2"/>
    <dgm:cxn modelId="{EFBF279F-8036-48B7-A72F-6D2690ED4D38}" type="presParOf" srcId="{18CDBAD4-EED2-4044-9ED0-C04116399654}" destId="{D5E557A2-EB91-4C84-A617-E0FD00423DAD}" srcOrd="0" destOrd="0" presId="urn:microsoft.com/office/officeart/2005/8/layout/hierarchy2"/>
    <dgm:cxn modelId="{458D2587-1F52-40C6-83E3-4908A8CFEC95}" type="presParOf" srcId="{18CDBAD4-EED2-4044-9ED0-C04116399654}" destId="{D19730DC-41C3-4132-B67A-CE4F3D6A5FFC}" srcOrd="1" destOrd="0" presId="urn:microsoft.com/office/officeart/2005/8/layout/hierarchy2"/>
    <dgm:cxn modelId="{D26637E5-CAC8-46C1-A76C-F5EE382378CC}" type="presParOf" srcId="{07D121FC-545D-4203-B76E-7FB151452B6B}" destId="{9B83769B-B366-4FA5-86DE-68DF7A6A0941}" srcOrd="2" destOrd="0" presId="urn:microsoft.com/office/officeart/2005/8/layout/hierarchy2"/>
    <dgm:cxn modelId="{E15EDA73-3482-4AAD-9537-6D69D35666AB}" type="presParOf" srcId="{9B83769B-B366-4FA5-86DE-68DF7A6A0941}" destId="{750171CF-A055-497B-92C3-B850FB20BFA0}" srcOrd="0" destOrd="0" presId="urn:microsoft.com/office/officeart/2005/8/layout/hierarchy2"/>
    <dgm:cxn modelId="{9ADD1BFA-4D0F-450D-A05A-821E1022CB90}" type="presParOf" srcId="{07D121FC-545D-4203-B76E-7FB151452B6B}" destId="{97935B27-D27F-44F3-A5BB-D8E2CB8C5A9F}" srcOrd="3" destOrd="0" presId="urn:microsoft.com/office/officeart/2005/8/layout/hierarchy2"/>
    <dgm:cxn modelId="{5A5894EA-CAFE-4B71-8BC3-B6631351B517}" type="presParOf" srcId="{97935B27-D27F-44F3-A5BB-D8E2CB8C5A9F}" destId="{AD75C121-29BE-4BDD-A708-A75DED681710}" srcOrd="0" destOrd="0" presId="urn:microsoft.com/office/officeart/2005/8/layout/hierarchy2"/>
    <dgm:cxn modelId="{989604DA-B5B8-4DF9-A634-62AD826A073A}" type="presParOf" srcId="{97935B27-D27F-44F3-A5BB-D8E2CB8C5A9F}" destId="{BFA6333F-DBBE-4129-84B7-9A866C40DF2F}" srcOrd="1" destOrd="0" presId="urn:microsoft.com/office/officeart/2005/8/layout/hierarchy2"/>
    <dgm:cxn modelId="{DF64EACC-9704-4CDE-A2DA-586CF2694DA4}" type="presParOf" srcId="{BFA6333F-DBBE-4129-84B7-9A866C40DF2F}" destId="{07EBE9BC-26CC-46C4-8E09-BAECE0DBC2E1}" srcOrd="0" destOrd="0" presId="urn:microsoft.com/office/officeart/2005/8/layout/hierarchy2"/>
    <dgm:cxn modelId="{B51DEE68-312A-4301-BD76-039CEF55226E}" type="presParOf" srcId="{07EBE9BC-26CC-46C4-8E09-BAECE0DBC2E1}" destId="{13339C2E-EA06-468B-9F3B-F21394A2D521}" srcOrd="0" destOrd="0" presId="urn:microsoft.com/office/officeart/2005/8/layout/hierarchy2"/>
    <dgm:cxn modelId="{599AC79F-43BB-4386-A706-CA8E6DEEEBA2}" type="presParOf" srcId="{BFA6333F-DBBE-4129-84B7-9A866C40DF2F}" destId="{AEF92BCB-C623-40F5-896F-B7596410BFC5}" srcOrd="1" destOrd="0" presId="urn:microsoft.com/office/officeart/2005/8/layout/hierarchy2"/>
    <dgm:cxn modelId="{7AE7F31A-7427-4CA4-A661-450FFE1826C9}" type="presParOf" srcId="{AEF92BCB-C623-40F5-896F-B7596410BFC5}" destId="{AAFD8009-3E4C-47CA-8030-CD6D43EC1272}" srcOrd="0" destOrd="0" presId="urn:microsoft.com/office/officeart/2005/8/layout/hierarchy2"/>
    <dgm:cxn modelId="{E24D792C-B523-411F-910E-6755B2C21705}" type="presParOf" srcId="{AEF92BCB-C623-40F5-896F-B7596410BFC5}" destId="{C4EAECA3-8693-45D8-AAE4-CF9ED2C0184D}" srcOrd="1" destOrd="0" presId="urn:microsoft.com/office/officeart/2005/8/layout/hierarchy2"/>
    <dgm:cxn modelId="{BC587C24-D1D1-465C-B33F-0FEAE4975294}" type="presParOf" srcId="{BFA6333F-DBBE-4129-84B7-9A866C40DF2F}" destId="{1DEA01A2-D2AE-4029-93FF-72B60A15D556}" srcOrd="2" destOrd="0" presId="urn:microsoft.com/office/officeart/2005/8/layout/hierarchy2"/>
    <dgm:cxn modelId="{CC20977A-D4A1-4A62-960B-24202624B162}" type="presParOf" srcId="{1DEA01A2-D2AE-4029-93FF-72B60A15D556}" destId="{B127A57C-D30E-4279-93F7-98B8A810C560}" srcOrd="0" destOrd="0" presId="urn:microsoft.com/office/officeart/2005/8/layout/hierarchy2"/>
    <dgm:cxn modelId="{692C47B2-841A-4964-9C8F-7B54E71DAB71}" type="presParOf" srcId="{BFA6333F-DBBE-4129-84B7-9A866C40DF2F}" destId="{0ED4BBF8-5CA4-47FA-87F5-294DA8F9DAE9}" srcOrd="3" destOrd="0" presId="urn:microsoft.com/office/officeart/2005/8/layout/hierarchy2"/>
    <dgm:cxn modelId="{4698E52B-6B11-4969-82D0-0C150568C8D2}" type="presParOf" srcId="{0ED4BBF8-5CA4-47FA-87F5-294DA8F9DAE9}" destId="{ED97AEBE-AE8A-40BA-8FE9-8C904BB54680}" srcOrd="0" destOrd="0" presId="urn:microsoft.com/office/officeart/2005/8/layout/hierarchy2"/>
    <dgm:cxn modelId="{5890CBAB-D237-41F2-8625-790F5DF5F4B8}" type="presParOf" srcId="{0ED4BBF8-5CA4-47FA-87F5-294DA8F9DAE9}" destId="{8C7C1425-0E20-4309-8328-8E51725D4A8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19408-6F86-4A7D-87C0-893028FD9F1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C7169CF0-E272-49A0-A42F-7FBBEA394F16}">
      <dgm:prSet phldrT="[Text]" custT="1">
        <dgm:style>
          <a:lnRef idx="3">
            <a:schemeClr val="lt1"/>
          </a:lnRef>
          <a:fillRef idx="1">
            <a:schemeClr val="dk1"/>
          </a:fillRef>
          <a:effectRef idx="1">
            <a:schemeClr val="dk1"/>
          </a:effectRef>
          <a:fontRef idx="minor">
            <a:schemeClr val="lt1"/>
          </a:fontRef>
        </dgm:style>
      </dgm:prSet>
      <dgm:spPr/>
      <dgm:t>
        <a:bodyPr/>
        <a:lstStyle/>
        <a:p>
          <a:pPr algn="ctr" rtl="1"/>
          <a:r>
            <a:rPr lang="fa-IR" sz="1600" b="1" dirty="0" smtClean="0">
              <a:cs typeface="B Nazanin" pitchFamily="2" charset="-78"/>
            </a:rPr>
            <a:t>اهمیت گاز طبیعی و شبکه های انتقال</a:t>
          </a:r>
          <a:endParaRPr lang="fa-IR" sz="1600" b="1" dirty="0">
            <a:cs typeface="B Nazanin" pitchFamily="2" charset="-78"/>
          </a:endParaRPr>
        </a:p>
      </dgm:t>
    </dgm:pt>
    <dgm:pt modelId="{DB5DE874-D2A5-49A0-982E-AF0A09454ED4}" type="parTrans" cxnId="{3FB39817-B924-426D-AF41-C7C052FA6798}">
      <dgm:prSet/>
      <dgm:spPr/>
      <dgm:t>
        <a:bodyPr/>
        <a:lstStyle/>
        <a:p>
          <a:pPr algn="ctr" rtl="1"/>
          <a:endParaRPr lang="fa-IR"/>
        </a:p>
      </dgm:t>
    </dgm:pt>
    <dgm:pt modelId="{2A08B533-E477-4F7E-B84A-392622068442}" type="sibTrans" cxnId="{3FB39817-B924-426D-AF41-C7C052FA6798}">
      <dgm:prSet/>
      <dgm:spPr/>
      <dgm:t>
        <a:bodyPr/>
        <a:lstStyle/>
        <a:p>
          <a:pPr algn="ctr" rtl="1"/>
          <a:endParaRPr lang="fa-IR"/>
        </a:p>
      </dgm:t>
    </dgm:pt>
    <dgm:pt modelId="{2CA4215B-0311-4004-B312-72F1884665CB}">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سوخت پاک</a:t>
          </a:r>
          <a:endParaRPr lang="fa-IR" sz="1600" dirty="0">
            <a:cs typeface="B Nazanin" pitchFamily="2" charset="-78"/>
          </a:endParaRPr>
        </a:p>
      </dgm:t>
    </dgm:pt>
    <dgm:pt modelId="{7450CCAE-19D1-4E06-862E-FE1875F30718}" type="parTrans" cxnId="{51F385BB-7AF1-4D19-B39D-ED7771F22795}">
      <dgm:prSet/>
      <dgm:spPr/>
      <dgm:t>
        <a:bodyPr/>
        <a:lstStyle/>
        <a:p>
          <a:pPr rtl="1"/>
          <a:endParaRPr lang="fa-IR"/>
        </a:p>
      </dgm:t>
    </dgm:pt>
    <dgm:pt modelId="{F4DE5EE4-B56D-440C-A432-4C26746DF17F}" type="sibTrans" cxnId="{51F385BB-7AF1-4D19-B39D-ED7771F22795}">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EDD2434E-0859-4D26-9E87-5C82D4DF53CD}">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روند افزایش مصرف</a:t>
          </a:r>
          <a:endParaRPr lang="fa-IR" sz="1600" dirty="0">
            <a:cs typeface="B Nazanin" pitchFamily="2" charset="-78"/>
          </a:endParaRPr>
        </a:p>
      </dgm:t>
    </dgm:pt>
    <dgm:pt modelId="{801D6C54-FDE4-40DB-A5DE-1870D140DEA6}" type="parTrans" cxnId="{A517DFE5-F5E4-4512-BFB8-9775A4D75FBF}">
      <dgm:prSet/>
      <dgm:spPr/>
      <dgm:t>
        <a:bodyPr/>
        <a:lstStyle/>
        <a:p>
          <a:pPr rtl="1"/>
          <a:endParaRPr lang="fa-IR"/>
        </a:p>
      </dgm:t>
    </dgm:pt>
    <dgm:pt modelId="{B2DC7E69-6B10-4503-A769-64BBE5C15069}" type="sibTrans" cxnId="{A517DFE5-F5E4-4512-BFB8-9775A4D75FBF}">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65DBF365-05EA-4A20-9571-BAB5346FE44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1"/>
          <a:r>
            <a:rPr lang="fa-IR" sz="1400" b="1" dirty="0" smtClean="0">
              <a:cs typeface="B Nazanin" pitchFamily="2" charset="-78"/>
            </a:rPr>
            <a:t>جایگاه دوم ایران از نظر منابع گاز  </a:t>
          </a:r>
          <a:endParaRPr lang="fa-IR" sz="1400" dirty="0">
            <a:cs typeface="B Nazanin" pitchFamily="2" charset="-78"/>
          </a:endParaRPr>
        </a:p>
      </dgm:t>
    </dgm:pt>
    <dgm:pt modelId="{0C22C750-F612-4A6C-AEE6-A79FF545C09C}" type="parTrans" cxnId="{F1B0B3A3-2367-4C66-98A6-3F2F0B875E57}">
      <dgm:prSet/>
      <dgm:spPr/>
      <dgm:t>
        <a:bodyPr/>
        <a:lstStyle/>
        <a:p>
          <a:pPr rtl="1"/>
          <a:endParaRPr lang="fa-IR"/>
        </a:p>
      </dgm:t>
    </dgm:pt>
    <dgm:pt modelId="{506D7267-B2E1-4693-816A-29FA7BA686B2}" type="sibTrans" cxnId="{F1B0B3A3-2367-4C66-98A6-3F2F0B875E57}">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71303C9A-4EA3-42A3-8F19-34DA6D013E07}">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400" b="0" dirty="0" smtClean="0">
              <a:cs typeface="B Nazanin" pitchFamily="2" charset="-78"/>
            </a:rPr>
            <a:t>خط لوله به عنوان  مهمترین عامل انتقال گاز</a:t>
          </a:r>
          <a:endParaRPr lang="fa-IR" sz="1400" dirty="0">
            <a:cs typeface="B Nazanin" pitchFamily="2" charset="-78"/>
          </a:endParaRPr>
        </a:p>
      </dgm:t>
    </dgm:pt>
    <dgm:pt modelId="{F6159367-37C0-4153-855A-A6E1585A660F}" type="parTrans" cxnId="{0D8C8114-51BD-49DF-AB30-8EF9673C6CD4}">
      <dgm:prSet/>
      <dgm:spPr/>
      <dgm:t>
        <a:bodyPr/>
        <a:lstStyle/>
        <a:p>
          <a:pPr rtl="1"/>
          <a:endParaRPr lang="fa-IR"/>
        </a:p>
      </dgm:t>
    </dgm:pt>
    <dgm:pt modelId="{B9429DBC-8A77-4D39-B606-59D1F1CCAA57}" type="sibTrans" cxnId="{0D8C8114-51BD-49DF-AB30-8EF9673C6CD4}">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C72BBB1F-53D7-40C0-9AF1-1867B21CC1E1}">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صرف هزینه های هنگفت در انتقال گاز</a:t>
          </a:r>
          <a:endParaRPr lang="fa-IR" sz="1600" b="1" dirty="0">
            <a:cs typeface="B Nazanin" pitchFamily="2" charset="-78"/>
          </a:endParaRPr>
        </a:p>
      </dgm:t>
    </dgm:pt>
    <dgm:pt modelId="{3B0F5221-4424-4A72-B8D3-C65088899722}" type="parTrans" cxnId="{EB1250AA-874B-4464-B47B-6017928AD8F8}">
      <dgm:prSet/>
      <dgm:spPr/>
      <dgm:t>
        <a:bodyPr/>
        <a:lstStyle/>
        <a:p>
          <a:pPr rtl="1"/>
          <a:endParaRPr lang="fa-IR"/>
        </a:p>
      </dgm:t>
    </dgm:pt>
    <dgm:pt modelId="{D533C574-3543-45B9-903D-1544494AA5C0}" type="sibTrans" cxnId="{EB1250AA-874B-4464-B47B-6017928AD8F8}">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73E36755-F1E6-45CC-85DE-AE6FB060F105}" type="pres">
      <dgm:prSet presAssocID="{27419408-6F86-4A7D-87C0-893028FD9F10}" presName="Name0" presStyleCnt="0">
        <dgm:presLayoutVars>
          <dgm:chMax val="1"/>
          <dgm:dir/>
          <dgm:animLvl val="ctr"/>
          <dgm:resizeHandles val="exact"/>
        </dgm:presLayoutVars>
      </dgm:prSet>
      <dgm:spPr/>
      <dgm:t>
        <a:bodyPr/>
        <a:lstStyle/>
        <a:p>
          <a:pPr rtl="1"/>
          <a:endParaRPr lang="fa-IR"/>
        </a:p>
      </dgm:t>
    </dgm:pt>
    <dgm:pt modelId="{30EC017F-9923-4E77-BF7D-0FF4BFFA59CC}" type="pres">
      <dgm:prSet presAssocID="{C7169CF0-E272-49A0-A42F-7FBBEA394F16}" presName="centerShape" presStyleLbl="node0" presStyleIdx="0" presStyleCnt="1" custScaleX="110076" custScaleY="110076"/>
      <dgm:spPr/>
      <dgm:t>
        <a:bodyPr/>
        <a:lstStyle/>
        <a:p>
          <a:pPr rtl="1"/>
          <a:endParaRPr lang="fa-IR"/>
        </a:p>
      </dgm:t>
    </dgm:pt>
    <dgm:pt modelId="{31959F08-223D-49A3-A67C-342200637C1F}" type="pres">
      <dgm:prSet presAssocID="{2CA4215B-0311-4004-B312-72F1884665CB}" presName="node" presStyleLbl="node1" presStyleIdx="0" presStyleCnt="5">
        <dgm:presLayoutVars>
          <dgm:bulletEnabled val="1"/>
        </dgm:presLayoutVars>
      </dgm:prSet>
      <dgm:spPr/>
      <dgm:t>
        <a:bodyPr/>
        <a:lstStyle/>
        <a:p>
          <a:pPr rtl="1"/>
          <a:endParaRPr lang="fa-IR"/>
        </a:p>
      </dgm:t>
    </dgm:pt>
    <dgm:pt modelId="{4F91CABF-9ADF-4B9C-ABF3-51B435758E08}" type="pres">
      <dgm:prSet presAssocID="{2CA4215B-0311-4004-B312-72F1884665CB}" presName="dummy" presStyleCnt="0"/>
      <dgm:spPr/>
    </dgm:pt>
    <dgm:pt modelId="{043264EA-4F94-4000-BCE2-F5DF980A9DB2}" type="pres">
      <dgm:prSet presAssocID="{F4DE5EE4-B56D-440C-A432-4C26746DF17F}" presName="sibTrans" presStyleLbl="sibTrans2D1" presStyleIdx="0" presStyleCnt="5"/>
      <dgm:spPr/>
      <dgm:t>
        <a:bodyPr/>
        <a:lstStyle/>
        <a:p>
          <a:pPr rtl="1"/>
          <a:endParaRPr lang="fa-IR"/>
        </a:p>
      </dgm:t>
    </dgm:pt>
    <dgm:pt modelId="{9F072FC9-2C32-44FA-9DD9-174D4D9DDA8D}" type="pres">
      <dgm:prSet presAssocID="{EDD2434E-0859-4D26-9E87-5C82D4DF53CD}" presName="node" presStyleLbl="node1" presStyleIdx="1" presStyleCnt="5">
        <dgm:presLayoutVars>
          <dgm:bulletEnabled val="1"/>
        </dgm:presLayoutVars>
      </dgm:prSet>
      <dgm:spPr/>
      <dgm:t>
        <a:bodyPr/>
        <a:lstStyle/>
        <a:p>
          <a:pPr rtl="1"/>
          <a:endParaRPr lang="fa-IR"/>
        </a:p>
      </dgm:t>
    </dgm:pt>
    <dgm:pt modelId="{02ADECA5-5B27-4D5C-BE14-3720C3009B68}" type="pres">
      <dgm:prSet presAssocID="{EDD2434E-0859-4D26-9E87-5C82D4DF53CD}" presName="dummy" presStyleCnt="0"/>
      <dgm:spPr/>
    </dgm:pt>
    <dgm:pt modelId="{A823ABDF-7102-4C8D-8AB6-83F24661AF2D}" type="pres">
      <dgm:prSet presAssocID="{B2DC7E69-6B10-4503-A769-64BBE5C15069}" presName="sibTrans" presStyleLbl="sibTrans2D1" presStyleIdx="1" presStyleCnt="5"/>
      <dgm:spPr/>
      <dgm:t>
        <a:bodyPr/>
        <a:lstStyle/>
        <a:p>
          <a:pPr rtl="1"/>
          <a:endParaRPr lang="fa-IR"/>
        </a:p>
      </dgm:t>
    </dgm:pt>
    <dgm:pt modelId="{D6DC78D5-BA01-4F26-9025-0F7AE0764DE5}" type="pres">
      <dgm:prSet presAssocID="{65DBF365-05EA-4A20-9571-BAB5346FE448}" presName="node" presStyleLbl="node1" presStyleIdx="2" presStyleCnt="5">
        <dgm:presLayoutVars>
          <dgm:bulletEnabled val="1"/>
        </dgm:presLayoutVars>
      </dgm:prSet>
      <dgm:spPr/>
      <dgm:t>
        <a:bodyPr/>
        <a:lstStyle/>
        <a:p>
          <a:pPr rtl="1"/>
          <a:endParaRPr lang="fa-IR"/>
        </a:p>
      </dgm:t>
    </dgm:pt>
    <dgm:pt modelId="{DB9C1DFB-CF48-42EB-A96B-36883D61DB76}" type="pres">
      <dgm:prSet presAssocID="{65DBF365-05EA-4A20-9571-BAB5346FE448}" presName="dummy" presStyleCnt="0"/>
      <dgm:spPr/>
    </dgm:pt>
    <dgm:pt modelId="{9555C341-77D9-4091-90F8-03749F322BEB}" type="pres">
      <dgm:prSet presAssocID="{506D7267-B2E1-4693-816A-29FA7BA686B2}" presName="sibTrans" presStyleLbl="sibTrans2D1" presStyleIdx="2" presStyleCnt="5"/>
      <dgm:spPr/>
      <dgm:t>
        <a:bodyPr/>
        <a:lstStyle/>
        <a:p>
          <a:pPr rtl="1"/>
          <a:endParaRPr lang="fa-IR"/>
        </a:p>
      </dgm:t>
    </dgm:pt>
    <dgm:pt modelId="{22AA6AF1-40FE-4A44-B637-241CB2447510}" type="pres">
      <dgm:prSet presAssocID="{71303C9A-4EA3-42A3-8F19-34DA6D013E07}" presName="node" presStyleLbl="node1" presStyleIdx="3" presStyleCnt="5">
        <dgm:presLayoutVars>
          <dgm:bulletEnabled val="1"/>
        </dgm:presLayoutVars>
      </dgm:prSet>
      <dgm:spPr/>
      <dgm:t>
        <a:bodyPr/>
        <a:lstStyle/>
        <a:p>
          <a:pPr rtl="1"/>
          <a:endParaRPr lang="fa-IR"/>
        </a:p>
      </dgm:t>
    </dgm:pt>
    <dgm:pt modelId="{23141AA8-76C7-4C61-9C2F-F02282E67A4C}" type="pres">
      <dgm:prSet presAssocID="{71303C9A-4EA3-42A3-8F19-34DA6D013E07}" presName="dummy" presStyleCnt="0"/>
      <dgm:spPr/>
    </dgm:pt>
    <dgm:pt modelId="{8C5FDC86-C28A-43ED-AA29-953A475B338D}" type="pres">
      <dgm:prSet presAssocID="{B9429DBC-8A77-4D39-B606-59D1F1CCAA57}" presName="sibTrans" presStyleLbl="sibTrans2D1" presStyleIdx="3" presStyleCnt="5"/>
      <dgm:spPr/>
      <dgm:t>
        <a:bodyPr/>
        <a:lstStyle/>
        <a:p>
          <a:pPr rtl="1"/>
          <a:endParaRPr lang="fa-IR"/>
        </a:p>
      </dgm:t>
    </dgm:pt>
    <dgm:pt modelId="{09EA2B19-B6B1-411B-9DE0-111AA9F968B6}" type="pres">
      <dgm:prSet presAssocID="{C72BBB1F-53D7-40C0-9AF1-1867B21CC1E1}" presName="node" presStyleLbl="node1" presStyleIdx="4" presStyleCnt="5">
        <dgm:presLayoutVars>
          <dgm:bulletEnabled val="1"/>
        </dgm:presLayoutVars>
      </dgm:prSet>
      <dgm:spPr/>
      <dgm:t>
        <a:bodyPr/>
        <a:lstStyle/>
        <a:p>
          <a:pPr rtl="1"/>
          <a:endParaRPr lang="fa-IR"/>
        </a:p>
      </dgm:t>
    </dgm:pt>
    <dgm:pt modelId="{14D3FF78-E1A2-4E41-8954-ECB0790BA844}" type="pres">
      <dgm:prSet presAssocID="{C72BBB1F-53D7-40C0-9AF1-1867B21CC1E1}" presName="dummy" presStyleCnt="0"/>
      <dgm:spPr/>
    </dgm:pt>
    <dgm:pt modelId="{8D7AEBEB-0945-47AA-890A-F4206E9BE689}" type="pres">
      <dgm:prSet presAssocID="{D533C574-3543-45B9-903D-1544494AA5C0}" presName="sibTrans" presStyleLbl="sibTrans2D1" presStyleIdx="4" presStyleCnt="5"/>
      <dgm:spPr/>
      <dgm:t>
        <a:bodyPr/>
        <a:lstStyle/>
        <a:p>
          <a:pPr rtl="1"/>
          <a:endParaRPr lang="fa-IR"/>
        </a:p>
      </dgm:t>
    </dgm:pt>
  </dgm:ptLst>
  <dgm:cxnLst>
    <dgm:cxn modelId="{F1B0B3A3-2367-4C66-98A6-3F2F0B875E57}" srcId="{C7169CF0-E272-49A0-A42F-7FBBEA394F16}" destId="{65DBF365-05EA-4A20-9571-BAB5346FE448}" srcOrd="2" destOrd="0" parTransId="{0C22C750-F612-4A6C-AEE6-A79FF545C09C}" sibTransId="{506D7267-B2E1-4693-816A-29FA7BA686B2}"/>
    <dgm:cxn modelId="{0FA676FD-0F3A-4E80-93A5-F662C9EDC8EF}" type="presOf" srcId="{B2DC7E69-6B10-4503-A769-64BBE5C15069}" destId="{A823ABDF-7102-4C8D-8AB6-83F24661AF2D}" srcOrd="0" destOrd="0" presId="urn:microsoft.com/office/officeart/2005/8/layout/radial6"/>
    <dgm:cxn modelId="{0D8C8114-51BD-49DF-AB30-8EF9673C6CD4}" srcId="{C7169CF0-E272-49A0-A42F-7FBBEA394F16}" destId="{71303C9A-4EA3-42A3-8F19-34DA6D013E07}" srcOrd="3" destOrd="0" parTransId="{F6159367-37C0-4153-855A-A6E1585A660F}" sibTransId="{B9429DBC-8A77-4D39-B606-59D1F1CCAA57}"/>
    <dgm:cxn modelId="{A8A29E1A-E5C3-4B69-8F46-59239254D3F8}" type="presOf" srcId="{F4DE5EE4-B56D-440C-A432-4C26746DF17F}" destId="{043264EA-4F94-4000-BCE2-F5DF980A9DB2}" srcOrd="0" destOrd="0" presId="urn:microsoft.com/office/officeart/2005/8/layout/radial6"/>
    <dgm:cxn modelId="{6E8436CE-4189-4108-B626-0897BB3A5EDC}" type="presOf" srcId="{D533C574-3543-45B9-903D-1544494AA5C0}" destId="{8D7AEBEB-0945-47AA-890A-F4206E9BE689}" srcOrd="0" destOrd="0" presId="urn:microsoft.com/office/officeart/2005/8/layout/radial6"/>
    <dgm:cxn modelId="{07C164B1-84A8-4A13-9DA6-747CE74B42F3}" type="presOf" srcId="{EDD2434E-0859-4D26-9E87-5C82D4DF53CD}" destId="{9F072FC9-2C32-44FA-9DD9-174D4D9DDA8D}" srcOrd="0" destOrd="0" presId="urn:microsoft.com/office/officeart/2005/8/layout/radial6"/>
    <dgm:cxn modelId="{E1D85249-C1E8-43E3-A60B-721D3D4F04E6}" type="presOf" srcId="{C7169CF0-E272-49A0-A42F-7FBBEA394F16}" destId="{30EC017F-9923-4E77-BF7D-0FF4BFFA59CC}" srcOrd="0" destOrd="0" presId="urn:microsoft.com/office/officeart/2005/8/layout/radial6"/>
    <dgm:cxn modelId="{EB1250AA-874B-4464-B47B-6017928AD8F8}" srcId="{C7169CF0-E272-49A0-A42F-7FBBEA394F16}" destId="{C72BBB1F-53D7-40C0-9AF1-1867B21CC1E1}" srcOrd="4" destOrd="0" parTransId="{3B0F5221-4424-4A72-B8D3-C65088899722}" sibTransId="{D533C574-3543-45B9-903D-1544494AA5C0}"/>
    <dgm:cxn modelId="{B79F849A-42E7-476D-A6D2-39165893D05D}" type="presOf" srcId="{B9429DBC-8A77-4D39-B606-59D1F1CCAA57}" destId="{8C5FDC86-C28A-43ED-AA29-953A475B338D}" srcOrd="0" destOrd="0" presId="urn:microsoft.com/office/officeart/2005/8/layout/radial6"/>
    <dgm:cxn modelId="{59824CB9-2691-479F-854A-41D992BCA847}" type="presOf" srcId="{2CA4215B-0311-4004-B312-72F1884665CB}" destId="{31959F08-223D-49A3-A67C-342200637C1F}" srcOrd="0" destOrd="0" presId="urn:microsoft.com/office/officeart/2005/8/layout/radial6"/>
    <dgm:cxn modelId="{E43829EA-E5ED-447D-AA54-DE8952678AF8}" type="presOf" srcId="{65DBF365-05EA-4A20-9571-BAB5346FE448}" destId="{D6DC78D5-BA01-4F26-9025-0F7AE0764DE5}" srcOrd="0" destOrd="0" presId="urn:microsoft.com/office/officeart/2005/8/layout/radial6"/>
    <dgm:cxn modelId="{A517DFE5-F5E4-4512-BFB8-9775A4D75FBF}" srcId="{C7169CF0-E272-49A0-A42F-7FBBEA394F16}" destId="{EDD2434E-0859-4D26-9E87-5C82D4DF53CD}" srcOrd="1" destOrd="0" parTransId="{801D6C54-FDE4-40DB-A5DE-1870D140DEA6}" sibTransId="{B2DC7E69-6B10-4503-A769-64BBE5C15069}"/>
    <dgm:cxn modelId="{3FB39817-B924-426D-AF41-C7C052FA6798}" srcId="{27419408-6F86-4A7D-87C0-893028FD9F10}" destId="{C7169CF0-E272-49A0-A42F-7FBBEA394F16}" srcOrd="0" destOrd="0" parTransId="{DB5DE874-D2A5-49A0-982E-AF0A09454ED4}" sibTransId="{2A08B533-E477-4F7E-B84A-392622068442}"/>
    <dgm:cxn modelId="{1959BDD1-7424-4E57-A322-DF1F0DB5124B}" type="presOf" srcId="{71303C9A-4EA3-42A3-8F19-34DA6D013E07}" destId="{22AA6AF1-40FE-4A44-B637-241CB2447510}" srcOrd="0" destOrd="0" presId="urn:microsoft.com/office/officeart/2005/8/layout/radial6"/>
    <dgm:cxn modelId="{51F385BB-7AF1-4D19-B39D-ED7771F22795}" srcId="{C7169CF0-E272-49A0-A42F-7FBBEA394F16}" destId="{2CA4215B-0311-4004-B312-72F1884665CB}" srcOrd="0" destOrd="0" parTransId="{7450CCAE-19D1-4E06-862E-FE1875F30718}" sibTransId="{F4DE5EE4-B56D-440C-A432-4C26746DF17F}"/>
    <dgm:cxn modelId="{791BC020-6DDF-4C77-9046-BAE750CD4C1D}" type="presOf" srcId="{506D7267-B2E1-4693-816A-29FA7BA686B2}" destId="{9555C341-77D9-4091-90F8-03749F322BEB}" srcOrd="0" destOrd="0" presId="urn:microsoft.com/office/officeart/2005/8/layout/radial6"/>
    <dgm:cxn modelId="{A1F71321-56A7-49BB-98F2-1BAAE89BCE29}" type="presOf" srcId="{27419408-6F86-4A7D-87C0-893028FD9F10}" destId="{73E36755-F1E6-45CC-85DE-AE6FB060F105}" srcOrd="0" destOrd="0" presId="urn:microsoft.com/office/officeart/2005/8/layout/radial6"/>
    <dgm:cxn modelId="{6B384651-9549-4097-974A-3156D4224F1B}" type="presOf" srcId="{C72BBB1F-53D7-40C0-9AF1-1867B21CC1E1}" destId="{09EA2B19-B6B1-411B-9DE0-111AA9F968B6}" srcOrd="0" destOrd="0" presId="urn:microsoft.com/office/officeart/2005/8/layout/radial6"/>
    <dgm:cxn modelId="{C37FCE2F-9982-46DE-879D-012E30161793}" type="presParOf" srcId="{73E36755-F1E6-45CC-85DE-AE6FB060F105}" destId="{30EC017F-9923-4E77-BF7D-0FF4BFFA59CC}" srcOrd="0" destOrd="0" presId="urn:microsoft.com/office/officeart/2005/8/layout/radial6"/>
    <dgm:cxn modelId="{625C259C-BF75-414D-A201-E16D3CB0AA9E}" type="presParOf" srcId="{73E36755-F1E6-45CC-85DE-AE6FB060F105}" destId="{31959F08-223D-49A3-A67C-342200637C1F}" srcOrd="1" destOrd="0" presId="urn:microsoft.com/office/officeart/2005/8/layout/radial6"/>
    <dgm:cxn modelId="{DF74C1D3-0848-406A-9D72-E2623409F78D}" type="presParOf" srcId="{73E36755-F1E6-45CC-85DE-AE6FB060F105}" destId="{4F91CABF-9ADF-4B9C-ABF3-51B435758E08}" srcOrd="2" destOrd="0" presId="urn:microsoft.com/office/officeart/2005/8/layout/radial6"/>
    <dgm:cxn modelId="{527106B2-9123-49D0-A0EB-B7E5C58043F5}" type="presParOf" srcId="{73E36755-F1E6-45CC-85DE-AE6FB060F105}" destId="{043264EA-4F94-4000-BCE2-F5DF980A9DB2}" srcOrd="3" destOrd="0" presId="urn:microsoft.com/office/officeart/2005/8/layout/radial6"/>
    <dgm:cxn modelId="{36678A23-7255-45BE-AAA5-4F7C81C8B3C2}" type="presParOf" srcId="{73E36755-F1E6-45CC-85DE-AE6FB060F105}" destId="{9F072FC9-2C32-44FA-9DD9-174D4D9DDA8D}" srcOrd="4" destOrd="0" presId="urn:microsoft.com/office/officeart/2005/8/layout/radial6"/>
    <dgm:cxn modelId="{E7C904BB-2B5A-442D-946C-DA289EB22664}" type="presParOf" srcId="{73E36755-F1E6-45CC-85DE-AE6FB060F105}" destId="{02ADECA5-5B27-4D5C-BE14-3720C3009B68}" srcOrd="5" destOrd="0" presId="urn:microsoft.com/office/officeart/2005/8/layout/radial6"/>
    <dgm:cxn modelId="{120AF31C-FAD3-47B2-91CB-0C377CEA251B}" type="presParOf" srcId="{73E36755-F1E6-45CC-85DE-AE6FB060F105}" destId="{A823ABDF-7102-4C8D-8AB6-83F24661AF2D}" srcOrd="6" destOrd="0" presId="urn:microsoft.com/office/officeart/2005/8/layout/radial6"/>
    <dgm:cxn modelId="{E868F5EB-0E5B-4F3A-B029-F50649AB0D58}" type="presParOf" srcId="{73E36755-F1E6-45CC-85DE-AE6FB060F105}" destId="{D6DC78D5-BA01-4F26-9025-0F7AE0764DE5}" srcOrd="7" destOrd="0" presId="urn:microsoft.com/office/officeart/2005/8/layout/radial6"/>
    <dgm:cxn modelId="{9FB04F7B-DB95-4DC7-8833-CDB364120B88}" type="presParOf" srcId="{73E36755-F1E6-45CC-85DE-AE6FB060F105}" destId="{DB9C1DFB-CF48-42EB-A96B-36883D61DB76}" srcOrd="8" destOrd="0" presId="urn:microsoft.com/office/officeart/2005/8/layout/radial6"/>
    <dgm:cxn modelId="{9928C8BF-5033-4EE2-BC3D-C714F13FC080}" type="presParOf" srcId="{73E36755-F1E6-45CC-85DE-AE6FB060F105}" destId="{9555C341-77D9-4091-90F8-03749F322BEB}" srcOrd="9" destOrd="0" presId="urn:microsoft.com/office/officeart/2005/8/layout/radial6"/>
    <dgm:cxn modelId="{DB9BBA7D-0F48-4884-9B0A-4CC7E7EF979D}" type="presParOf" srcId="{73E36755-F1E6-45CC-85DE-AE6FB060F105}" destId="{22AA6AF1-40FE-4A44-B637-241CB2447510}" srcOrd="10" destOrd="0" presId="urn:microsoft.com/office/officeart/2005/8/layout/radial6"/>
    <dgm:cxn modelId="{7E4DFAD7-C5A1-41D0-B181-22DD604F6A34}" type="presParOf" srcId="{73E36755-F1E6-45CC-85DE-AE6FB060F105}" destId="{23141AA8-76C7-4C61-9C2F-F02282E67A4C}" srcOrd="11" destOrd="0" presId="urn:microsoft.com/office/officeart/2005/8/layout/radial6"/>
    <dgm:cxn modelId="{7E6C1E17-BF88-4B2A-A615-2207ED9901AB}" type="presParOf" srcId="{73E36755-F1E6-45CC-85DE-AE6FB060F105}" destId="{8C5FDC86-C28A-43ED-AA29-953A475B338D}" srcOrd="12" destOrd="0" presId="urn:microsoft.com/office/officeart/2005/8/layout/radial6"/>
    <dgm:cxn modelId="{B3798594-2273-47BB-A226-88285FC103F4}" type="presParOf" srcId="{73E36755-F1E6-45CC-85DE-AE6FB060F105}" destId="{09EA2B19-B6B1-411B-9DE0-111AA9F968B6}" srcOrd="13" destOrd="0" presId="urn:microsoft.com/office/officeart/2005/8/layout/radial6"/>
    <dgm:cxn modelId="{4DDA5217-AD15-4C5C-9DF1-655998297294}" type="presParOf" srcId="{73E36755-F1E6-45CC-85DE-AE6FB060F105}" destId="{14D3FF78-E1A2-4E41-8954-ECB0790BA844}" srcOrd="14" destOrd="0" presId="urn:microsoft.com/office/officeart/2005/8/layout/radial6"/>
    <dgm:cxn modelId="{34C49E0D-5471-487D-A391-6BF6B79AA40C}" type="presParOf" srcId="{73E36755-F1E6-45CC-85DE-AE6FB060F105}" destId="{8D7AEBEB-0945-47AA-890A-F4206E9BE68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19408-6F86-4A7D-87C0-893028FD9F1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C7169CF0-E272-49A0-A42F-7FBBEA394F16}">
      <dgm:prSet phldrT="[Text]" custT="1">
        <dgm:style>
          <a:lnRef idx="3">
            <a:schemeClr val="lt1"/>
          </a:lnRef>
          <a:fillRef idx="1">
            <a:schemeClr val="dk1"/>
          </a:fillRef>
          <a:effectRef idx="1">
            <a:schemeClr val="dk1"/>
          </a:effectRef>
          <a:fontRef idx="minor">
            <a:schemeClr val="lt1"/>
          </a:fontRef>
        </dgm:style>
      </dgm:prSet>
      <dgm:spPr/>
      <dgm:t>
        <a:bodyPr/>
        <a:lstStyle/>
        <a:p>
          <a:pPr algn="ctr" rtl="1"/>
          <a:r>
            <a:rPr lang="fa-IR" sz="1600" b="1" dirty="0" smtClean="0">
              <a:cs typeface="B Nazanin" pitchFamily="2" charset="-78"/>
            </a:rPr>
            <a:t>اهمیت گاز طبیعی و شبکه های انتقال</a:t>
          </a:r>
          <a:endParaRPr lang="fa-IR" sz="1600" b="1" dirty="0">
            <a:cs typeface="B Nazanin" pitchFamily="2" charset="-78"/>
          </a:endParaRPr>
        </a:p>
      </dgm:t>
    </dgm:pt>
    <dgm:pt modelId="{DB5DE874-D2A5-49A0-982E-AF0A09454ED4}" type="parTrans" cxnId="{3FB39817-B924-426D-AF41-C7C052FA6798}">
      <dgm:prSet/>
      <dgm:spPr/>
      <dgm:t>
        <a:bodyPr/>
        <a:lstStyle/>
        <a:p>
          <a:pPr algn="ctr" rtl="1"/>
          <a:endParaRPr lang="fa-IR"/>
        </a:p>
      </dgm:t>
    </dgm:pt>
    <dgm:pt modelId="{2A08B533-E477-4F7E-B84A-392622068442}" type="sibTrans" cxnId="{3FB39817-B924-426D-AF41-C7C052FA6798}">
      <dgm:prSet/>
      <dgm:spPr/>
      <dgm:t>
        <a:bodyPr/>
        <a:lstStyle/>
        <a:p>
          <a:pPr algn="ctr" rtl="1"/>
          <a:endParaRPr lang="fa-IR"/>
        </a:p>
      </dgm:t>
    </dgm:pt>
    <dgm:pt modelId="{2772C862-41B9-4972-8E53-6E6DF00530F6}">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0" dirty="0" smtClean="0">
              <a:cs typeface="B Nazanin" pitchFamily="2" charset="-78"/>
            </a:rPr>
            <a:t>سوخت پاک</a:t>
          </a:r>
          <a:endParaRPr lang="fa-IR" sz="1600" b="0" dirty="0">
            <a:cs typeface="B Nazanin" pitchFamily="2" charset="-78"/>
          </a:endParaRPr>
        </a:p>
      </dgm:t>
    </dgm:pt>
    <dgm:pt modelId="{6794034C-0BF5-4428-98C6-6ED65E566EC9}" type="parTrans" cxnId="{F86B4A5E-C7E7-40CB-B905-71CD85DCBC83}">
      <dgm:prSet/>
      <dgm:spPr/>
      <dgm:t>
        <a:bodyPr/>
        <a:lstStyle/>
        <a:p>
          <a:pPr rtl="1"/>
          <a:endParaRPr lang="fa-IR"/>
        </a:p>
      </dgm:t>
    </dgm:pt>
    <dgm:pt modelId="{FAE7D9DA-16A5-4107-A1FB-AB0E966ADCCF}" type="sibTrans" cxnId="{F86B4A5E-C7E7-40CB-B905-71CD85DCBC83}">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D7B6BE3E-4B8C-40D5-9E04-82C21CE3A16E}">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روند افزایش مصرف</a:t>
          </a:r>
          <a:endParaRPr lang="fa-IR" sz="1600" dirty="0">
            <a:cs typeface="B Nazanin" pitchFamily="2" charset="-78"/>
          </a:endParaRPr>
        </a:p>
      </dgm:t>
    </dgm:pt>
    <dgm:pt modelId="{C4DA5FA4-0EDA-4808-91B1-651887884888}" type="parTrans" cxnId="{08154904-FF31-4AB5-8E16-FFDCDCD39624}">
      <dgm:prSet/>
      <dgm:spPr/>
      <dgm:t>
        <a:bodyPr/>
        <a:lstStyle/>
        <a:p>
          <a:pPr rtl="1"/>
          <a:endParaRPr lang="fa-IR"/>
        </a:p>
      </dgm:t>
    </dgm:pt>
    <dgm:pt modelId="{C1E0C753-A3B9-47AD-9442-5215BBA534AC}" type="sibTrans" cxnId="{08154904-FF31-4AB5-8E16-FFDCDCD39624}">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DAF77979-3048-4D6F-9E78-966D925B3672}">
      <dgm:prSet phldrT="[Text]">
        <dgm:style>
          <a:lnRef idx="2">
            <a:schemeClr val="dk1"/>
          </a:lnRef>
          <a:fillRef idx="1">
            <a:schemeClr val="lt1"/>
          </a:fillRef>
          <a:effectRef idx="0">
            <a:schemeClr val="dk1"/>
          </a:effectRef>
          <a:fontRef idx="minor">
            <a:schemeClr val="dk1"/>
          </a:fontRef>
        </dgm:style>
      </dgm:prSet>
      <dgm:spPr/>
      <dgm:t>
        <a:bodyPr/>
        <a:lstStyle/>
        <a:p>
          <a:pPr rtl="1"/>
          <a:r>
            <a:rPr lang="fa-IR" b="1" dirty="0" smtClean="0">
              <a:cs typeface="B Nazanin" pitchFamily="2" charset="-78"/>
            </a:rPr>
            <a:t>جایگاه دوم ایران از نظر منابع گاز  </a:t>
          </a:r>
          <a:endParaRPr lang="fa-IR" dirty="0">
            <a:cs typeface="B Nazanin" pitchFamily="2" charset="-78"/>
          </a:endParaRPr>
        </a:p>
      </dgm:t>
    </dgm:pt>
    <dgm:pt modelId="{DD3D3E83-CB67-4983-927B-FBD46752EA54}" type="parTrans" cxnId="{99DFD2F1-47BF-4551-83AC-74BE1A207EF7}">
      <dgm:prSet/>
      <dgm:spPr/>
      <dgm:t>
        <a:bodyPr/>
        <a:lstStyle/>
        <a:p>
          <a:pPr rtl="1"/>
          <a:endParaRPr lang="fa-IR"/>
        </a:p>
      </dgm:t>
    </dgm:pt>
    <dgm:pt modelId="{AD1E45DF-4C49-4073-B5F3-B75301239602}" type="sibTrans" cxnId="{99DFD2F1-47BF-4551-83AC-74BE1A207EF7}">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2AFFDFC2-0B19-40D6-A5C9-2EADECEAD209}">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1"/>
          <a:r>
            <a:rPr lang="fa-IR" sz="1400" b="0" dirty="0" smtClean="0">
              <a:cs typeface="B Nazanin" pitchFamily="2" charset="-78"/>
            </a:rPr>
            <a:t>خط لوله به عنوان  مهمترین عامل انتقال گاز</a:t>
          </a:r>
          <a:endParaRPr lang="fa-IR" sz="1400" dirty="0">
            <a:cs typeface="B Nazanin" pitchFamily="2" charset="-78"/>
          </a:endParaRPr>
        </a:p>
      </dgm:t>
    </dgm:pt>
    <dgm:pt modelId="{A50D39FC-18D8-4BF5-A738-50EB4E5DFAB0}" type="parTrans" cxnId="{64661FAB-879D-47B4-B3DC-3A13E824F198}">
      <dgm:prSet/>
      <dgm:spPr/>
      <dgm:t>
        <a:bodyPr/>
        <a:lstStyle/>
        <a:p>
          <a:pPr rtl="1"/>
          <a:endParaRPr lang="fa-IR"/>
        </a:p>
      </dgm:t>
    </dgm:pt>
    <dgm:pt modelId="{71AF3B02-5CEB-4132-B263-88A0497AD9EB}" type="sibTrans" cxnId="{64661FAB-879D-47B4-B3DC-3A13E824F198}">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32983381-9F73-45CD-9D3A-ABD2789CFFA3}">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صرف هزینه های هنگفت در انتقال گاز</a:t>
          </a:r>
          <a:endParaRPr lang="fa-IR" sz="1600" b="1" dirty="0">
            <a:cs typeface="B Nazanin" pitchFamily="2" charset="-78"/>
          </a:endParaRPr>
        </a:p>
      </dgm:t>
    </dgm:pt>
    <dgm:pt modelId="{D55591B9-C496-4D33-8104-BAFF1D4DA87D}" type="parTrans" cxnId="{4D9C639B-BADB-47F7-AD56-73B998A31707}">
      <dgm:prSet/>
      <dgm:spPr/>
      <dgm:t>
        <a:bodyPr/>
        <a:lstStyle/>
        <a:p>
          <a:pPr rtl="1"/>
          <a:endParaRPr lang="fa-IR"/>
        </a:p>
      </dgm:t>
    </dgm:pt>
    <dgm:pt modelId="{F2192C70-339B-4BDD-8407-F739A9B4735C}" type="sibTrans" cxnId="{4D9C639B-BADB-47F7-AD56-73B998A31707}">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73E36755-F1E6-45CC-85DE-AE6FB060F105}" type="pres">
      <dgm:prSet presAssocID="{27419408-6F86-4A7D-87C0-893028FD9F10}" presName="Name0" presStyleCnt="0">
        <dgm:presLayoutVars>
          <dgm:chMax val="1"/>
          <dgm:dir/>
          <dgm:animLvl val="ctr"/>
          <dgm:resizeHandles val="exact"/>
        </dgm:presLayoutVars>
      </dgm:prSet>
      <dgm:spPr/>
      <dgm:t>
        <a:bodyPr/>
        <a:lstStyle/>
        <a:p>
          <a:pPr rtl="1"/>
          <a:endParaRPr lang="fa-IR"/>
        </a:p>
      </dgm:t>
    </dgm:pt>
    <dgm:pt modelId="{30EC017F-9923-4E77-BF7D-0FF4BFFA59CC}" type="pres">
      <dgm:prSet presAssocID="{C7169CF0-E272-49A0-A42F-7FBBEA394F16}" presName="centerShape" presStyleLbl="node0" presStyleIdx="0" presStyleCnt="1" custScaleX="110076" custScaleY="110076"/>
      <dgm:spPr/>
      <dgm:t>
        <a:bodyPr/>
        <a:lstStyle/>
        <a:p>
          <a:pPr rtl="1"/>
          <a:endParaRPr lang="fa-IR"/>
        </a:p>
      </dgm:t>
    </dgm:pt>
    <dgm:pt modelId="{3E7CA9AF-3938-4DA0-9DF4-1CE50605DC2A}" type="pres">
      <dgm:prSet presAssocID="{2772C862-41B9-4972-8E53-6E6DF00530F6}" presName="node" presStyleLbl="node1" presStyleIdx="0" presStyleCnt="5">
        <dgm:presLayoutVars>
          <dgm:bulletEnabled val="1"/>
        </dgm:presLayoutVars>
      </dgm:prSet>
      <dgm:spPr/>
      <dgm:t>
        <a:bodyPr/>
        <a:lstStyle/>
        <a:p>
          <a:pPr rtl="1"/>
          <a:endParaRPr lang="fa-IR"/>
        </a:p>
      </dgm:t>
    </dgm:pt>
    <dgm:pt modelId="{EA97F2FA-27EF-4BFB-B8B1-7C32B6E176BF}" type="pres">
      <dgm:prSet presAssocID="{2772C862-41B9-4972-8E53-6E6DF00530F6}" presName="dummy" presStyleCnt="0"/>
      <dgm:spPr/>
    </dgm:pt>
    <dgm:pt modelId="{1A1B193B-62A4-4261-AF2D-4B4B2AE66309}" type="pres">
      <dgm:prSet presAssocID="{FAE7D9DA-16A5-4107-A1FB-AB0E966ADCCF}" presName="sibTrans" presStyleLbl="sibTrans2D1" presStyleIdx="0" presStyleCnt="5"/>
      <dgm:spPr/>
      <dgm:t>
        <a:bodyPr/>
        <a:lstStyle/>
        <a:p>
          <a:pPr rtl="1"/>
          <a:endParaRPr lang="fa-IR"/>
        </a:p>
      </dgm:t>
    </dgm:pt>
    <dgm:pt modelId="{EA2C1AD8-836F-45AA-BE21-633218A83BFE}" type="pres">
      <dgm:prSet presAssocID="{D7B6BE3E-4B8C-40D5-9E04-82C21CE3A16E}" presName="node" presStyleLbl="node1" presStyleIdx="1" presStyleCnt="5">
        <dgm:presLayoutVars>
          <dgm:bulletEnabled val="1"/>
        </dgm:presLayoutVars>
      </dgm:prSet>
      <dgm:spPr/>
      <dgm:t>
        <a:bodyPr/>
        <a:lstStyle/>
        <a:p>
          <a:pPr rtl="1"/>
          <a:endParaRPr lang="fa-IR"/>
        </a:p>
      </dgm:t>
    </dgm:pt>
    <dgm:pt modelId="{A0514FDE-724F-4063-B5CE-5AA5B69C68BD}" type="pres">
      <dgm:prSet presAssocID="{D7B6BE3E-4B8C-40D5-9E04-82C21CE3A16E}" presName="dummy" presStyleCnt="0"/>
      <dgm:spPr/>
    </dgm:pt>
    <dgm:pt modelId="{EAEBD91E-C1CB-4E8C-BB98-CAB8CBC57E80}" type="pres">
      <dgm:prSet presAssocID="{C1E0C753-A3B9-47AD-9442-5215BBA534AC}" presName="sibTrans" presStyleLbl="sibTrans2D1" presStyleIdx="1" presStyleCnt="5"/>
      <dgm:spPr/>
      <dgm:t>
        <a:bodyPr/>
        <a:lstStyle/>
        <a:p>
          <a:pPr rtl="1"/>
          <a:endParaRPr lang="fa-IR"/>
        </a:p>
      </dgm:t>
    </dgm:pt>
    <dgm:pt modelId="{3F1393F8-31DB-44FE-8EE3-7C121E2F8D59}" type="pres">
      <dgm:prSet presAssocID="{DAF77979-3048-4D6F-9E78-966D925B3672}" presName="node" presStyleLbl="node1" presStyleIdx="2" presStyleCnt="5">
        <dgm:presLayoutVars>
          <dgm:bulletEnabled val="1"/>
        </dgm:presLayoutVars>
      </dgm:prSet>
      <dgm:spPr/>
      <dgm:t>
        <a:bodyPr/>
        <a:lstStyle/>
        <a:p>
          <a:pPr rtl="1"/>
          <a:endParaRPr lang="fa-IR"/>
        </a:p>
      </dgm:t>
    </dgm:pt>
    <dgm:pt modelId="{F22D9A86-8496-4256-97EC-BBF9FB581CFC}" type="pres">
      <dgm:prSet presAssocID="{DAF77979-3048-4D6F-9E78-966D925B3672}" presName="dummy" presStyleCnt="0"/>
      <dgm:spPr/>
    </dgm:pt>
    <dgm:pt modelId="{EAD7A169-41DC-4823-B9A5-53609305A82B}" type="pres">
      <dgm:prSet presAssocID="{AD1E45DF-4C49-4073-B5F3-B75301239602}" presName="sibTrans" presStyleLbl="sibTrans2D1" presStyleIdx="2" presStyleCnt="5"/>
      <dgm:spPr/>
      <dgm:t>
        <a:bodyPr/>
        <a:lstStyle/>
        <a:p>
          <a:pPr rtl="1"/>
          <a:endParaRPr lang="fa-IR"/>
        </a:p>
      </dgm:t>
    </dgm:pt>
    <dgm:pt modelId="{1A86F848-A3F0-4352-B0C9-3DD07FB825BE}" type="pres">
      <dgm:prSet presAssocID="{2AFFDFC2-0B19-40D6-A5C9-2EADECEAD209}" presName="node" presStyleLbl="node1" presStyleIdx="3" presStyleCnt="5">
        <dgm:presLayoutVars>
          <dgm:bulletEnabled val="1"/>
        </dgm:presLayoutVars>
      </dgm:prSet>
      <dgm:spPr/>
      <dgm:t>
        <a:bodyPr/>
        <a:lstStyle/>
        <a:p>
          <a:pPr rtl="1"/>
          <a:endParaRPr lang="fa-IR"/>
        </a:p>
      </dgm:t>
    </dgm:pt>
    <dgm:pt modelId="{D13F25AC-2C80-49E1-8089-875D7A8E17DC}" type="pres">
      <dgm:prSet presAssocID="{2AFFDFC2-0B19-40D6-A5C9-2EADECEAD209}" presName="dummy" presStyleCnt="0"/>
      <dgm:spPr/>
    </dgm:pt>
    <dgm:pt modelId="{129FA077-1981-4ED3-9E6C-90097FE12349}" type="pres">
      <dgm:prSet presAssocID="{71AF3B02-5CEB-4132-B263-88A0497AD9EB}" presName="sibTrans" presStyleLbl="sibTrans2D1" presStyleIdx="3" presStyleCnt="5"/>
      <dgm:spPr/>
      <dgm:t>
        <a:bodyPr/>
        <a:lstStyle/>
        <a:p>
          <a:pPr rtl="1"/>
          <a:endParaRPr lang="fa-IR"/>
        </a:p>
      </dgm:t>
    </dgm:pt>
    <dgm:pt modelId="{2D308981-26BB-4093-96A8-E468E26FFE68}" type="pres">
      <dgm:prSet presAssocID="{32983381-9F73-45CD-9D3A-ABD2789CFFA3}" presName="node" presStyleLbl="node1" presStyleIdx="4" presStyleCnt="5">
        <dgm:presLayoutVars>
          <dgm:bulletEnabled val="1"/>
        </dgm:presLayoutVars>
      </dgm:prSet>
      <dgm:spPr/>
      <dgm:t>
        <a:bodyPr/>
        <a:lstStyle/>
        <a:p>
          <a:pPr rtl="1"/>
          <a:endParaRPr lang="fa-IR"/>
        </a:p>
      </dgm:t>
    </dgm:pt>
    <dgm:pt modelId="{AB1B49D8-0FFF-48CC-9896-A53BE6F0F0F0}" type="pres">
      <dgm:prSet presAssocID="{32983381-9F73-45CD-9D3A-ABD2789CFFA3}" presName="dummy" presStyleCnt="0"/>
      <dgm:spPr/>
    </dgm:pt>
    <dgm:pt modelId="{07E74F76-8662-4D32-9734-52EDCB7CD4A9}" type="pres">
      <dgm:prSet presAssocID="{F2192C70-339B-4BDD-8407-F739A9B4735C}" presName="sibTrans" presStyleLbl="sibTrans2D1" presStyleIdx="4" presStyleCnt="5"/>
      <dgm:spPr/>
      <dgm:t>
        <a:bodyPr/>
        <a:lstStyle/>
        <a:p>
          <a:pPr rtl="1"/>
          <a:endParaRPr lang="fa-IR"/>
        </a:p>
      </dgm:t>
    </dgm:pt>
  </dgm:ptLst>
  <dgm:cxnLst>
    <dgm:cxn modelId="{A361DBEF-18DE-4F65-94D2-84EAD7B9C0C2}" type="presOf" srcId="{C7169CF0-E272-49A0-A42F-7FBBEA394F16}" destId="{30EC017F-9923-4E77-BF7D-0FF4BFFA59CC}" srcOrd="0" destOrd="0" presId="urn:microsoft.com/office/officeart/2005/8/layout/radial6"/>
    <dgm:cxn modelId="{99DFD2F1-47BF-4551-83AC-74BE1A207EF7}" srcId="{C7169CF0-E272-49A0-A42F-7FBBEA394F16}" destId="{DAF77979-3048-4D6F-9E78-966D925B3672}" srcOrd="2" destOrd="0" parTransId="{DD3D3E83-CB67-4983-927B-FBD46752EA54}" sibTransId="{AD1E45DF-4C49-4073-B5F3-B75301239602}"/>
    <dgm:cxn modelId="{77544241-B247-4B42-A459-906680B232ED}" type="presOf" srcId="{32983381-9F73-45CD-9D3A-ABD2789CFFA3}" destId="{2D308981-26BB-4093-96A8-E468E26FFE68}" srcOrd="0" destOrd="0" presId="urn:microsoft.com/office/officeart/2005/8/layout/radial6"/>
    <dgm:cxn modelId="{556688A3-04EA-4764-A8A7-FA1D749AA5B4}" type="presOf" srcId="{27419408-6F86-4A7D-87C0-893028FD9F10}" destId="{73E36755-F1E6-45CC-85DE-AE6FB060F105}" srcOrd="0" destOrd="0" presId="urn:microsoft.com/office/officeart/2005/8/layout/radial6"/>
    <dgm:cxn modelId="{08154904-FF31-4AB5-8E16-FFDCDCD39624}" srcId="{C7169CF0-E272-49A0-A42F-7FBBEA394F16}" destId="{D7B6BE3E-4B8C-40D5-9E04-82C21CE3A16E}" srcOrd="1" destOrd="0" parTransId="{C4DA5FA4-0EDA-4808-91B1-651887884888}" sibTransId="{C1E0C753-A3B9-47AD-9442-5215BBA534AC}"/>
    <dgm:cxn modelId="{4D9C639B-BADB-47F7-AD56-73B998A31707}" srcId="{C7169CF0-E272-49A0-A42F-7FBBEA394F16}" destId="{32983381-9F73-45CD-9D3A-ABD2789CFFA3}" srcOrd="4" destOrd="0" parTransId="{D55591B9-C496-4D33-8104-BAFF1D4DA87D}" sibTransId="{F2192C70-339B-4BDD-8407-F739A9B4735C}"/>
    <dgm:cxn modelId="{61CC1435-9FFF-4D04-837E-BF40B29C8139}" type="presOf" srcId="{AD1E45DF-4C49-4073-B5F3-B75301239602}" destId="{EAD7A169-41DC-4823-B9A5-53609305A82B}" srcOrd="0" destOrd="0" presId="urn:microsoft.com/office/officeart/2005/8/layout/radial6"/>
    <dgm:cxn modelId="{B6CCF84E-AB94-4BE1-87D8-C062FE7F12EC}" type="presOf" srcId="{D7B6BE3E-4B8C-40D5-9E04-82C21CE3A16E}" destId="{EA2C1AD8-836F-45AA-BE21-633218A83BFE}" srcOrd="0" destOrd="0" presId="urn:microsoft.com/office/officeart/2005/8/layout/radial6"/>
    <dgm:cxn modelId="{3FB39817-B924-426D-AF41-C7C052FA6798}" srcId="{27419408-6F86-4A7D-87C0-893028FD9F10}" destId="{C7169CF0-E272-49A0-A42F-7FBBEA394F16}" srcOrd="0" destOrd="0" parTransId="{DB5DE874-D2A5-49A0-982E-AF0A09454ED4}" sibTransId="{2A08B533-E477-4F7E-B84A-392622068442}"/>
    <dgm:cxn modelId="{64661FAB-879D-47B4-B3DC-3A13E824F198}" srcId="{C7169CF0-E272-49A0-A42F-7FBBEA394F16}" destId="{2AFFDFC2-0B19-40D6-A5C9-2EADECEAD209}" srcOrd="3" destOrd="0" parTransId="{A50D39FC-18D8-4BF5-A738-50EB4E5DFAB0}" sibTransId="{71AF3B02-5CEB-4132-B263-88A0497AD9EB}"/>
    <dgm:cxn modelId="{25F0EF5C-DD79-4236-B8F2-ADC7969A450A}" type="presOf" srcId="{C1E0C753-A3B9-47AD-9442-5215BBA534AC}" destId="{EAEBD91E-C1CB-4E8C-BB98-CAB8CBC57E80}" srcOrd="0" destOrd="0" presId="urn:microsoft.com/office/officeart/2005/8/layout/radial6"/>
    <dgm:cxn modelId="{0FA4EA7D-E028-429C-8F27-6F631DA73E18}" type="presOf" srcId="{2AFFDFC2-0B19-40D6-A5C9-2EADECEAD209}" destId="{1A86F848-A3F0-4352-B0C9-3DD07FB825BE}" srcOrd="0" destOrd="0" presId="urn:microsoft.com/office/officeart/2005/8/layout/radial6"/>
    <dgm:cxn modelId="{0A7D5CAE-8871-425B-B71B-67B331430EC1}" type="presOf" srcId="{DAF77979-3048-4D6F-9E78-966D925B3672}" destId="{3F1393F8-31DB-44FE-8EE3-7C121E2F8D59}" srcOrd="0" destOrd="0" presId="urn:microsoft.com/office/officeart/2005/8/layout/radial6"/>
    <dgm:cxn modelId="{F86B4A5E-C7E7-40CB-B905-71CD85DCBC83}" srcId="{C7169CF0-E272-49A0-A42F-7FBBEA394F16}" destId="{2772C862-41B9-4972-8E53-6E6DF00530F6}" srcOrd="0" destOrd="0" parTransId="{6794034C-0BF5-4428-98C6-6ED65E566EC9}" sibTransId="{FAE7D9DA-16A5-4107-A1FB-AB0E966ADCCF}"/>
    <dgm:cxn modelId="{DFFBC5FD-786C-42E9-8651-247BCEA23288}" type="presOf" srcId="{FAE7D9DA-16A5-4107-A1FB-AB0E966ADCCF}" destId="{1A1B193B-62A4-4261-AF2D-4B4B2AE66309}" srcOrd="0" destOrd="0" presId="urn:microsoft.com/office/officeart/2005/8/layout/radial6"/>
    <dgm:cxn modelId="{732FC726-82D2-4794-9435-1136DF578062}" type="presOf" srcId="{F2192C70-339B-4BDD-8407-F739A9B4735C}" destId="{07E74F76-8662-4D32-9734-52EDCB7CD4A9}" srcOrd="0" destOrd="0" presId="urn:microsoft.com/office/officeart/2005/8/layout/radial6"/>
    <dgm:cxn modelId="{C5201EA0-2CE0-4B4A-B42C-D7FF327B7BDD}" type="presOf" srcId="{71AF3B02-5CEB-4132-B263-88A0497AD9EB}" destId="{129FA077-1981-4ED3-9E6C-90097FE12349}" srcOrd="0" destOrd="0" presId="urn:microsoft.com/office/officeart/2005/8/layout/radial6"/>
    <dgm:cxn modelId="{1435A7BF-8625-4658-85DB-831171BA8270}" type="presOf" srcId="{2772C862-41B9-4972-8E53-6E6DF00530F6}" destId="{3E7CA9AF-3938-4DA0-9DF4-1CE50605DC2A}" srcOrd="0" destOrd="0" presId="urn:microsoft.com/office/officeart/2005/8/layout/radial6"/>
    <dgm:cxn modelId="{32C410BE-CA11-4AFD-A0F1-B39C5B85DCA5}" type="presParOf" srcId="{73E36755-F1E6-45CC-85DE-AE6FB060F105}" destId="{30EC017F-9923-4E77-BF7D-0FF4BFFA59CC}" srcOrd="0" destOrd="0" presId="urn:microsoft.com/office/officeart/2005/8/layout/radial6"/>
    <dgm:cxn modelId="{7925FD88-29A3-46F2-A31C-AFF27BAA8AC1}" type="presParOf" srcId="{73E36755-F1E6-45CC-85DE-AE6FB060F105}" destId="{3E7CA9AF-3938-4DA0-9DF4-1CE50605DC2A}" srcOrd="1" destOrd="0" presId="urn:microsoft.com/office/officeart/2005/8/layout/radial6"/>
    <dgm:cxn modelId="{001DA6DD-62B8-44DD-932F-B544910B0DEF}" type="presParOf" srcId="{73E36755-F1E6-45CC-85DE-AE6FB060F105}" destId="{EA97F2FA-27EF-4BFB-B8B1-7C32B6E176BF}" srcOrd="2" destOrd="0" presId="urn:microsoft.com/office/officeart/2005/8/layout/radial6"/>
    <dgm:cxn modelId="{624FC0B6-569A-4C74-8F82-5C1D9D00478C}" type="presParOf" srcId="{73E36755-F1E6-45CC-85DE-AE6FB060F105}" destId="{1A1B193B-62A4-4261-AF2D-4B4B2AE66309}" srcOrd="3" destOrd="0" presId="urn:microsoft.com/office/officeart/2005/8/layout/radial6"/>
    <dgm:cxn modelId="{5B4B8BDD-B496-4582-84CA-335DCF7A459A}" type="presParOf" srcId="{73E36755-F1E6-45CC-85DE-AE6FB060F105}" destId="{EA2C1AD8-836F-45AA-BE21-633218A83BFE}" srcOrd="4" destOrd="0" presId="urn:microsoft.com/office/officeart/2005/8/layout/radial6"/>
    <dgm:cxn modelId="{45B47BFD-E8A0-40E3-9558-877F15A8D5AB}" type="presParOf" srcId="{73E36755-F1E6-45CC-85DE-AE6FB060F105}" destId="{A0514FDE-724F-4063-B5CE-5AA5B69C68BD}" srcOrd="5" destOrd="0" presId="urn:microsoft.com/office/officeart/2005/8/layout/radial6"/>
    <dgm:cxn modelId="{06FC1CB4-E905-4C20-A34B-CADB4A4C359A}" type="presParOf" srcId="{73E36755-F1E6-45CC-85DE-AE6FB060F105}" destId="{EAEBD91E-C1CB-4E8C-BB98-CAB8CBC57E80}" srcOrd="6" destOrd="0" presId="urn:microsoft.com/office/officeart/2005/8/layout/radial6"/>
    <dgm:cxn modelId="{1C39D70E-82D9-42C3-8354-2161989A1C47}" type="presParOf" srcId="{73E36755-F1E6-45CC-85DE-AE6FB060F105}" destId="{3F1393F8-31DB-44FE-8EE3-7C121E2F8D59}" srcOrd="7" destOrd="0" presId="urn:microsoft.com/office/officeart/2005/8/layout/radial6"/>
    <dgm:cxn modelId="{D2ECF7F7-E38A-4AB2-85F7-164F78A58351}" type="presParOf" srcId="{73E36755-F1E6-45CC-85DE-AE6FB060F105}" destId="{F22D9A86-8496-4256-97EC-BBF9FB581CFC}" srcOrd="8" destOrd="0" presId="urn:microsoft.com/office/officeart/2005/8/layout/radial6"/>
    <dgm:cxn modelId="{970442F6-41B5-4194-95A8-CC70BD5960AA}" type="presParOf" srcId="{73E36755-F1E6-45CC-85DE-AE6FB060F105}" destId="{EAD7A169-41DC-4823-B9A5-53609305A82B}" srcOrd="9" destOrd="0" presId="urn:microsoft.com/office/officeart/2005/8/layout/radial6"/>
    <dgm:cxn modelId="{47B2332F-4380-418F-8DAD-EDFEABBE6AE9}" type="presParOf" srcId="{73E36755-F1E6-45CC-85DE-AE6FB060F105}" destId="{1A86F848-A3F0-4352-B0C9-3DD07FB825BE}" srcOrd="10" destOrd="0" presId="urn:microsoft.com/office/officeart/2005/8/layout/radial6"/>
    <dgm:cxn modelId="{8B24070F-4E18-4C77-B760-F1A2DDABBEAC}" type="presParOf" srcId="{73E36755-F1E6-45CC-85DE-AE6FB060F105}" destId="{D13F25AC-2C80-49E1-8089-875D7A8E17DC}" srcOrd="11" destOrd="0" presId="urn:microsoft.com/office/officeart/2005/8/layout/radial6"/>
    <dgm:cxn modelId="{378059CF-9884-4B16-A7E2-F98024014D5E}" type="presParOf" srcId="{73E36755-F1E6-45CC-85DE-AE6FB060F105}" destId="{129FA077-1981-4ED3-9E6C-90097FE12349}" srcOrd="12" destOrd="0" presId="urn:microsoft.com/office/officeart/2005/8/layout/radial6"/>
    <dgm:cxn modelId="{79EC6B40-83C0-40B3-B224-D20A5C839E0C}" type="presParOf" srcId="{73E36755-F1E6-45CC-85DE-AE6FB060F105}" destId="{2D308981-26BB-4093-96A8-E468E26FFE68}" srcOrd="13" destOrd="0" presId="urn:microsoft.com/office/officeart/2005/8/layout/radial6"/>
    <dgm:cxn modelId="{DD9F68FB-9649-4B7D-BBE7-337CAA2857D8}" type="presParOf" srcId="{73E36755-F1E6-45CC-85DE-AE6FB060F105}" destId="{AB1B49D8-0FFF-48CC-9896-A53BE6F0F0F0}" srcOrd="14" destOrd="0" presId="urn:microsoft.com/office/officeart/2005/8/layout/radial6"/>
    <dgm:cxn modelId="{03F238B5-5801-452D-8CF8-1D9345718FA5}" type="presParOf" srcId="{73E36755-F1E6-45CC-85DE-AE6FB060F105}" destId="{07E74F76-8662-4D32-9734-52EDCB7CD4A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19408-6F86-4A7D-87C0-893028FD9F1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C7169CF0-E272-49A0-A42F-7FBBEA394F16}">
      <dgm:prSet phldrT="[Text]" custT="1">
        <dgm:style>
          <a:lnRef idx="3">
            <a:schemeClr val="lt1"/>
          </a:lnRef>
          <a:fillRef idx="1">
            <a:schemeClr val="dk1"/>
          </a:fillRef>
          <a:effectRef idx="1">
            <a:schemeClr val="dk1"/>
          </a:effectRef>
          <a:fontRef idx="minor">
            <a:schemeClr val="lt1"/>
          </a:fontRef>
        </dgm:style>
      </dgm:prSet>
      <dgm:spPr/>
      <dgm:t>
        <a:bodyPr/>
        <a:lstStyle/>
        <a:p>
          <a:pPr algn="ctr" rtl="1"/>
          <a:r>
            <a:rPr lang="fa-IR" sz="1600" b="1" dirty="0" smtClean="0">
              <a:cs typeface="B Nazanin" pitchFamily="2" charset="-78"/>
            </a:rPr>
            <a:t>اهمیت گاز طبیعی و شبکه های انتقال</a:t>
          </a:r>
          <a:endParaRPr lang="fa-IR" sz="1600" b="1" dirty="0">
            <a:cs typeface="B Nazanin" pitchFamily="2" charset="-78"/>
          </a:endParaRPr>
        </a:p>
      </dgm:t>
    </dgm:pt>
    <dgm:pt modelId="{DB5DE874-D2A5-49A0-982E-AF0A09454ED4}" type="parTrans" cxnId="{3FB39817-B924-426D-AF41-C7C052FA6798}">
      <dgm:prSet/>
      <dgm:spPr/>
      <dgm:t>
        <a:bodyPr/>
        <a:lstStyle/>
        <a:p>
          <a:pPr algn="ctr" rtl="1"/>
          <a:endParaRPr lang="fa-IR"/>
        </a:p>
      </dgm:t>
    </dgm:pt>
    <dgm:pt modelId="{2A08B533-E477-4F7E-B84A-392622068442}" type="sibTrans" cxnId="{3FB39817-B924-426D-AF41-C7C052FA6798}">
      <dgm:prSet/>
      <dgm:spPr/>
      <dgm:t>
        <a:bodyPr/>
        <a:lstStyle/>
        <a:p>
          <a:pPr algn="ctr" rtl="1"/>
          <a:endParaRPr lang="fa-IR"/>
        </a:p>
      </dgm:t>
    </dgm:pt>
    <dgm:pt modelId="{7DCCF58D-C0B3-48D3-B6AE-FB1EBD2C8698}">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b="0" dirty="0" smtClean="0">
              <a:cs typeface="B Nazanin" pitchFamily="2" charset="-78"/>
            </a:rPr>
            <a:t>سوخت پاک</a:t>
          </a:r>
          <a:endParaRPr lang="fa-IR" sz="1600" b="0" dirty="0">
            <a:cs typeface="B Nazanin" pitchFamily="2" charset="-78"/>
          </a:endParaRPr>
        </a:p>
      </dgm:t>
    </dgm:pt>
    <dgm:pt modelId="{502F6862-860E-41C0-ABDC-7BF04A951C44}" type="parTrans" cxnId="{E91CE2FE-9C35-4E29-8FE5-153E2BB99971}">
      <dgm:prSet/>
      <dgm:spPr/>
      <dgm:t>
        <a:bodyPr/>
        <a:lstStyle/>
        <a:p>
          <a:pPr rtl="1"/>
          <a:endParaRPr lang="fa-IR"/>
        </a:p>
      </dgm:t>
    </dgm:pt>
    <dgm:pt modelId="{793709FB-AF42-41AE-A3DF-9869A573A87A}" type="sibTrans" cxnId="{E91CE2FE-9C35-4E29-8FE5-153E2BB99971}">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ADEC4ABA-7417-48EE-8EB9-22A4E88BEA3B}">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600" dirty="0" smtClean="0">
              <a:cs typeface="B Nazanin" pitchFamily="2" charset="-78"/>
            </a:rPr>
            <a:t>روند افزایش مصرف</a:t>
          </a:r>
          <a:endParaRPr lang="fa-IR" sz="1600" dirty="0">
            <a:cs typeface="B Nazanin" pitchFamily="2" charset="-78"/>
          </a:endParaRPr>
        </a:p>
      </dgm:t>
    </dgm:pt>
    <dgm:pt modelId="{81DE2886-CA27-4443-813B-57FD2C3B32DE}" type="parTrans" cxnId="{0667E004-9840-4EDF-A048-1630B7C27A49}">
      <dgm:prSet/>
      <dgm:spPr/>
      <dgm:t>
        <a:bodyPr/>
        <a:lstStyle/>
        <a:p>
          <a:pPr rtl="1"/>
          <a:endParaRPr lang="fa-IR"/>
        </a:p>
      </dgm:t>
    </dgm:pt>
    <dgm:pt modelId="{EA22A0F3-5BAB-498C-85FD-C1334BFFAB08}" type="sibTrans" cxnId="{0667E004-9840-4EDF-A048-1630B7C27A49}">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17FA7CD4-D087-46D9-B819-BFAA49D5AEA1}">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400" b="1" dirty="0" smtClean="0">
              <a:cs typeface="B Nazanin" pitchFamily="2" charset="-78"/>
            </a:rPr>
            <a:t>جایگاه دوم ایران از نظر منابع گاز  </a:t>
          </a:r>
          <a:endParaRPr lang="fa-IR" sz="1400" dirty="0">
            <a:cs typeface="B Nazanin" pitchFamily="2" charset="-78"/>
          </a:endParaRPr>
        </a:p>
      </dgm:t>
    </dgm:pt>
    <dgm:pt modelId="{18E471CC-785E-49DB-9E44-682BB850FB2C}" type="parTrans" cxnId="{FEEAD380-7F3B-4A19-82AD-06C0C206934C}">
      <dgm:prSet/>
      <dgm:spPr/>
      <dgm:t>
        <a:bodyPr/>
        <a:lstStyle/>
        <a:p>
          <a:pPr rtl="1"/>
          <a:endParaRPr lang="fa-IR"/>
        </a:p>
      </dgm:t>
    </dgm:pt>
    <dgm:pt modelId="{9E06F48F-83C1-44DB-8F3E-57D6C55D1E00}" type="sibTrans" cxnId="{FEEAD380-7F3B-4A19-82AD-06C0C206934C}">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FD692D64-A29A-48AB-8963-CA5938D3F7A4}">
      <dgm:prSet phldrT="[Text]" custT="1">
        <dgm:style>
          <a:lnRef idx="2">
            <a:schemeClr val="dk1"/>
          </a:lnRef>
          <a:fillRef idx="1">
            <a:schemeClr val="lt1"/>
          </a:fillRef>
          <a:effectRef idx="0">
            <a:schemeClr val="dk1"/>
          </a:effectRef>
          <a:fontRef idx="minor">
            <a:schemeClr val="dk1"/>
          </a:fontRef>
        </dgm:style>
      </dgm:prSet>
      <dgm:spPr/>
      <dgm:t>
        <a:bodyPr/>
        <a:lstStyle/>
        <a:p>
          <a:pPr rtl="1"/>
          <a:r>
            <a:rPr lang="fa-IR" sz="1400" b="0" dirty="0" smtClean="0">
              <a:cs typeface="B Nazanin" pitchFamily="2" charset="-78"/>
            </a:rPr>
            <a:t>خط لوله به عنوان  مهمترین عامل انتقال گاز</a:t>
          </a:r>
          <a:endParaRPr lang="fa-IR" sz="1400" dirty="0">
            <a:cs typeface="B Nazanin" pitchFamily="2" charset="-78"/>
          </a:endParaRPr>
        </a:p>
      </dgm:t>
    </dgm:pt>
    <dgm:pt modelId="{3C4DC89C-A5C7-4D41-9B20-43D3F9F9A16B}" type="parTrans" cxnId="{9CC90657-1EAD-4677-A10A-66A2741E6AB4}">
      <dgm:prSet/>
      <dgm:spPr/>
      <dgm:t>
        <a:bodyPr/>
        <a:lstStyle/>
        <a:p>
          <a:pPr rtl="1"/>
          <a:endParaRPr lang="fa-IR"/>
        </a:p>
      </dgm:t>
    </dgm:pt>
    <dgm:pt modelId="{6DC7811B-9C5D-4DB2-A6B2-AE4413CC5143}" type="sibTrans" cxnId="{9CC90657-1EAD-4677-A10A-66A2741E6AB4}">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1B72487D-354A-4C41-ACBF-34CDAE3AA99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rtl="1"/>
          <a:r>
            <a:rPr lang="fa-IR" sz="1600" dirty="0" smtClean="0">
              <a:cs typeface="B Nazanin" pitchFamily="2" charset="-78"/>
            </a:rPr>
            <a:t>صرف هزینه های هنگفت در انتقال گاز</a:t>
          </a:r>
          <a:endParaRPr lang="fa-IR" sz="1600" b="1" dirty="0">
            <a:cs typeface="B Nazanin" pitchFamily="2" charset="-78"/>
          </a:endParaRPr>
        </a:p>
      </dgm:t>
    </dgm:pt>
    <dgm:pt modelId="{0A2DEFBD-07E2-4DBD-B7B4-6A74A339FDB1}" type="parTrans" cxnId="{7C02741B-93D3-4888-B60C-38C923C0148D}">
      <dgm:prSet/>
      <dgm:spPr/>
      <dgm:t>
        <a:bodyPr/>
        <a:lstStyle/>
        <a:p>
          <a:pPr rtl="1"/>
          <a:endParaRPr lang="fa-IR"/>
        </a:p>
      </dgm:t>
    </dgm:pt>
    <dgm:pt modelId="{6EA0484B-66C9-465A-99CD-1A55DB9586C4}" type="sibTrans" cxnId="{7C02741B-93D3-4888-B60C-38C923C0148D}">
      <dgm:prSet>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73E36755-F1E6-45CC-85DE-AE6FB060F105}" type="pres">
      <dgm:prSet presAssocID="{27419408-6F86-4A7D-87C0-893028FD9F10}" presName="Name0" presStyleCnt="0">
        <dgm:presLayoutVars>
          <dgm:chMax val="1"/>
          <dgm:dir/>
          <dgm:animLvl val="ctr"/>
          <dgm:resizeHandles val="exact"/>
        </dgm:presLayoutVars>
      </dgm:prSet>
      <dgm:spPr/>
      <dgm:t>
        <a:bodyPr/>
        <a:lstStyle/>
        <a:p>
          <a:pPr rtl="1"/>
          <a:endParaRPr lang="fa-IR"/>
        </a:p>
      </dgm:t>
    </dgm:pt>
    <dgm:pt modelId="{30EC017F-9923-4E77-BF7D-0FF4BFFA59CC}" type="pres">
      <dgm:prSet presAssocID="{C7169CF0-E272-49A0-A42F-7FBBEA394F16}" presName="centerShape" presStyleLbl="node0" presStyleIdx="0" presStyleCnt="1" custScaleX="110076" custScaleY="110076"/>
      <dgm:spPr/>
      <dgm:t>
        <a:bodyPr/>
        <a:lstStyle/>
        <a:p>
          <a:pPr rtl="1"/>
          <a:endParaRPr lang="fa-IR"/>
        </a:p>
      </dgm:t>
    </dgm:pt>
    <dgm:pt modelId="{5C3E94AF-3B79-4534-9912-19903925C7BA}" type="pres">
      <dgm:prSet presAssocID="{7DCCF58D-C0B3-48D3-B6AE-FB1EBD2C8698}" presName="node" presStyleLbl="node1" presStyleIdx="0" presStyleCnt="5">
        <dgm:presLayoutVars>
          <dgm:bulletEnabled val="1"/>
        </dgm:presLayoutVars>
      </dgm:prSet>
      <dgm:spPr/>
      <dgm:t>
        <a:bodyPr/>
        <a:lstStyle/>
        <a:p>
          <a:pPr rtl="1"/>
          <a:endParaRPr lang="fa-IR"/>
        </a:p>
      </dgm:t>
    </dgm:pt>
    <dgm:pt modelId="{39F049F6-458D-4EB9-9E7C-10B26942BC1F}" type="pres">
      <dgm:prSet presAssocID="{7DCCF58D-C0B3-48D3-B6AE-FB1EBD2C8698}" presName="dummy" presStyleCnt="0"/>
      <dgm:spPr/>
    </dgm:pt>
    <dgm:pt modelId="{1D0D56C0-5385-43A8-BC83-1DCD8A07ACF6}" type="pres">
      <dgm:prSet presAssocID="{793709FB-AF42-41AE-A3DF-9869A573A87A}" presName="sibTrans" presStyleLbl="sibTrans2D1" presStyleIdx="0" presStyleCnt="5"/>
      <dgm:spPr/>
      <dgm:t>
        <a:bodyPr/>
        <a:lstStyle/>
        <a:p>
          <a:pPr rtl="1"/>
          <a:endParaRPr lang="fa-IR"/>
        </a:p>
      </dgm:t>
    </dgm:pt>
    <dgm:pt modelId="{E813AE85-343C-4F3D-B57E-B26905016B86}" type="pres">
      <dgm:prSet presAssocID="{ADEC4ABA-7417-48EE-8EB9-22A4E88BEA3B}" presName="node" presStyleLbl="node1" presStyleIdx="1" presStyleCnt="5">
        <dgm:presLayoutVars>
          <dgm:bulletEnabled val="1"/>
        </dgm:presLayoutVars>
      </dgm:prSet>
      <dgm:spPr/>
      <dgm:t>
        <a:bodyPr/>
        <a:lstStyle/>
        <a:p>
          <a:pPr rtl="1"/>
          <a:endParaRPr lang="fa-IR"/>
        </a:p>
      </dgm:t>
    </dgm:pt>
    <dgm:pt modelId="{712373CE-4E9D-4C34-8D4E-01F972DD9D1E}" type="pres">
      <dgm:prSet presAssocID="{ADEC4ABA-7417-48EE-8EB9-22A4E88BEA3B}" presName="dummy" presStyleCnt="0"/>
      <dgm:spPr/>
    </dgm:pt>
    <dgm:pt modelId="{CBCFEB73-3EAC-4EC6-B277-C1678766A5B1}" type="pres">
      <dgm:prSet presAssocID="{EA22A0F3-5BAB-498C-85FD-C1334BFFAB08}" presName="sibTrans" presStyleLbl="sibTrans2D1" presStyleIdx="1" presStyleCnt="5"/>
      <dgm:spPr/>
      <dgm:t>
        <a:bodyPr/>
        <a:lstStyle/>
        <a:p>
          <a:pPr rtl="1"/>
          <a:endParaRPr lang="fa-IR"/>
        </a:p>
      </dgm:t>
    </dgm:pt>
    <dgm:pt modelId="{D5D23123-8FBE-43E3-8B91-52CC3C204DDE}" type="pres">
      <dgm:prSet presAssocID="{17FA7CD4-D087-46D9-B819-BFAA49D5AEA1}" presName="node" presStyleLbl="node1" presStyleIdx="2" presStyleCnt="5">
        <dgm:presLayoutVars>
          <dgm:bulletEnabled val="1"/>
        </dgm:presLayoutVars>
      </dgm:prSet>
      <dgm:spPr/>
      <dgm:t>
        <a:bodyPr/>
        <a:lstStyle/>
        <a:p>
          <a:pPr rtl="1"/>
          <a:endParaRPr lang="fa-IR"/>
        </a:p>
      </dgm:t>
    </dgm:pt>
    <dgm:pt modelId="{2CCCE9F3-7D30-4A87-9CE7-9EE578B11ED8}" type="pres">
      <dgm:prSet presAssocID="{17FA7CD4-D087-46D9-B819-BFAA49D5AEA1}" presName="dummy" presStyleCnt="0"/>
      <dgm:spPr/>
    </dgm:pt>
    <dgm:pt modelId="{BE60FD92-FF47-414D-9281-F68054400342}" type="pres">
      <dgm:prSet presAssocID="{9E06F48F-83C1-44DB-8F3E-57D6C55D1E00}" presName="sibTrans" presStyleLbl="sibTrans2D1" presStyleIdx="2" presStyleCnt="5"/>
      <dgm:spPr/>
      <dgm:t>
        <a:bodyPr/>
        <a:lstStyle/>
        <a:p>
          <a:pPr rtl="1"/>
          <a:endParaRPr lang="fa-IR"/>
        </a:p>
      </dgm:t>
    </dgm:pt>
    <dgm:pt modelId="{33333DF5-3208-4376-83CA-D561F5107A68}" type="pres">
      <dgm:prSet presAssocID="{FD692D64-A29A-48AB-8963-CA5938D3F7A4}" presName="node" presStyleLbl="node1" presStyleIdx="3" presStyleCnt="5">
        <dgm:presLayoutVars>
          <dgm:bulletEnabled val="1"/>
        </dgm:presLayoutVars>
      </dgm:prSet>
      <dgm:spPr/>
      <dgm:t>
        <a:bodyPr/>
        <a:lstStyle/>
        <a:p>
          <a:pPr rtl="1"/>
          <a:endParaRPr lang="fa-IR"/>
        </a:p>
      </dgm:t>
    </dgm:pt>
    <dgm:pt modelId="{418BE9CE-F30E-42B4-9E63-0322BC196C18}" type="pres">
      <dgm:prSet presAssocID="{FD692D64-A29A-48AB-8963-CA5938D3F7A4}" presName="dummy" presStyleCnt="0"/>
      <dgm:spPr/>
    </dgm:pt>
    <dgm:pt modelId="{30EEFA6C-107E-4060-8E86-AF055E1C9443}" type="pres">
      <dgm:prSet presAssocID="{6DC7811B-9C5D-4DB2-A6B2-AE4413CC5143}" presName="sibTrans" presStyleLbl="sibTrans2D1" presStyleIdx="3" presStyleCnt="5"/>
      <dgm:spPr/>
      <dgm:t>
        <a:bodyPr/>
        <a:lstStyle/>
        <a:p>
          <a:pPr rtl="1"/>
          <a:endParaRPr lang="fa-IR"/>
        </a:p>
      </dgm:t>
    </dgm:pt>
    <dgm:pt modelId="{3A301022-E20A-472B-B14F-F29CD84976A4}" type="pres">
      <dgm:prSet presAssocID="{1B72487D-354A-4C41-ACBF-34CDAE3AA998}" presName="node" presStyleLbl="node1" presStyleIdx="4" presStyleCnt="5">
        <dgm:presLayoutVars>
          <dgm:bulletEnabled val="1"/>
        </dgm:presLayoutVars>
      </dgm:prSet>
      <dgm:spPr/>
      <dgm:t>
        <a:bodyPr/>
        <a:lstStyle/>
        <a:p>
          <a:pPr rtl="1"/>
          <a:endParaRPr lang="fa-IR"/>
        </a:p>
      </dgm:t>
    </dgm:pt>
    <dgm:pt modelId="{0C0FBD41-217F-495B-B274-70367C1B8AA6}" type="pres">
      <dgm:prSet presAssocID="{1B72487D-354A-4C41-ACBF-34CDAE3AA998}" presName="dummy" presStyleCnt="0"/>
      <dgm:spPr/>
    </dgm:pt>
    <dgm:pt modelId="{81757F70-29CF-4276-A562-D9B19445C6B7}" type="pres">
      <dgm:prSet presAssocID="{6EA0484B-66C9-465A-99CD-1A55DB9586C4}" presName="sibTrans" presStyleLbl="sibTrans2D1" presStyleIdx="4" presStyleCnt="5"/>
      <dgm:spPr/>
      <dgm:t>
        <a:bodyPr/>
        <a:lstStyle/>
        <a:p>
          <a:pPr rtl="1"/>
          <a:endParaRPr lang="fa-IR"/>
        </a:p>
      </dgm:t>
    </dgm:pt>
  </dgm:ptLst>
  <dgm:cxnLst>
    <dgm:cxn modelId="{F548284C-A1CE-4A5F-B157-8412AAA970F3}" type="presOf" srcId="{793709FB-AF42-41AE-A3DF-9869A573A87A}" destId="{1D0D56C0-5385-43A8-BC83-1DCD8A07ACF6}" srcOrd="0" destOrd="0" presId="urn:microsoft.com/office/officeart/2005/8/layout/radial6"/>
    <dgm:cxn modelId="{0667E004-9840-4EDF-A048-1630B7C27A49}" srcId="{C7169CF0-E272-49A0-A42F-7FBBEA394F16}" destId="{ADEC4ABA-7417-48EE-8EB9-22A4E88BEA3B}" srcOrd="1" destOrd="0" parTransId="{81DE2886-CA27-4443-813B-57FD2C3B32DE}" sibTransId="{EA22A0F3-5BAB-498C-85FD-C1334BFFAB08}"/>
    <dgm:cxn modelId="{B3E3F31F-0BCA-4395-BF81-F7AF1E7840B4}" type="presOf" srcId="{27419408-6F86-4A7D-87C0-893028FD9F10}" destId="{73E36755-F1E6-45CC-85DE-AE6FB060F105}" srcOrd="0" destOrd="0" presId="urn:microsoft.com/office/officeart/2005/8/layout/radial6"/>
    <dgm:cxn modelId="{98D01EC5-FA2F-4524-B40C-41EF6325C1CF}" type="presOf" srcId="{1B72487D-354A-4C41-ACBF-34CDAE3AA998}" destId="{3A301022-E20A-472B-B14F-F29CD84976A4}" srcOrd="0" destOrd="0" presId="urn:microsoft.com/office/officeart/2005/8/layout/radial6"/>
    <dgm:cxn modelId="{82DF2ED1-1CCD-40BD-9675-D1D6876890D6}" type="presOf" srcId="{FD692D64-A29A-48AB-8963-CA5938D3F7A4}" destId="{33333DF5-3208-4376-83CA-D561F5107A68}" srcOrd="0" destOrd="0" presId="urn:microsoft.com/office/officeart/2005/8/layout/radial6"/>
    <dgm:cxn modelId="{1146B6E8-8F01-4F55-815B-899F11B141B7}" type="presOf" srcId="{6DC7811B-9C5D-4DB2-A6B2-AE4413CC5143}" destId="{30EEFA6C-107E-4060-8E86-AF055E1C9443}" srcOrd="0" destOrd="0" presId="urn:microsoft.com/office/officeart/2005/8/layout/radial6"/>
    <dgm:cxn modelId="{26488525-0032-4B04-AC19-9075FAA42603}" type="presOf" srcId="{9E06F48F-83C1-44DB-8F3E-57D6C55D1E00}" destId="{BE60FD92-FF47-414D-9281-F68054400342}" srcOrd="0" destOrd="0" presId="urn:microsoft.com/office/officeart/2005/8/layout/radial6"/>
    <dgm:cxn modelId="{7C02741B-93D3-4888-B60C-38C923C0148D}" srcId="{C7169CF0-E272-49A0-A42F-7FBBEA394F16}" destId="{1B72487D-354A-4C41-ACBF-34CDAE3AA998}" srcOrd="4" destOrd="0" parTransId="{0A2DEFBD-07E2-4DBD-B7B4-6A74A339FDB1}" sibTransId="{6EA0484B-66C9-465A-99CD-1A55DB9586C4}"/>
    <dgm:cxn modelId="{1940F413-B717-4371-BFC3-DB6F3B9839C9}" type="presOf" srcId="{C7169CF0-E272-49A0-A42F-7FBBEA394F16}" destId="{30EC017F-9923-4E77-BF7D-0FF4BFFA59CC}" srcOrd="0" destOrd="0" presId="urn:microsoft.com/office/officeart/2005/8/layout/radial6"/>
    <dgm:cxn modelId="{3FB39817-B924-426D-AF41-C7C052FA6798}" srcId="{27419408-6F86-4A7D-87C0-893028FD9F10}" destId="{C7169CF0-E272-49A0-A42F-7FBBEA394F16}" srcOrd="0" destOrd="0" parTransId="{DB5DE874-D2A5-49A0-982E-AF0A09454ED4}" sibTransId="{2A08B533-E477-4F7E-B84A-392622068442}"/>
    <dgm:cxn modelId="{18FAB481-C4FD-4FB4-A9DC-360442B2B1A9}" type="presOf" srcId="{17FA7CD4-D087-46D9-B819-BFAA49D5AEA1}" destId="{D5D23123-8FBE-43E3-8B91-52CC3C204DDE}" srcOrd="0" destOrd="0" presId="urn:microsoft.com/office/officeart/2005/8/layout/radial6"/>
    <dgm:cxn modelId="{9CC90657-1EAD-4677-A10A-66A2741E6AB4}" srcId="{C7169CF0-E272-49A0-A42F-7FBBEA394F16}" destId="{FD692D64-A29A-48AB-8963-CA5938D3F7A4}" srcOrd="3" destOrd="0" parTransId="{3C4DC89C-A5C7-4D41-9B20-43D3F9F9A16B}" sibTransId="{6DC7811B-9C5D-4DB2-A6B2-AE4413CC5143}"/>
    <dgm:cxn modelId="{93F7EE2C-558D-4DCF-8A3A-96A9B5C974EE}" type="presOf" srcId="{6EA0484B-66C9-465A-99CD-1A55DB9586C4}" destId="{81757F70-29CF-4276-A562-D9B19445C6B7}" srcOrd="0" destOrd="0" presId="urn:microsoft.com/office/officeart/2005/8/layout/radial6"/>
    <dgm:cxn modelId="{E91CE2FE-9C35-4E29-8FE5-153E2BB99971}" srcId="{C7169CF0-E272-49A0-A42F-7FBBEA394F16}" destId="{7DCCF58D-C0B3-48D3-B6AE-FB1EBD2C8698}" srcOrd="0" destOrd="0" parTransId="{502F6862-860E-41C0-ABDC-7BF04A951C44}" sibTransId="{793709FB-AF42-41AE-A3DF-9869A573A87A}"/>
    <dgm:cxn modelId="{FEEAD380-7F3B-4A19-82AD-06C0C206934C}" srcId="{C7169CF0-E272-49A0-A42F-7FBBEA394F16}" destId="{17FA7CD4-D087-46D9-B819-BFAA49D5AEA1}" srcOrd="2" destOrd="0" parTransId="{18E471CC-785E-49DB-9E44-682BB850FB2C}" sibTransId="{9E06F48F-83C1-44DB-8F3E-57D6C55D1E00}"/>
    <dgm:cxn modelId="{D5940D8C-3096-4D96-8C91-4D08AE191245}" type="presOf" srcId="{ADEC4ABA-7417-48EE-8EB9-22A4E88BEA3B}" destId="{E813AE85-343C-4F3D-B57E-B26905016B86}" srcOrd="0" destOrd="0" presId="urn:microsoft.com/office/officeart/2005/8/layout/radial6"/>
    <dgm:cxn modelId="{D6B77DEE-9FF8-4A38-93CD-7A77B58ABAB0}" type="presOf" srcId="{7DCCF58D-C0B3-48D3-B6AE-FB1EBD2C8698}" destId="{5C3E94AF-3B79-4534-9912-19903925C7BA}" srcOrd="0" destOrd="0" presId="urn:microsoft.com/office/officeart/2005/8/layout/radial6"/>
    <dgm:cxn modelId="{58F82A08-BE96-43A6-A874-95279E02C572}" type="presOf" srcId="{EA22A0F3-5BAB-498C-85FD-C1334BFFAB08}" destId="{CBCFEB73-3EAC-4EC6-B277-C1678766A5B1}" srcOrd="0" destOrd="0" presId="urn:microsoft.com/office/officeart/2005/8/layout/radial6"/>
    <dgm:cxn modelId="{95372B6B-F16F-4640-B88A-E2162BF39EAF}" type="presParOf" srcId="{73E36755-F1E6-45CC-85DE-AE6FB060F105}" destId="{30EC017F-9923-4E77-BF7D-0FF4BFFA59CC}" srcOrd="0" destOrd="0" presId="urn:microsoft.com/office/officeart/2005/8/layout/radial6"/>
    <dgm:cxn modelId="{DE460E89-0038-414C-BD3B-D7351D5F0CDD}" type="presParOf" srcId="{73E36755-F1E6-45CC-85DE-AE6FB060F105}" destId="{5C3E94AF-3B79-4534-9912-19903925C7BA}" srcOrd="1" destOrd="0" presId="urn:microsoft.com/office/officeart/2005/8/layout/radial6"/>
    <dgm:cxn modelId="{BB45E4F9-12C3-4517-8FFE-C4E627159ABE}" type="presParOf" srcId="{73E36755-F1E6-45CC-85DE-AE6FB060F105}" destId="{39F049F6-458D-4EB9-9E7C-10B26942BC1F}" srcOrd="2" destOrd="0" presId="urn:microsoft.com/office/officeart/2005/8/layout/radial6"/>
    <dgm:cxn modelId="{94C3FC87-B30E-4E5D-992A-0DB543305AC1}" type="presParOf" srcId="{73E36755-F1E6-45CC-85DE-AE6FB060F105}" destId="{1D0D56C0-5385-43A8-BC83-1DCD8A07ACF6}" srcOrd="3" destOrd="0" presId="urn:microsoft.com/office/officeart/2005/8/layout/radial6"/>
    <dgm:cxn modelId="{79C0249D-A2E5-4D11-9B5F-20FBDBFF6E13}" type="presParOf" srcId="{73E36755-F1E6-45CC-85DE-AE6FB060F105}" destId="{E813AE85-343C-4F3D-B57E-B26905016B86}" srcOrd="4" destOrd="0" presId="urn:microsoft.com/office/officeart/2005/8/layout/radial6"/>
    <dgm:cxn modelId="{798E3EB3-E54D-49D3-B0B6-0EDF4AEE04F5}" type="presParOf" srcId="{73E36755-F1E6-45CC-85DE-AE6FB060F105}" destId="{712373CE-4E9D-4C34-8D4E-01F972DD9D1E}" srcOrd="5" destOrd="0" presId="urn:microsoft.com/office/officeart/2005/8/layout/radial6"/>
    <dgm:cxn modelId="{1569AAA3-B604-44BD-B059-36DB312214FE}" type="presParOf" srcId="{73E36755-F1E6-45CC-85DE-AE6FB060F105}" destId="{CBCFEB73-3EAC-4EC6-B277-C1678766A5B1}" srcOrd="6" destOrd="0" presId="urn:microsoft.com/office/officeart/2005/8/layout/radial6"/>
    <dgm:cxn modelId="{8D63306C-2D0E-41A1-A44C-04728E294EB0}" type="presParOf" srcId="{73E36755-F1E6-45CC-85DE-AE6FB060F105}" destId="{D5D23123-8FBE-43E3-8B91-52CC3C204DDE}" srcOrd="7" destOrd="0" presId="urn:microsoft.com/office/officeart/2005/8/layout/radial6"/>
    <dgm:cxn modelId="{8B00E542-ABCF-44DC-BEBA-6EE3A0E10817}" type="presParOf" srcId="{73E36755-F1E6-45CC-85DE-AE6FB060F105}" destId="{2CCCE9F3-7D30-4A87-9CE7-9EE578B11ED8}" srcOrd="8" destOrd="0" presId="urn:microsoft.com/office/officeart/2005/8/layout/radial6"/>
    <dgm:cxn modelId="{5AF528BA-B8D5-411B-865E-EF241FEFBD97}" type="presParOf" srcId="{73E36755-F1E6-45CC-85DE-AE6FB060F105}" destId="{BE60FD92-FF47-414D-9281-F68054400342}" srcOrd="9" destOrd="0" presId="urn:microsoft.com/office/officeart/2005/8/layout/radial6"/>
    <dgm:cxn modelId="{39A36E31-5FDA-4159-B8F7-956B2FA7D425}" type="presParOf" srcId="{73E36755-F1E6-45CC-85DE-AE6FB060F105}" destId="{33333DF5-3208-4376-83CA-D561F5107A68}" srcOrd="10" destOrd="0" presId="urn:microsoft.com/office/officeart/2005/8/layout/radial6"/>
    <dgm:cxn modelId="{5390DE64-159B-4ADE-89F0-03CE16C07FDF}" type="presParOf" srcId="{73E36755-F1E6-45CC-85DE-AE6FB060F105}" destId="{418BE9CE-F30E-42B4-9E63-0322BC196C18}" srcOrd="11" destOrd="0" presId="urn:microsoft.com/office/officeart/2005/8/layout/radial6"/>
    <dgm:cxn modelId="{B6208907-0C76-44C5-8167-F205EDC5D597}" type="presParOf" srcId="{73E36755-F1E6-45CC-85DE-AE6FB060F105}" destId="{30EEFA6C-107E-4060-8E86-AF055E1C9443}" srcOrd="12" destOrd="0" presId="urn:microsoft.com/office/officeart/2005/8/layout/radial6"/>
    <dgm:cxn modelId="{B8E4B9EA-B0BD-4899-84D0-6F67EDC53E86}" type="presParOf" srcId="{73E36755-F1E6-45CC-85DE-AE6FB060F105}" destId="{3A301022-E20A-472B-B14F-F29CD84976A4}" srcOrd="13" destOrd="0" presId="urn:microsoft.com/office/officeart/2005/8/layout/radial6"/>
    <dgm:cxn modelId="{217A26EF-CA86-4791-8309-4F358F9CFE63}" type="presParOf" srcId="{73E36755-F1E6-45CC-85DE-AE6FB060F105}" destId="{0C0FBD41-217F-495B-B274-70367C1B8AA6}" srcOrd="14" destOrd="0" presId="urn:microsoft.com/office/officeart/2005/8/layout/radial6"/>
    <dgm:cxn modelId="{9D836F50-1650-435A-BA07-735982982E16}" type="presParOf" srcId="{73E36755-F1E6-45CC-85DE-AE6FB060F105}" destId="{81757F70-29CF-4276-A562-D9B19445C6B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E8D017-8C74-4C0B-846E-1BFDBE5CD1A9}" type="doc">
      <dgm:prSet loTypeId="urn:microsoft.com/office/officeart/2005/8/layout/hProcess9" loCatId="process" qsTypeId="urn:microsoft.com/office/officeart/2005/8/quickstyle/simple1" qsCatId="simple" csTypeId="urn:microsoft.com/office/officeart/2005/8/colors/accent1_2" csCatId="accent1" phldr="1"/>
      <dgm:spPr/>
    </dgm:pt>
    <dgm:pt modelId="{AAC0B159-2BC5-42C4-A353-626F82946553}">
      <dgm:prSet phldrT="[Text]">
        <dgm:style>
          <a:lnRef idx="3">
            <a:schemeClr val="lt1"/>
          </a:lnRef>
          <a:fillRef idx="1">
            <a:schemeClr val="dk1"/>
          </a:fillRef>
          <a:effectRef idx="1">
            <a:schemeClr val="dk1"/>
          </a:effectRef>
          <a:fontRef idx="minor">
            <a:schemeClr val="lt1"/>
          </a:fontRef>
        </dgm:style>
      </dgm:prSet>
      <dgm:spPr/>
      <dgm:t>
        <a:bodyPr/>
        <a:lstStyle/>
        <a:p>
          <a:pPr rtl="1"/>
          <a:r>
            <a:rPr lang="fa-IR" dirty="0" smtClean="0">
              <a:cs typeface="B Nazanin" pitchFamily="2" charset="-78"/>
            </a:rPr>
            <a:t>استخراج</a:t>
          </a:r>
          <a:endParaRPr lang="fa-IR" dirty="0">
            <a:cs typeface="B Nazanin" pitchFamily="2" charset="-78"/>
          </a:endParaRPr>
        </a:p>
      </dgm:t>
    </dgm:pt>
    <dgm:pt modelId="{B0C823D1-47F2-4295-8A8B-D39891EA538F}" type="parTrans" cxnId="{81CA0DA6-20C9-4104-9D7B-88C66CF1DD67}">
      <dgm:prSet/>
      <dgm:spPr/>
      <dgm:t>
        <a:bodyPr/>
        <a:lstStyle/>
        <a:p>
          <a:pPr rtl="1"/>
          <a:endParaRPr lang="fa-IR"/>
        </a:p>
      </dgm:t>
    </dgm:pt>
    <dgm:pt modelId="{D0742AB5-6852-4A97-8AA8-169DFA1D49A6}" type="sibTrans" cxnId="{81CA0DA6-20C9-4104-9D7B-88C66CF1DD67}">
      <dgm:prSet/>
      <dgm:spPr/>
      <dgm:t>
        <a:bodyPr/>
        <a:lstStyle/>
        <a:p>
          <a:pPr rtl="1"/>
          <a:endParaRPr lang="fa-IR"/>
        </a:p>
      </dgm:t>
    </dgm:pt>
    <dgm:pt modelId="{54163739-C143-4E5C-9BF5-4BC760D210DF}">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پالایش</a:t>
          </a:r>
          <a:endParaRPr lang="fa-IR" dirty="0">
            <a:cs typeface="B Nazanin" pitchFamily="2" charset="-78"/>
          </a:endParaRPr>
        </a:p>
      </dgm:t>
    </dgm:pt>
    <dgm:pt modelId="{FDEA453C-0405-4B71-8D93-1115A818607B}" type="parTrans" cxnId="{5909B515-557C-4C90-9BD1-2951E77BB9F8}">
      <dgm:prSet/>
      <dgm:spPr/>
      <dgm:t>
        <a:bodyPr/>
        <a:lstStyle/>
        <a:p>
          <a:pPr rtl="1"/>
          <a:endParaRPr lang="fa-IR"/>
        </a:p>
      </dgm:t>
    </dgm:pt>
    <dgm:pt modelId="{5CC6E9E5-BC66-442F-810C-D0441DFC9AE4}" type="sibTrans" cxnId="{5909B515-557C-4C90-9BD1-2951E77BB9F8}">
      <dgm:prSet/>
      <dgm:spPr/>
      <dgm:t>
        <a:bodyPr/>
        <a:lstStyle/>
        <a:p>
          <a:pPr rtl="1"/>
          <a:endParaRPr lang="fa-IR"/>
        </a:p>
      </dgm:t>
    </dgm:pt>
    <dgm:pt modelId="{59EBFB0E-7F0D-438B-815C-87E8A5A1EE01}">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انتقال</a:t>
          </a:r>
          <a:endParaRPr lang="fa-IR" dirty="0">
            <a:cs typeface="B Nazanin" pitchFamily="2" charset="-78"/>
          </a:endParaRPr>
        </a:p>
      </dgm:t>
    </dgm:pt>
    <dgm:pt modelId="{5EA45EF3-459A-48F3-B056-99C23567BAC1}" type="parTrans" cxnId="{25D8CFD7-2C1A-41B9-BA38-C6FA909DE460}">
      <dgm:prSet/>
      <dgm:spPr/>
      <dgm:t>
        <a:bodyPr/>
        <a:lstStyle/>
        <a:p>
          <a:pPr rtl="1"/>
          <a:endParaRPr lang="fa-IR"/>
        </a:p>
      </dgm:t>
    </dgm:pt>
    <dgm:pt modelId="{BC82E11C-31BA-42CD-BD86-E8C99191D611}" type="sibTrans" cxnId="{25D8CFD7-2C1A-41B9-BA38-C6FA909DE460}">
      <dgm:prSet/>
      <dgm:spPr/>
      <dgm:t>
        <a:bodyPr/>
        <a:lstStyle/>
        <a:p>
          <a:pPr rtl="1"/>
          <a:endParaRPr lang="fa-IR"/>
        </a:p>
      </dgm:t>
    </dgm:pt>
    <dgm:pt modelId="{79A16A37-E8AF-46C1-8CFB-9DA4DE354F29}">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توزیع </a:t>
          </a:r>
          <a:endParaRPr lang="fa-IR" dirty="0">
            <a:cs typeface="B Nazanin" pitchFamily="2" charset="-78"/>
          </a:endParaRPr>
        </a:p>
      </dgm:t>
    </dgm:pt>
    <dgm:pt modelId="{CED15368-C010-49C8-9520-ADA53F553C65}" type="parTrans" cxnId="{630B2614-A423-483A-A3EA-1FEFAFFD409C}">
      <dgm:prSet/>
      <dgm:spPr/>
      <dgm:t>
        <a:bodyPr/>
        <a:lstStyle/>
        <a:p>
          <a:pPr rtl="1"/>
          <a:endParaRPr lang="fa-IR"/>
        </a:p>
      </dgm:t>
    </dgm:pt>
    <dgm:pt modelId="{9C73F496-AA1E-4376-879E-9B5EE1064C37}" type="sibTrans" cxnId="{630B2614-A423-483A-A3EA-1FEFAFFD409C}">
      <dgm:prSet/>
      <dgm:spPr/>
      <dgm:t>
        <a:bodyPr/>
        <a:lstStyle/>
        <a:p>
          <a:pPr rtl="1"/>
          <a:endParaRPr lang="fa-IR"/>
        </a:p>
      </dgm:t>
    </dgm:pt>
    <dgm:pt modelId="{3F2180A6-DB62-49FB-AF22-F427B4F11A81}" type="pres">
      <dgm:prSet presAssocID="{53E8D017-8C74-4C0B-846E-1BFDBE5CD1A9}" presName="CompostProcess" presStyleCnt="0">
        <dgm:presLayoutVars>
          <dgm:dir/>
          <dgm:resizeHandles val="exact"/>
        </dgm:presLayoutVars>
      </dgm:prSet>
      <dgm:spPr/>
    </dgm:pt>
    <dgm:pt modelId="{BC888832-0354-4F94-8AD6-7F0D808ADD1E}" type="pres">
      <dgm:prSet presAssocID="{53E8D017-8C74-4C0B-846E-1BFDBE5CD1A9}" presName="arrow" presStyleLbl="bgShp" presStyleIdx="0" presStyleCnt="1" custScaleX="117647">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F0E19D90-EE1B-4A76-8FD8-891CA5C16E1F}" type="pres">
      <dgm:prSet presAssocID="{53E8D017-8C74-4C0B-846E-1BFDBE5CD1A9}" presName="linearProcess" presStyleCnt="0"/>
      <dgm:spPr/>
    </dgm:pt>
    <dgm:pt modelId="{3589DF55-DA91-4D90-94CC-4F7D286F4A7F}" type="pres">
      <dgm:prSet presAssocID="{AAC0B159-2BC5-42C4-A353-626F82946553}" presName="textNode" presStyleLbl="node1" presStyleIdx="0" presStyleCnt="4" custScaleX="59126" custScaleY="91413" custLinFactX="-1447" custLinFactNeighborX="-100000">
        <dgm:presLayoutVars>
          <dgm:bulletEnabled val="1"/>
        </dgm:presLayoutVars>
      </dgm:prSet>
      <dgm:spPr/>
      <dgm:t>
        <a:bodyPr/>
        <a:lstStyle/>
        <a:p>
          <a:pPr rtl="1"/>
          <a:endParaRPr lang="fa-IR"/>
        </a:p>
      </dgm:t>
    </dgm:pt>
    <dgm:pt modelId="{E2700582-87FC-4ABA-9CB4-7799B26D76F5}" type="pres">
      <dgm:prSet presAssocID="{D0742AB5-6852-4A97-8AA8-169DFA1D49A6}" presName="sibTrans" presStyleCnt="0"/>
      <dgm:spPr/>
    </dgm:pt>
    <dgm:pt modelId="{AAAD34A7-6358-4BB5-8CF1-B4DAE754EB73}" type="pres">
      <dgm:prSet presAssocID="{54163739-C143-4E5C-9BF5-4BC760D210DF}" presName="textNode" presStyleLbl="node1" presStyleIdx="1" presStyleCnt="4" custScaleX="59126" custScaleY="91413" custLinFactX="-1447" custLinFactNeighborX="-100000">
        <dgm:presLayoutVars>
          <dgm:bulletEnabled val="1"/>
        </dgm:presLayoutVars>
      </dgm:prSet>
      <dgm:spPr/>
      <dgm:t>
        <a:bodyPr/>
        <a:lstStyle/>
        <a:p>
          <a:pPr rtl="1"/>
          <a:endParaRPr lang="fa-IR"/>
        </a:p>
      </dgm:t>
    </dgm:pt>
    <dgm:pt modelId="{30A44637-414C-4E9F-8364-924F0971C36E}" type="pres">
      <dgm:prSet presAssocID="{5CC6E9E5-BC66-442F-810C-D0441DFC9AE4}" presName="sibTrans" presStyleCnt="0"/>
      <dgm:spPr/>
    </dgm:pt>
    <dgm:pt modelId="{CA0B6E7E-4DCD-44B5-8E34-5119BBB13DDD}" type="pres">
      <dgm:prSet presAssocID="{59EBFB0E-7F0D-438B-815C-87E8A5A1EE01}" presName="textNode" presStyleLbl="node1" presStyleIdx="2" presStyleCnt="4" custScaleX="59126" custScaleY="91413" custLinFactX="-1447" custLinFactNeighborX="-100000">
        <dgm:presLayoutVars>
          <dgm:bulletEnabled val="1"/>
        </dgm:presLayoutVars>
      </dgm:prSet>
      <dgm:spPr/>
      <dgm:t>
        <a:bodyPr/>
        <a:lstStyle/>
        <a:p>
          <a:pPr rtl="1"/>
          <a:endParaRPr lang="fa-IR"/>
        </a:p>
      </dgm:t>
    </dgm:pt>
    <dgm:pt modelId="{03EB11BD-0146-4E55-A77E-B728389E8E5D}" type="pres">
      <dgm:prSet presAssocID="{BC82E11C-31BA-42CD-BD86-E8C99191D611}" presName="sibTrans" presStyleCnt="0"/>
      <dgm:spPr/>
    </dgm:pt>
    <dgm:pt modelId="{032793DE-B534-4E70-9EEF-026405954D4A}" type="pres">
      <dgm:prSet presAssocID="{79A16A37-E8AF-46C1-8CFB-9DA4DE354F29}" presName="textNode" presStyleLbl="node1" presStyleIdx="3" presStyleCnt="4" custScaleX="59126" custScaleY="91413" custLinFactX="-1447" custLinFactNeighborX="-100000">
        <dgm:presLayoutVars>
          <dgm:bulletEnabled val="1"/>
        </dgm:presLayoutVars>
      </dgm:prSet>
      <dgm:spPr/>
      <dgm:t>
        <a:bodyPr/>
        <a:lstStyle/>
        <a:p>
          <a:pPr rtl="1"/>
          <a:endParaRPr lang="fa-IR"/>
        </a:p>
      </dgm:t>
    </dgm:pt>
  </dgm:ptLst>
  <dgm:cxnLst>
    <dgm:cxn modelId="{81CA0DA6-20C9-4104-9D7B-88C66CF1DD67}" srcId="{53E8D017-8C74-4C0B-846E-1BFDBE5CD1A9}" destId="{AAC0B159-2BC5-42C4-A353-626F82946553}" srcOrd="0" destOrd="0" parTransId="{B0C823D1-47F2-4295-8A8B-D39891EA538F}" sibTransId="{D0742AB5-6852-4A97-8AA8-169DFA1D49A6}"/>
    <dgm:cxn modelId="{7EF0DDC4-CDB1-4D76-9F27-DAFDAE021D06}" type="presOf" srcId="{79A16A37-E8AF-46C1-8CFB-9DA4DE354F29}" destId="{032793DE-B534-4E70-9EEF-026405954D4A}" srcOrd="0" destOrd="0" presId="urn:microsoft.com/office/officeart/2005/8/layout/hProcess9"/>
    <dgm:cxn modelId="{630B2614-A423-483A-A3EA-1FEFAFFD409C}" srcId="{53E8D017-8C74-4C0B-846E-1BFDBE5CD1A9}" destId="{79A16A37-E8AF-46C1-8CFB-9DA4DE354F29}" srcOrd="3" destOrd="0" parTransId="{CED15368-C010-49C8-9520-ADA53F553C65}" sibTransId="{9C73F496-AA1E-4376-879E-9B5EE1064C37}"/>
    <dgm:cxn modelId="{5909B515-557C-4C90-9BD1-2951E77BB9F8}" srcId="{53E8D017-8C74-4C0B-846E-1BFDBE5CD1A9}" destId="{54163739-C143-4E5C-9BF5-4BC760D210DF}" srcOrd="1" destOrd="0" parTransId="{FDEA453C-0405-4B71-8D93-1115A818607B}" sibTransId="{5CC6E9E5-BC66-442F-810C-D0441DFC9AE4}"/>
    <dgm:cxn modelId="{8AD34296-0C5E-4E9A-AC37-3DFF1B1B3A92}" type="presOf" srcId="{AAC0B159-2BC5-42C4-A353-626F82946553}" destId="{3589DF55-DA91-4D90-94CC-4F7D286F4A7F}" srcOrd="0" destOrd="0" presId="urn:microsoft.com/office/officeart/2005/8/layout/hProcess9"/>
    <dgm:cxn modelId="{25D8CFD7-2C1A-41B9-BA38-C6FA909DE460}" srcId="{53E8D017-8C74-4C0B-846E-1BFDBE5CD1A9}" destId="{59EBFB0E-7F0D-438B-815C-87E8A5A1EE01}" srcOrd="2" destOrd="0" parTransId="{5EA45EF3-459A-48F3-B056-99C23567BAC1}" sibTransId="{BC82E11C-31BA-42CD-BD86-E8C99191D611}"/>
    <dgm:cxn modelId="{E6B4509B-AFC5-4930-9601-996A93B909E7}" type="presOf" srcId="{54163739-C143-4E5C-9BF5-4BC760D210DF}" destId="{AAAD34A7-6358-4BB5-8CF1-B4DAE754EB73}" srcOrd="0" destOrd="0" presId="urn:microsoft.com/office/officeart/2005/8/layout/hProcess9"/>
    <dgm:cxn modelId="{CB4A41CD-17FD-4520-BEF5-3012483AD7B7}" type="presOf" srcId="{53E8D017-8C74-4C0B-846E-1BFDBE5CD1A9}" destId="{3F2180A6-DB62-49FB-AF22-F427B4F11A81}" srcOrd="0" destOrd="0" presId="urn:microsoft.com/office/officeart/2005/8/layout/hProcess9"/>
    <dgm:cxn modelId="{05C00634-A2C4-4556-ADC3-4AE9F8908EEF}" type="presOf" srcId="{59EBFB0E-7F0D-438B-815C-87E8A5A1EE01}" destId="{CA0B6E7E-4DCD-44B5-8E34-5119BBB13DDD}" srcOrd="0" destOrd="0" presId="urn:microsoft.com/office/officeart/2005/8/layout/hProcess9"/>
    <dgm:cxn modelId="{F0295DE8-3B9B-45BA-83C6-4E2C73B2630E}" type="presParOf" srcId="{3F2180A6-DB62-49FB-AF22-F427B4F11A81}" destId="{BC888832-0354-4F94-8AD6-7F0D808ADD1E}" srcOrd="0" destOrd="0" presId="urn:microsoft.com/office/officeart/2005/8/layout/hProcess9"/>
    <dgm:cxn modelId="{624326F1-1066-4279-858D-3046EFAB6C39}" type="presParOf" srcId="{3F2180A6-DB62-49FB-AF22-F427B4F11A81}" destId="{F0E19D90-EE1B-4A76-8FD8-891CA5C16E1F}" srcOrd="1" destOrd="0" presId="urn:microsoft.com/office/officeart/2005/8/layout/hProcess9"/>
    <dgm:cxn modelId="{7116A588-0D73-41B8-9E59-10DD39274A5A}" type="presParOf" srcId="{F0E19D90-EE1B-4A76-8FD8-891CA5C16E1F}" destId="{3589DF55-DA91-4D90-94CC-4F7D286F4A7F}" srcOrd="0" destOrd="0" presId="urn:microsoft.com/office/officeart/2005/8/layout/hProcess9"/>
    <dgm:cxn modelId="{B67DF4F0-E14B-470D-8264-46FFF9E19F9A}" type="presParOf" srcId="{F0E19D90-EE1B-4A76-8FD8-891CA5C16E1F}" destId="{E2700582-87FC-4ABA-9CB4-7799B26D76F5}" srcOrd="1" destOrd="0" presId="urn:microsoft.com/office/officeart/2005/8/layout/hProcess9"/>
    <dgm:cxn modelId="{3F2551D1-5B55-41AA-8B9D-7EDD0D213E2E}" type="presParOf" srcId="{F0E19D90-EE1B-4A76-8FD8-891CA5C16E1F}" destId="{AAAD34A7-6358-4BB5-8CF1-B4DAE754EB73}" srcOrd="2" destOrd="0" presId="urn:microsoft.com/office/officeart/2005/8/layout/hProcess9"/>
    <dgm:cxn modelId="{62DA711C-828B-4347-85B4-8A33DF424D4F}" type="presParOf" srcId="{F0E19D90-EE1B-4A76-8FD8-891CA5C16E1F}" destId="{30A44637-414C-4E9F-8364-924F0971C36E}" srcOrd="3" destOrd="0" presId="urn:microsoft.com/office/officeart/2005/8/layout/hProcess9"/>
    <dgm:cxn modelId="{14AFAE26-5C3E-4C88-B97E-4D97B7DA321D}" type="presParOf" srcId="{F0E19D90-EE1B-4A76-8FD8-891CA5C16E1F}" destId="{CA0B6E7E-4DCD-44B5-8E34-5119BBB13DDD}" srcOrd="4" destOrd="0" presId="urn:microsoft.com/office/officeart/2005/8/layout/hProcess9"/>
    <dgm:cxn modelId="{3A0CED12-519B-49B2-ADC0-8B58993A4E55}" type="presParOf" srcId="{F0E19D90-EE1B-4A76-8FD8-891CA5C16E1F}" destId="{03EB11BD-0146-4E55-A77E-B728389E8E5D}" srcOrd="5" destOrd="0" presId="urn:microsoft.com/office/officeart/2005/8/layout/hProcess9"/>
    <dgm:cxn modelId="{5A8F19C3-CFEC-455C-A637-7DE4DB7635AD}" type="presParOf" srcId="{F0E19D90-EE1B-4A76-8FD8-891CA5C16E1F}" destId="{032793DE-B534-4E70-9EEF-026405954D4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C170A7-8FEC-49DE-8D34-8AF53F35B37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pPr rtl="1"/>
          <a:endParaRPr lang="fa-IR"/>
        </a:p>
      </dgm:t>
    </dgm:pt>
    <dgm:pt modelId="{F8B7E140-B65B-4404-A28F-0803D0119719}">
      <dgm:prSet phldrT="[Text]" phldr="1"/>
      <dgm:spPr/>
      <dgm:t>
        <a:bodyPr/>
        <a:lstStyle/>
        <a:p>
          <a:pPr rtl="1"/>
          <a:endParaRPr lang="fa-IR"/>
        </a:p>
      </dgm:t>
    </dgm:pt>
    <dgm:pt modelId="{A7695AD7-D739-468E-BF97-244A1E9E0935}" type="parTrans" cxnId="{58FA25B5-1694-4ABA-9093-686679726855}">
      <dgm:prSet/>
      <dgm:spPr/>
      <dgm:t>
        <a:bodyPr/>
        <a:lstStyle/>
        <a:p>
          <a:pPr rtl="1"/>
          <a:endParaRPr lang="fa-IR"/>
        </a:p>
      </dgm:t>
    </dgm:pt>
    <dgm:pt modelId="{68F24D11-D132-4F57-AD6E-27453D1C8B1D}" type="sibTrans" cxnId="{58FA25B5-1694-4ABA-9093-686679726855}">
      <dgm:prSet/>
      <dgm:spPr/>
      <dgm:t>
        <a:bodyPr/>
        <a:lstStyle/>
        <a:p>
          <a:pPr rtl="1"/>
          <a:endParaRPr lang="fa-IR"/>
        </a:p>
      </dgm:t>
    </dgm:pt>
    <dgm:pt modelId="{A6FFAC87-6D7C-4ED6-9872-04C76746A71C}" type="asst">
      <dgm:prSet phldrT="[Text]" custT="1"/>
      <dgm:spPr/>
      <dgm:t>
        <a:bodyPr/>
        <a:lstStyle/>
        <a:p>
          <a:pPr rtl="1"/>
          <a:r>
            <a:rPr lang="fa-IR" sz="1400" b="1" dirty="0" smtClean="0">
              <a:cs typeface="B Nazanin" pitchFamily="2" charset="-78"/>
            </a:rPr>
            <a:t>نم زدایی</a:t>
          </a:r>
          <a:endParaRPr lang="fa-IR" sz="1400" b="1" dirty="0">
            <a:cs typeface="B Nazanin" pitchFamily="2" charset="-78"/>
          </a:endParaRPr>
        </a:p>
      </dgm:t>
    </dgm:pt>
    <dgm:pt modelId="{517EBDBE-0A60-4290-A1DB-16E99CABAAEC}" type="parTrans" cxnId="{4230FB83-FB4D-441B-A60C-0A6DE7798CF1}">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237B1A89-A21F-43F9-8CE8-F165E582DAD4}" type="sibTrans" cxnId="{4230FB83-FB4D-441B-A60C-0A6DE7798CF1}">
      <dgm:prSet/>
      <dgm:spPr/>
      <dgm:t>
        <a:bodyPr/>
        <a:lstStyle/>
        <a:p>
          <a:pPr rtl="1"/>
          <a:endParaRPr lang="fa-IR"/>
        </a:p>
      </dgm:t>
    </dgm:pt>
    <dgm:pt modelId="{CA5B9638-8115-4CD8-B511-2F45F2BD961C}">
      <dgm:prSet phldrT="[Text]" custT="1"/>
      <dgm:spPr/>
      <dgm:t>
        <a:bodyPr/>
        <a:lstStyle/>
        <a:p>
          <a:pPr rtl="1"/>
          <a:r>
            <a:rPr lang="fa-IR" sz="1400" b="1" dirty="0" smtClean="0">
              <a:cs typeface="B Nazanin" pitchFamily="2" charset="-78"/>
            </a:rPr>
            <a:t>شیرین سازی</a:t>
          </a:r>
          <a:endParaRPr lang="fa-IR" sz="1400" b="1" dirty="0">
            <a:cs typeface="B Nazanin" pitchFamily="2" charset="-78"/>
          </a:endParaRPr>
        </a:p>
      </dgm:t>
    </dgm:pt>
    <dgm:pt modelId="{1EEE8E28-AE5C-407A-AC9A-1DA26E796409}" type="parTrans" cxnId="{86FA681B-B441-49FA-AB90-8CAEE24303A0}">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8ED1C3B4-DE5C-453F-A641-C8DA2934A3F2}" type="sibTrans" cxnId="{86FA681B-B441-49FA-AB90-8CAEE24303A0}">
      <dgm:prSet/>
      <dgm:spPr/>
      <dgm:t>
        <a:bodyPr/>
        <a:lstStyle/>
        <a:p>
          <a:pPr rtl="1"/>
          <a:endParaRPr lang="fa-IR"/>
        </a:p>
      </dgm:t>
    </dgm:pt>
    <dgm:pt modelId="{B74EC0A9-B1E5-4327-B6F5-844F6CED3CD1}">
      <dgm:prSet phldrT="[Text]" custT="1"/>
      <dgm:spPr/>
      <dgm:t>
        <a:bodyPr/>
        <a:lstStyle/>
        <a:p>
          <a:pPr rtl="1"/>
          <a:r>
            <a:rPr lang="fa-IR" sz="1400" b="1" dirty="0" smtClean="0">
              <a:cs typeface="B Nazanin" pitchFamily="2" charset="-78"/>
            </a:rPr>
            <a:t>جداسازی میعانات گازی</a:t>
          </a:r>
          <a:endParaRPr lang="fa-IR" sz="1400" b="1" dirty="0">
            <a:cs typeface="B Nazanin" pitchFamily="2" charset="-78"/>
          </a:endParaRPr>
        </a:p>
      </dgm:t>
    </dgm:pt>
    <dgm:pt modelId="{0722D980-D3B3-4F99-9839-19DCFDE51426}" type="parTrans" cxnId="{73156001-4DEB-4152-AA27-B6DACE7C1406}">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AAD4E10D-A1CC-4895-8FFA-E9E6A9C60188}" type="sibTrans" cxnId="{73156001-4DEB-4152-AA27-B6DACE7C1406}">
      <dgm:prSet/>
      <dgm:spPr/>
      <dgm:t>
        <a:bodyPr/>
        <a:lstStyle/>
        <a:p>
          <a:pPr rtl="1"/>
          <a:endParaRPr lang="fa-IR"/>
        </a:p>
      </dgm:t>
    </dgm:pt>
    <dgm:pt modelId="{43AFD571-DCDB-48A6-8213-4A8EB4C47D14}" type="pres">
      <dgm:prSet presAssocID="{06C170A7-8FEC-49DE-8D34-8AF53F35B375}" presName="Name0" presStyleCnt="0">
        <dgm:presLayoutVars>
          <dgm:orgChart val="1"/>
          <dgm:chPref val="1"/>
          <dgm:dir/>
          <dgm:animOne val="branch"/>
          <dgm:animLvl val="lvl"/>
          <dgm:resizeHandles/>
        </dgm:presLayoutVars>
      </dgm:prSet>
      <dgm:spPr/>
      <dgm:t>
        <a:bodyPr/>
        <a:lstStyle/>
        <a:p>
          <a:pPr rtl="1"/>
          <a:endParaRPr lang="fa-IR"/>
        </a:p>
      </dgm:t>
    </dgm:pt>
    <dgm:pt modelId="{A5D4FEB8-D3DA-4781-A850-5262EC6ECB7B}" type="pres">
      <dgm:prSet presAssocID="{F8B7E140-B65B-4404-A28F-0803D0119719}" presName="hierRoot1" presStyleCnt="0">
        <dgm:presLayoutVars>
          <dgm:hierBranch val="init"/>
        </dgm:presLayoutVars>
      </dgm:prSet>
      <dgm:spPr/>
    </dgm:pt>
    <dgm:pt modelId="{7DEE8945-E219-4350-A041-DC6F15A426BE}" type="pres">
      <dgm:prSet presAssocID="{F8B7E140-B65B-4404-A28F-0803D0119719}" presName="rootComposite1" presStyleCnt="0"/>
      <dgm:spPr/>
    </dgm:pt>
    <dgm:pt modelId="{AC899741-2FAE-4D92-B9F7-3110A056784E}" type="pres">
      <dgm:prSet presAssocID="{F8B7E140-B65B-4404-A28F-0803D0119719}" presName="rootText1" presStyleLbl="alignAcc1" presStyleIdx="0" presStyleCnt="0">
        <dgm:presLayoutVars>
          <dgm:chPref val="3"/>
        </dgm:presLayoutVars>
      </dgm:prSet>
      <dgm:spPr/>
      <dgm:t>
        <a:bodyPr/>
        <a:lstStyle/>
        <a:p>
          <a:pPr rtl="1"/>
          <a:endParaRPr lang="fa-IR"/>
        </a:p>
      </dgm:t>
    </dgm:pt>
    <dgm:pt modelId="{B568ED8B-2376-40BB-8C2C-CB9DD38A0A82}" type="pres">
      <dgm:prSet presAssocID="{F8B7E140-B65B-4404-A28F-0803D0119719}" presName="topArc1" presStyleLbl="parChTrans1D1" presStyleIdx="0" presStyleCnt="8"/>
      <dgm:spPr/>
    </dgm:pt>
    <dgm:pt modelId="{F574447B-F8D0-4221-A171-1BDF83F05E0A}" type="pres">
      <dgm:prSet presAssocID="{F8B7E140-B65B-4404-A28F-0803D0119719}" presName="bottomArc1" presStyleLbl="parChTrans1D1" presStyleIdx="1" presStyleCnt="8">
        <dgm:style>
          <a:lnRef idx="2">
            <a:schemeClr val="dk1"/>
          </a:lnRef>
          <a:fillRef idx="1">
            <a:schemeClr val="lt1"/>
          </a:fillRef>
          <a:effectRef idx="0">
            <a:schemeClr val="dk1"/>
          </a:effectRef>
          <a:fontRef idx="minor">
            <a:schemeClr val="dk1"/>
          </a:fontRef>
        </dgm:style>
      </dgm:prSet>
      <dgm:spPr/>
    </dgm:pt>
    <dgm:pt modelId="{8BF8A39B-50A3-45E2-950D-B24A9232F705}" type="pres">
      <dgm:prSet presAssocID="{F8B7E140-B65B-4404-A28F-0803D0119719}" presName="topConnNode1" presStyleLbl="node1" presStyleIdx="0" presStyleCnt="0"/>
      <dgm:spPr/>
      <dgm:t>
        <a:bodyPr/>
        <a:lstStyle/>
        <a:p>
          <a:pPr rtl="1"/>
          <a:endParaRPr lang="fa-IR"/>
        </a:p>
      </dgm:t>
    </dgm:pt>
    <dgm:pt modelId="{9A8C2F71-4E41-4356-B6EF-79FFCCCDAF88}" type="pres">
      <dgm:prSet presAssocID="{F8B7E140-B65B-4404-A28F-0803D0119719}" presName="hierChild2" presStyleCnt="0"/>
      <dgm:spPr/>
    </dgm:pt>
    <dgm:pt modelId="{3DE149A6-1BB1-4AA1-B037-014C8C84A6E2}" type="pres">
      <dgm:prSet presAssocID="{1EEE8E28-AE5C-407A-AC9A-1DA26E796409}" presName="Name28" presStyleLbl="parChTrans1D2" presStyleIdx="0" presStyleCnt="3"/>
      <dgm:spPr/>
      <dgm:t>
        <a:bodyPr/>
        <a:lstStyle/>
        <a:p>
          <a:pPr rtl="1"/>
          <a:endParaRPr lang="fa-IR"/>
        </a:p>
      </dgm:t>
    </dgm:pt>
    <dgm:pt modelId="{3BC297E1-1D0B-4AAA-9B81-CC949AB9F1CB}" type="pres">
      <dgm:prSet presAssocID="{CA5B9638-8115-4CD8-B511-2F45F2BD961C}" presName="hierRoot2" presStyleCnt="0">
        <dgm:presLayoutVars>
          <dgm:hierBranch val="init"/>
        </dgm:presLayoutVars>
      </dgm:prSet>
      <dgm:spPr/>
    </dgm:pt>
    <dgm:pt modelId="{333BDA2F-9179-41BF-B44B-66C50B589CCE}" type="pres">
      <dgm:prSet presAssocID="{CA5B9638-8115-4CD8-B511-2F45F2BD961C}" presName="rootComposite2" presStyleCnt="0"/>
      <dgm:spPr/>
    </dgm:pt>
    <dgm:pt modelId="{83A65AD3-ED59-40B7-8BD3-387F8F6C182D}" type="pres">
      <dgm:prSet presAssocID="{CA5B9638-8115-4CD8-B511-2F45F2BD961C}" presName="rootText2" presStyleLbl="alignAcc1" presStyleIdx="0" presStyleCnt="0" custLinFactNeighborX="60585" custLinFactNeighborY="28133">
        <dgm:presLayoutVars>
          <dgm:chPref val="3"/>
        </dgm:presLayoutVars>
      </dgm:prSet>
      <dgm:spPr/>
      <dgm:t>
        <a:bodyPr/>
        <a:lstStyle/>
        <a:p>
          <a:pPr rtl="1"/>
          <a:endParaRPr lang="fa-IR"/>
        </a:p>
      </dgm:t>
    </dgm:pt>
    <dgm:pt modelId="{878C6D02-2F13-4133-A1AF-D4C18919DC4B}" type="pres">
      <dgm:prSet presAssocID="{CA5B9638-8115-4CD8-B511-2F45F2BD961C}" presName="topArc2" presStyleLbl="parChTrans1D1" presStyleIdx="2" presStyleCnt="8">
        <dgm:style>
          <a:lnRef idx="2">
            <a:schemeClr val="dk1"/>
          </a:lnRef>
          <a:fillRef idx="1">
            <a:schemeClr val="lt1"/>
          </a:fillRef>
          <a:effectRef idx="0">
            <a:schemeClr val="dk1"/>
          </a:effectRef>
          <a:fontRef idx="minor">
            <a:schemeClr val="dk1"/>
          </a:fontRef>
        </dgm:style>
      </dgm:prSet>
      <dgm:spPr/>
    </dgm:pt>
    <dgm:pt modelId="{4709B071-5772-4F6C-B3FC-4F92538206D3}" type="pres">
      <dgm:prSet presAssocID="{CA5B9638-8115-4CD8-B511-2F45F2BD961C}" presName="bottomArc2" presStyleLbl="parChTrans1D1" presStyleIdx="3" presStyleCnt="8">
        <dgm:style>
          <a:lnRef idx="2">
            <a:schemeClr val="dk1"/>
          </a:lnRef>
          <a:fillRef idx="1">
            <a:schemeClr val="lt1"/>
          </a:fillRef>
          <a:effectRef idx="0">
            <a:schemeClr val="dk1"/>
          </a:effectRef>
          <a:fontRef idx="minor">
            <a:schemeClr val="dk1"/>
          </a:fontRef>
        </dgm:style>
      </dgm:prSet>
      <dgm:spPr/>
    </dgm:pt>
    <dgm:pt modelId="{C2DB82E7-D8C0-4B7B-B50C-7BCE6FA48906}" type="pres">
      <dgm:prSet presAssocID="{CA5B9638-8115-4CD8-B511-2F45F2BD961C}" presName="topConnNode2" presStyleLbl="node2" presStyleIdx="0" presStyleCnt="0"/>
      <dgm:spPr/>
      <dgm:t>
        <a:bodyPr/>
        <a:lstStyle/>
        <a:p>
          <a:pPr rtl="1"/>
          <a:endParaRPr lang="fa-IR"/>
        </a:p>
      </dgm:t>
    </dgm:pt>
    <dgm:pt modelId="{2830C96B-9ECE-4547-80A5-5B496D0AD721}" type="pres">
      <dgm:prSet presAssocID="{CA5B9638-8115-4CD8-B511-2F45F2BD961C}" presName="hierChild4" presStyleCnt="0"/>
      <dgm:spPr/>
    </dgm:pt>
    <dgm:pt modelId="{A000B447-88B8-441A-9A9F-8B6AACD01109}" type="pres">
      <dgm:prSet presAssocID="{CA5B9638-8115-4CD8-B511-2F45F2BD961C}" presName="hierChild5" presStyleCnt="0"/>
      <dgm:spPr/>
    </dgm:pt>
    <dgm:pt modelId="{98419169-5128-439B-B123-BC3EA5DC9CC1}" type="pres">
      <dgm:prSet presAssocID="{0722D980-D3B3-4F99-9839-19DCFDE51426}" presName="Name28" presStyleLbl="parChTrans1D2" presStyleIdx="1" presStyleCnt="3"/>
      <dgm:spPr/>
      <dgm:t>
        <a:bodyPr/>
        <a:lstStyle/>
        <a:p>
          <a:pPr rtl="1"/>
          <a:endParaRPr lang="fa-IR"/>
        </a:p>
      </dgm:t>
    </dgm:pt>
    <dgm:pt modelId="{FCBFEF35-73DD-42D7-870B-6B310DDF50B2}" type="pres">
      <dgm:prSet presAssocID="{B74EC0A9-B1E5-4327-B6F5-844F6CED3CD1}" presName="hierRoot2" presStyleCnt="0">
        <dgm:presLayoutVars>
          <dgm:hierBranch val="init"/>
        </dgm:presLayoutVars>
      </dgm:prSet>
      <dgm:spPr/>
    </dgm:pt>
    <dgm:pt modelId="{55A25EDE-B3D2-421B-B6CF-584965C763F2}" type="pres">
      <dgm:prSet presAssocID="{B74EC0A9-B1E5-4327-B6F5-844F6CED3CD1}" presName="rootComposite2" presStyleCnt="0"/>
      <dgm:spPr/>
    </dgm:pt>
    <dgm:pt modelId="{F42E677C-9A9D-4445-8E9A-AB3A3BFC0512}" type="pres">
      <dgm:prSet presAssocID="{B74EC0A9-B1E5-4327-B6F5-844F6CED3CD1}" presName="rootText2" presStyleLbl="alignAcc1" presStyleIdx="0" presStyleCnt="0" custLinFactNeighborX="67503" custLinFactNeighborY="-20928">
        <dgm:presLayoutVars>
          <dgm:chPref val="3"/>
        </dgm:presLayoutVars>
      </dgm:prSet>
      <dgm:spPr/>
      <dgm:t>
        <a:bodyPr/>
        <a:lstStyle/>
        <a:p>
          <a:pPr rtl="1"/>
          <a:endParaRPr lang="fa-IR"/>
        </a:p>
      </dgm:t>
    </dgm:pt>
    <dgm:pt modelId="{0C49568A-4BBB-46B3-9FAC-586E69252622}" type="pres">
      <dgm:prSet presAssocID="{B74EC0A9-B1E5-4327-B6F5-844F6CED3CD1}" presName="topArc2" presStyleLbl="parChTrans1D1" presStyleIdx="4" presStyleCnt="8">
        <dgm:style>
          <a:lnRef idx="2">
            <a:schemeClr val="dk1"/>
          </a:lnRef>
          <a:fillRef idx="1">
            <a:schemeClr val="lt1"/>
          </a:fillRef>
          <a:effectRef idx="0">
            <a:schemeClr val="dk1"/>
          </a:effectRef>
          <a:fontRef idx="minor">
            <a:schemeClr val="dk1"/>
          </a:fontRef>
        </dgm:style>
      </dgm:prSet>
      <dgm:spPr/>
    </dgm:pt>
    <dgm:pt modelId="{FF61EE9B-A62A-4BBC-8FB8-AB33D9AD9EAC}" type="pres">
      <dgm:prSet presAssocID="{B74EC0A9-B1E5-4327-B6F5-844F6CED3CD1}" presName="bottomArc2" presStyleLbl="parChTrans1D1" presStyleIdx="5" presStyleCnt="8">
        <dgm:style>
          <a:lnRef idx="2">
            <a:schemeClr val="dk1"/>
          </a:lnRef>
          <a:fillRef idx="1">
            <a:schemeClr val="lt1"/>
          </a:fillRef>
          <a:effectRef idx="0">
            <a:schemeClr val="dk1"/>
          </a:effectRef>
          <a:fontRef idx="minor">
            <a:schemeClr val="dk1"/>
          </a:fontRef>
        </dgm:style>
      </dgm:prSet>
      <dgm:spPr/>
    </dgm:pt>
    <dgm:pt modelId="{06E6DA08-6CD9-49B6-8D8F-8F4D3B3D6E1A}" type="pres">
      <dgm:prSet presAssocID="{B74EC0A9-B1E5-4327-B6F5-844F6CED3CD1}" presName="topConnNode2" presStyleLbl="node2" presStyleIdx="0" presStyleCnt="0"/>
      <dgm:spPr/>
      <dgm:t>
        <a:bodyPr/>
        <a:lstStyle/>
        <a:p>
          <a:pPr rtl="1"/>
          <a:endParaRPr lang="fa-IR"/>
        </a:p>
      </dgm:t>
    </dgm:pt>
    <dgm:pt modelId="{73FFC995-4FEC-4614-ACE0-158D2B35D4B9}" type="pres">
      <dgm:prSet presAssocID="{B74EC0A9-B1E5-4327-B6F5-844F6CED3CD1}" presName="hierChild4" presStyleCnt="0"/>
      <dgm:spPr/>
    </dgm:pt>
    <dgm:pt modelId="{4CB03732-4029-4D81-B397-157A249EAF8C}" type="pres">
      <dgm:prSet presAssocID="{B74EC0A9-B1E5-4327-B6F5-844F6CED3CD1}" presName="hierChild5" presStyleCnt="0"/>
      <dgm:spPr/>
    </dgm:pt>
    <dgm:pt modelId="{73107A3A-979B-4E56-B718-0E01A27E7D79}" type="pres">
      <dgm:prSet presAssocID="{F8B7E140-B65B-4404-A28F-0803D0119719}" presName="hierChild3" presStyleCnt="0"/>
      <dgm:spPr/>
    </dgm:pt>
    <dgm:pt modelId="{A392CFCC-F0C9-4F94-ACF4-4850F8556F23}" type="pres">
      <dgm:prSet presAssocID="{517EBDBE-0A60-4290-A1DB-16E99CABAAEC}" presName="Name101" presStyleLbl="parChTrans1D2" presStyleIdx="2" presStyleCnt="3"/>
      <dgm:spPr/>
      <dgm:t>
        <a:bodyPr/>
        <a:lstStyle/>
        <a:p>
          <a:pPr rtl="1"/>
          <a:endParaRPr lang="fa-IR"/>
        </a:p>
      </dgm:t>
    </dgm:pt>
    <dgm:pt modelId="{A7CB2A5A-91FF-48DA-85EB-77A7EDDB99A7}" type="pres">
      <dgm:prSet presAssocID="{A6FFAC87-6D7C-4ED6-9872-04C76746A71C}" presName="hierRoot3" presStyleCnt="0">
        <dgm:presLayoutVars>
          <dgm:hierBranch val="init"/>
        </dgm:presLayoutVars>
      </dgm:prSet>
      <dgm:spPr/>
    </dgm:pt>
    <dgm:pt modelId="{696D823A-8ACE-4DDB-89F3-AC40F3A042B6}" type="pres">
      <dgm:prSet presAssocID="{A6FFAC87-6D7C-4ED6-9872-04C76746A71C}" presName="rootComposite3" presStyleCnt="0"/>
      <dgm:spPr/>
    </dgm:pt>
    <dgm:pt modelId="{E7366831-BCCA-4AB5-B3B7-862674E0A4D1}" type="pres">
      <dgm:prSet presAssocID="{A6FFAC87-6D7C-4ED6-9872-04C76746A71C}" presName="rootText3" presStyleLbl="alignAcc1" presStyleIdx="0" presStyleCnt="0" custLinFactY="60014" custLinFactNeighborX="-41409" custLinFactNeighborY="100000">
        <dgm:presLayoutVars>
          <dgm:chPref val="3"/>
        </dgm:presLayoutVars>
      </dgm:prSet>
      <dgm:spPr/>
      <dgm:t>
        <a:bodyPr/>
        <a:lstStyle/>
        <a:p>
          <a:pPr rtl="1"/>
          <a:endParaRPr lang="fa-IR"/>
        </a:p>
      </dgm:t>
    </dgm:pt>
    <dgm:pt modelId="{0B03DA13-BA1D-46E2-AE46-E8CF3A3B8020}" type="pres">
      <dgm:prSet presAssocID="{A6FFAC87-6D7C-4ED6-9872-04C76746A71C}" presName="topArc3" presStyleLbl="parChTrans1D1" presStyleIdx="6" presStyleCnt="8">
        <dgm:style>
          <a:lnRef idx="2">
            <a:schemeClr val="dk1"/>
          </a:lnRef>
          <a:fillRef idx="1">
            <a:schemeClr val="lt1"/>
          </a:fillRef>
          <a:effectRef idx="0">
            <a:schemeClr val="dk1"/>
          </a:effectRef>
          <a:fontRef idx="minor">
            <a:schemeClr val="dk1"/>
          </a:fontRef>
        </dgm:style>
      </dgm:prSet>
      <dgm:spPr/>
    </dgm:pt>
    <dgm:pt modelId="{7F5B0EBA-6924-448C-9BE2-B723D181CB84}" type="pres">
      <dgm:prSet presAssocID="{A6FFAC87-6D7C-4ED6-9872-04C76746A71C}" presName="bottomArc3" presStyleLbl="parChTrans1D1" presStyleIdx="7" presStyleCnt="8">
        <dgm:style>
          <a:lnRef idx="2">
            <a:schemeClr val="dk1"/>
          </a:lnRef>
          <a:fillRef idx="1">
            <a:schemeClr val="lt1"/>
          </a:fillRef>
          <a:effectRef idx="0">
            <a:schemeClr val="dk1"/>
          </a:effectRef>
          <a:fontRef idx="minor">
            <a:schemeClr val="dk1"/>
          </a:fontRef>
        </dgm:style>
      </dgm:prSet>
      <dgm:spPr/>
    </dgm:pt>
    <dgm:pt modelId="{E9384EE4-73A1-4990-8416-CAF0EC192A4F}" type="pres">
      <dgm:prSet presAssocID="{A6FFAC87-6D7C-4ED6-9872-04C76746A71C}" presName="topConnNode3" presStyleLbl="asst1" presStyleIdx="0" presStyleCnt="0"/>
      <dgm:spPr/>
      <dgm:t>
        <a:bodyPr/>
        <a:lstStyle/>
        <a:p>
          <a:pPr rtl="1"/>
          <a:endParaRPr lang="fa-IR"/>
        </a:p>
      </dgm:t>
    </dgm:pt>
    <dgm:pt modelId="{D2F2244E-66AF-4F17-9CED-257A3E135539}" type="pres">
      <dgm:prSet presAssocID="{A6FFAC87-6D7C-4ED6-9872-04C76746A71C}" presName="hierChild6" presStyleCnt="0"/>
      <dgm:spPr/>
    </dgm:pt>
    <dgm:pt modelId="{EAAAEF2E-F367-4FA1-BED5-A54A2D8A7F52}" type="pres">
      <dgm:prSet presAssocID="{A6FFAC87-6D7C-4ED6-9872-04C76746A71C}" presName="hierChild7" presStyleCnt="0"/>
      <dgm:spPr/>
    </dgm:pt>
  </dgm:ptLst>
  <dgm:cxnLst>
    <dgm:cxn modelId="{5B27311A-61B3-45C1-AD08-5D0105717FB0}" type="presOf" srcId="{A6FFAC87-6D7C-4ED6-9872-04C76746A71C}" destId="{E7366831-BCCA-4AB5-B3B7-862674E0A4D1}" srcOrd="0" destOrd="0" presId="urn:microsoft.com/office/officeart/2008/layout/HalfCircleOrganizationChart"/>
    <dgm:cxn modelId="{43E8B967-B4AD-40C0-B148-5A4966B9E3C5}" type="presOf" srcId="{06C170A7-8FEC-49DE-8D34-8AF53F35B375}" destId="{43AFD571-DCDB-48A6-8213-4A8EB4C47D14}" srcOrd="0" destOrd="0" presId="urn:microsoft.com/office/officeart/2008/layout/HalfCircleOrganizationChart"/>
    <dgm:cxn modelId="{EE559924-AC86-4A8E-A046-8EA1A8B1138B}" type="presOf" srcId="{CA5B9638-8115-4CD8-B511-2F45F2BD961C}" destId="{C2DB82E7-D8C0-4B7B-B50C-7BCE6FA48906}" srcOrd="1" destOrd="0" presId="urn:microsoft.com/office/officeart/2008/layout/HalfCircleOrganizationChart"/>
    <dgm:cxn modelId="{89724B0A-66B5-493E-A165-0B7FDC7F707B}" type="presOf" srcId="{B74EC0A9-B1E5-4327-B6F5-844F6CED3CD1}" destId="{F42E677C-9A9D-4445-8E9A-AB3A3BFC0512}" srcOrd="0" destOrd="0" presId="urn:microsoft.com/office/officeart/2008/layout/HalfCircleOrganizationChart"/>
    <dgm:cxn modelId="{77B47A75-4CD7-472D-8A37-6459DDAC32DA}" type="presOf" srcId="{CA5B9638-8115-4CD8-B511-2F45F2BD961C}" destId="{83A65AD3-ED59-40B7-8BD3-387F8F6C182D}" srcOrd="0" destOrd="0" presId="urn:microsoft.com/office/officeart/2008/layout/HalfCircleOrganizationChart"/>
    <dgm:cxn modelId="{86FA681B-B441-49FA-AB90-8CAEE24303A0}" srcId="{F8B7E140-B65B-4404-A28F-0803D0119719}" destId="{CA5B9638-8115-4CD8-B511-2F45F2BD961C}" srcOrd="1" destOrd="0" parTransId="{1EEE8E28-AE5C-407A-AC9A-1DA26E796409}" sibTransId="{8ED1C3B4-DE5C-453F-A641-C8DA2934A3F2}"/>
    <dgm:cxn modelId="{58FA25B5-1694-4ABA-9093-686679726855}" srcId="{06C170A7-8FEC-49DE-8D34-8AF53F35B375}" destId="{F8B7E140-B65B-4404-A28F-0803D0119719}" srcOrd="0" destOrd="0" parTransId="{A7695AD7-D739-468E-BF97-244A1E9E0935}" sibTransId="{68F24D11-D132-4F57-AD6E-27453D1C8B1D}"/>
    <dgm:cxn modelId="{D9EB1450-1ACA-4E03-BF72-F8F827138E0D}" type="presOf" srcId="{F8B7E140-B65B-4404-A28F-0803D0119719}" destId="{AC899741-2FAE-4D92-B9F7-3110A056784E}" srcOrd="0" destOrd="0" presId="urn:microsoft.com/office/officeart/2008/layout/HalfCircleOrganizationChart"/>
    <dgm:cxn modelId="{03118F37-8CDF-43C3-B26F-923548576945}" type="presOf" srcId="{1EEE8E28-AE5C-407A-AC9A-1DA26E796409}" destId="{3DE149A6-1BB1-4AA1-B037-014C8C84A6E2}" srcOrd="0" destOrd="0" presId="urn:microsoft.com/office/officeart/2008/layout/HalfCircleOrganizationChart"/>
    <dgm:cxn modelId="{23FB97D8-1DF2-4EB6-A419-0981AF67AF46}" type="presOf" srcId="{B74EC0A9-B1E5-4327-B6F5-844F6CED3CD1}" destId="{06E6DA08-6CD9-49B6-8D8F-8F4D3B3D6E1A}" srcOrd="1" destOrd="0" presId="urn:microsoft.com/office/officeart/2008/layout/HalfCircleOrganizationChart"/>
    <dgm:cxn modelId="{8530E067-E0EA-4ABB-BB04-AB1848291DE0}" type="presOf" srcId="{517EBDBE-0A60-4290-A1DB-16E99CABAAEC}" destId="{A392CFCC-F0C9-4F94-ACF4-4850F8556F23}" srcOrd="0" destOrd="0" presId="urn:microsoft.com/office/officeart/2008/layout/HalfCircleOrganizationChart"/>
    <dgm:cxn modelId="{4230FB83-FB4D-441B-A60C-0A6DE7798CF1}" srcId="{F8B7E140-B65B-4404-A28F-0803D0119719}" destId="{A6FFAC87-6D7C-4ED6-9872-04C76746A71C}" srcOrd="0" destOrd="0" parTransId="{517EBDBE-0A60-4290-A1DB-16E99CABAAEC}" sibTransId="{237B1A89-A21F-43F9-8CE8-F165E582DAD4}"/>
    <dgm:cxn modelId="{C8C7D505-49D3-47CB-BDD4-1803A975CF51}" type="presOf" srcId="{A6FFAC87-6D7C-4ED6-9872-04C76746A71C}" destId="{E9384EE4-73A1-4990-8416-CAF0EC192A4F}" srcOrd="1" destOrd="0" presId="urn:microsoft.com/office/officeart/2008/layout/HalfCircleOrganizationChart"/>
    <dgm:cxn modelId="{222DABBC-6302-4977-9CBC-C77357A6C849}" type="presOf" srcId="{F8B7E140-B65B-4404-A28F-0803D0119719}" destId="{8BF8A39B-50A3-45E2-950D-B24A9232F705}" srcOrd="1" destOrd="0" presId="urn:microsoft.com/office/officeart/2008/layout/HalfCircleOrganizationChart"/>
    <dgm:cxn modelId="{43A0176E-24BC-4635-A373-8692BE0A03C8}" type="presOf" srcId="{0722D980-D3B3-4F99-9839-19DCFDE51426}" destId="{98419169-5128-439B-B123-BC3EA5DC9CC1}" srcOrd="0" destOrd="0" presId="urn:microsoft.com/office/officeart/2008/layout/HalfCircleOrganizationChart"/>
    <dgm:cxn modelId="{73156001-4DEB-4152-AA27-B6DACE7C1406}" srcId="{F8B7E140-B65B-4404-A28F-0803D0119719}" destId="{B74EC0A9-B1E5-4327-B6F5-844F6CED3CD1}" srcOrd="2" destOrd="0" parTransId="{0722D980-D3B3-4F99-9839-19DCFDE51426}" sibTransId="{AAD4E10D-A1CC-4895-8FFA-E9E6A9C60188}"/>
    <dgm:cxn modelId="{7B3E7D9F-9A31-4ABF-B3ED-71D06905ADCF}" type="presParOf" srcId="{43AFD571-DCDB-48A6-8213-4A8EB4C47D14}" destId="{A5D4FEB8-D3DA-4781-A850-5262EC6ECB7B}" srcOrd="0" destOrd="0" presId="urn:microsoft.com/office/officeart/2008/layout/HalfCircleOrganizationChart"/>
    <dgm:cxn modelId="{298B9EE9-852C-4854-A00C-3DB8E0BB0E08}" type="presParOf" srcId="{A5D4FEB8-D3DA-4781-A850-5262EC6ECB7B}" destId="{7DEE8945-E219-4350-A041-DC6F15A426BE}" srcOrd="0" destOrd="0" presId="urn:microsoft.com/office/officeart/2008/layout/HalfCircleOrganizationChart"/>
    <dgm:cxn modelId="{109E8B57-7840-4A83-ADB9-C24489C18C13}" type="presParOf" srcId="{7DEE8945-E219-4350-A041-DC6F15A426BE}" destId="{AC899741-2FAE-4D92-B9F7-3110A056784E}" srcOrd="0" destOrd="0" presId="urn:microsoft.com/office/officeart/2008/layout/HalfCircleOrganizationChart"/>
    <dgm:cxn modelId="{13B50893-F709-4C98-8EC4-F9B8E633B89C}" type="presParOf" srcId="{7DEE8945-E219-4350-A041-DC6F15A426BE}" destId="{B568ED8B-2376-40BB-8C2C-CB9DD38A0A82}" srcOrd="1" destOrd="0" presId="urn:microsoft.com/office/officeart/2008/layout/HalfCircleOrganizationChart"/>
    <dgm:cxn modelId="{25D62653-F9C2-4D01-B23A-12BB6E44F648}" type="presParOf" srcId="{7DEE8945-E219-4350-A041-DC6F15A426BE}" destId="{F574447B-F8D0-4221-A171-1BDF83F05E0A}" srcOrd="2" destOrd="0" presId="urn:microsoft.com/office/officeart/2008/layout/HalfCircleOrganizationChart"/>
    <dgm:cxn modelId="{CA23811B-D347-4773-9C28-B3DC7B8EBDA9}" type="presParOf" srcId="{7DEE8945-E219-4350-A041-DC6F15A426BE}" destId="{8BF8A39B-50A3-45E2-950D-B24A9232F705}" srcOrd="3" destOrd="0" presId="urn:microsoft.com/office/officeart/2008/layout/HalfCircleOrganizationChart"/>
    <dgm:cxn modelId="{57A9E768-6A28-4399-B8E1-55B2BE5C17C1}" type="presParOf" srcId="{A5D4FEB8-D3DA-4781-A850-5262EC6ECB7B}" destId="{9A8C2F71-4E41-4356-B6EF-79FFCCCDAF88}" srcOrd="1" destOrd="0" presId="urn:microsoft.com/office/officeart/2008/layout/HalfCircleOrganizationChart"/>
    <dgm:cxn modelId="{73270ECC-EE37-4C05-8883-BF5677D9FC8B}" type="presParOf" srcId="{9A8C2F71-4E41-4356-B6EF-79FFCCCDAF88}" destId="{3DE149A6-1BB1-4AA1-B037-014C8C84A6E2}" srcOrd="0" destOrd="0" presId="urn:microsoft.com/office/officeart/2008/layout/HalfCircleOrganizationChart"/>
    <dgm:cxn modelId="{01C0D5A2-9CFE-474D-99E3-46134B65F43E}" type="presParOf" srcId="{9A8C2F71-4E41-4356-B6EF-79FFCCCDAF88}" destId="{3BC297E1-1D0B-4AAA-9B81-CC949AB9F1CB}" srcOrd="1" destOrd="0" presId="urn:microsoft.com/office/officeart/2008/layout/HalfCircleOrganizationChart"/>
    <dgm:cxn modelId="{A8F09C9B-D046-4CC9-A286-FFE861324CF8}" type="presParOf" srcId="{3BC297E1-1D0B-4AAA-9B81-CC949AB9F1CB}" destId="{333BDA2F-9179-41BF-B44B-66C50B589CCE}" srcOrd="0" destOrd="0" presId="urn:microsoft.com/office/officeart/2008/layout/HalfCircleOrganizationChart"/>
    <dgm:cxn modelId="{9855D051-F9E7-484C-AC8A-8AA1C421A11A}" type="presParOf" srcId="{333BDA2F-9179-41BF-B44B-66C50B589CCE}" destId="{83A65AD3-ED59-40B7-8BD3-387F8F6C182D}" srcOrd="0" destOrd="0" presId="urn:microsoft.com/office/officeart/2008/layout/HalfCircleOrganizationChart"/>
    <dgm:cxn modelId="{F91CDDCD-042E-4048-B50B-E357C7A6A0C7}" type="presParOf" srcId="{333BDA2F-9179-41BF-B44B-66C50B589CCE}" destId="{878C6D02-2F13-4133-A1AF-D4C18919DC4B}" srcOrd="1" destOrd="0" presId="urn:microsoft.com/office/officeart/2008/layout/HalfCircleOrganizationChart"/>
    <dgm:cxn modelId="{57A49F33-030C-41A5-A166-DB11C30C7409}" type="presParOf" srcId="{333BDA2F-9179-41BF-B44B-66C50B589CCE}" destId="{4709B071-5772-4F6C-B3FC-4F92538206D3}" srcOrd="2" destOrd="0" presId="urn:microsoft.com/office/officeart/2008/layout/HalfCircleOrganizationChart"/>
    <dgm:cxn modelId="{30A81239-A91D-45F1-88FC-8DC190BFA43E}" type="presParOf" srcId="{333BDA2F-9179-41BF-B44B-66C50B589CCE}" destId="{C2DB82E7-D8C0-4B7B-B50C-7BCE6FA48906}" srcOrd="3" destOrd="0" presId="urn:microsoft.com/office/officeart/2008/layout/HalfCircleOrganizationChart"/>
    <dgm:cxn modelId="{27F7E18B-6EDB-4FB3-882C-9270C2D8B9DF}" type="presParOf" srcId="{3BC297E1-1D0B-4AAA-9B81-CC949AB9F1CB}" destId="{2830C96B-9ECE-4547-80A5-5B496D0AD721}" srcOrd="1" destOrd="0" presId="urn:microsoft.com/office/officeart/2008/layout/HalfCircleOrganizationChart"/>
    <dgm:cxn modelId="{BAD20606-716D-4639-A76E-B69FCFD2B71E}" type="presParOf" srcId="{3BC297E1-1D0B-4AAA-9B81-CC949AB9F1CB}" destId="{A000B447-88B8-441A-9A9F-8B6AACD01109}" srcOrd="2" destOrd="0" presId="urn:microsoft.com/office/officeart/2008/layout/HalfCircleOrganizationChart"/>
    <dgm:cxn modelId="{7E6F58AA-2130-47F0-8715-08A3B12D012C}" type="presParOf" srcId="{9A8C2F71-4E41-4356-B6EF-79FFCCCDAF88}" destId="{98419169-5128-439B-B123-BC3EA5DC9CC1}" srcOrd="2" destOrd="0" presId="urn:microsoft.com/office/officeart/2008/layout/HalfCircleOrganizationChart"/>
    <dgm:cxn modelId="{B5668770-9A89-4980-A6B2-E4DC61300832}" type="presParOf" srcId="{9A8C2F71-4E41-4356-B6EF-79FFCCCDAF88}" destId="{FCBFEF35-73DD-42D7-870B-6B310DDF50B2}" srcOrd="3" destOrd="0" presId="urn:microsoft.com/office/officeart/2008/layout/HalfCircleOrganizationChart"/>
    <dgm:cxn modelId="{1C1D0090-6625-434A-B3B4-F9EF6FC0FE4C}" type="presParOf" srcId="{FCBFEF35-73DD-42D7-870B-6B310DDF50B2}" destId="{55A25EDE-B3D2-421B-B6CF-584965C763F2}" srcOrd="0" destOrd="0" presId="urn:microsoft.com/office/officeart/2008/layout/HalfCircleOrganizationChart"/>
    <dgm:cxn modelId="{50D680CD-428E-4B10-ABEB-1F01A35DDF6C}" type="presParOf" srcId="{55A25EDE-B3D2-421B-B6CF-584965C763F2}" destId="{F42E677C-9A9D-4445-8E9A-AB3A3BFC0512}" srcOrd="0" destOrd="0" presId="urn:microsoft.com/office/officeart/2008/layout/HalfCircleOrganizationChart"/>
    <dgm:cxn modelId="{80E62D91-69E9-4B2B-A58D-A95F54C94804}" type="presParOf" srcId="{55A25EDE-B3D2-421B-B6CF-584965C763F2}" destId="{0C49568A-4BBB-46B3-9FAC-586E69252622}" srcOrd="1" destOrd="0" presId="urn:microsoft.com/office/officeart/2008/layout/HalfCircleOrganizationChart"/>
    <dgm:cxn modelId="{36DD6878-BD16-4599-AC85-02AFAA3A66FB}" type="presParOf" srcId="{55A25EDE-B3D2-421B-B6CF-584965C763F2}" destId="{FF61EE9B-A62A-4BBC-8FB8-AB33D9AD9EAC}" srcOrd="2" destOrd="0" presId="urn:microsoft.com/office/officeart/2008/layout/HalfCircleOrganizationChart"/>
    <dgm:cxn modelId="{A2637377-2942-4A18-AD95-E3F1C883681D}" type="presParOf" srcId="{55A25EDE-B3D2-421B-B6CF-584965C763F2}" destId="{06E6DA08-6CD9-49B6-8D8F-8F4D3B3D6E1A}" srcOrd="3" destOrd="0" presId="urn:microsoft.com/office/officeart/2008/layout/HalfCircleOrganizationChart"/>
    <dgm:cxn modelId="{2CC7BE2E-C7A3-4397-952D-52FEAA5E0DA7}" type="presParOf" srcId="{FCBFEF35-73DD-42D7-870B-6B310DDF50B2}" destId="{73FFC995-4FEC-4614-ACE0-158D2B35D4B9}" srcOrd="1" destOrd="0" presId="urn:microsoft.com/office/officeart/2008/layout/HalfCircleOrganizationChart"/>
    <dgm:cxn modelId="{589309D0-F0CB-484D-928F-8167A95FE40A}" type="presParOf" srcId="{FCBFEF35-73DD-42D7-870B-6B310DDF50B2}" destId="{4CB03732-4029-4D81-B397-157A249EAF8C}" srcOrd="2" destOrd="0" presId="urn:microsoft.com/office/officeart/2008/layout/HalfCircleOrganizationChart"/>
    <dgm:cxn modelId="{75B2C5C9-260A-48AA-BA10-87E5B7CA129B}" type="presParOf" srcId="{A5D4FEB8-D3DA-4781-A850-5262EC6ECB7B}" destId="{73107A3A-979B-4E56-B718-0E01A27E7D79}" srcOrd="2" destOrd="0" presId="urn:microsoft.com/office/officeart/2008/layout/HalfCircleOrganizationChart"/>
    <dgm:cxn modelId="{61955927-568A-488B-9137-8861A5C4625C}" type="presParOf" srcId="{73107A3A-979B-4E56-B718-0E01A27E7D79}" destId="{A392CFCC-F0C9-4F94-ACF4-4850F8556F23}" srcOrd="0" destOrd="0" presId="urn:microsoft.com/office/officeart/2008/layout/HalfCircleOrganizationChart"/>
    <dgm:cxn modelId="{DBAD0BDA-16EF-425D-9EC3-2E370753ECDE}" type="presParOf" srcId="{73107A3A-979B-4E56-B718-0E01A27E7D79}" destId="{A7CB2A5A-91FF-48DA-85EB-77A7EDDB99A7}" srcOrd="1" destOrd="0" presId="urn:microsoft.com/office/officeart/2008/layout/HalfCircleOrganizationChart"/>
    <dgm:cxn modelId="{A42E606A-D118-4EDA-BE67-93513C747EFB}" type="presParOf" srcId="{A7CB2A5A-91FF-48DA-85EB-77A7EDDB99A7}" destId="{696D823A-8ACE-4DDB-89F3-AC40F3A042B6}" srcOrd="0" destOrd="0" presId="urn:microsoft.com/office/officeart/2008/layout/HalfCircleOrganizationChart"/>
    <dgm:cxn modelId="{311B95CE-1C5C-47C2-9EF7-D85A49798D6D}" type="presParOf" srcId="{696D823A-8ACE-4DDB-89F3-AC40F3A042B6}" destId="{E7366831-BCCA-4AB5-B3B7-862674E0A4D1}" srcOrd="0" destOrd="0" presId="urn:microsoft.com/office/officeart/2008/layout/HalfCircleOrganizationChart"/>
    <dgm:cxn modelId="{5B46E7E2-FC91-4D70-B76E-BB3D96E8782D}" type="presParOf" srcId="{696D823A-8ACE-4DDB-89F3-AC40F3A042B6}" destId="{0B03DA13-BA1D-46E2-AE46-E8CF3A3B8020}" srcOrd="1" destOrd="0" presId="urn:microsoft.com/office/officeart/2008/layout/HalfCircleOrganizationChart"/>
    <dgm:cxn modelId="{37667853-F590-4613-BBFE-3C2648C24077}" type="presParOf" srcId="{696D823A-8ACE-4DDB-89F3-AC40F3A042B6}" destId="{7F5B0EBA-6924-448C-9BE2-B723D181CB84}" srcOrd="2" destOrd="0" presId="urn:microsoft.com/office/officeart/2008/layout/HalfCircleOrganizationChart"/>
    <dgm:cxn modelId="{F33BF4F7-E916-48C8-A5A5-8417590F44C1}" type="presParOf" srcId="{696D823A-8ACE-4DDB-89F3-AC40F3A042B6}" destId="{E9384EE4-73A1-4990-8416-CAF0EC192A4F}" srcOrd="3" destOrd="0" presId="urn:microsoft.com/office/officeart/2008/layout/HalfCircleOrganizationChart"/>
    <dgm:cxn modelId="{41E7FD6C-7197-45CE-92FB-9F2589692E52}" type="presParOf" srcId="{A7CB2A5A-91FF-48DA-85EB-77A7EDDB99A7}" destId="{D2F2244E-66AF-4F17-9CED-257A3E135539}" srcOrd="1" destOrd="0" presId="urn:microsoft.com/office/officeart/2008/layout/HalfCircleOrganizationChart"/>
    <dgm:cxn modelId="{77F1AE78-9CF2-470F-BC90-F2C29D317BCE}" type="presParOf" srcId="{A7CB2A5A-91FF-48DA-85EB-77A7EDDB99A7}" destId="{EAAAEF2E-F367-4FA1-BED5-A54A2D8A7F5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E8D017-8C74-4C0B-846E-1BFDBE5CD1A9}" type="doc">
      <dgm:prSet loTypeId="urn:microsoft.com/office/officeart/2005/8/layout/hProcess9" loCatId="process" qsTypeId="urn:microsoft.com/office/officeart/2005/8/quickstyle/simple1" qsCatId="simple" csTypeId="urn:microsoft.com/office/officeart/2005/8/colors/accent1_2" csCatId="accent1" phldr="1"/>
      <dgm:spPr/>
    </dgm:pt>
    <dgm:pt modelId="{AAC0B159-2BC5-42C4-A353-626F82946553}">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استخراج</a:t>
          </a:r>
          <a:endParaRPr lang="fa-IR" dirty="0">
            <a:cs typeface="B Nazanin" pitchFamily="2" charset="-78"/>
          </a:endParaRPr>
        </a:p>
      </dgm:t>
    </dgm:pt>
    <dgm:pt modelId="{B0C823D1-47F2-4295-8A8B-D39891EA538F}" type="parTrans" cxnId="{81CA0DA6-20C9-4104-9D7B-88C66CF1DD67}">
      <dgm:prSet/>
      <dgm:spPr/>
      <dgm:t>
        <a:bodyPr/>
        <a:lstStyle/>
        <a:p>
          <a:pPr rtl="1"/>
          <a:endParaRPr lang="fa-IR"/>
        </a:p>
      </dgm:t>
    </dgm:pt>
    <dgm:pt modelId="{D0742AB5-6852-4A97-8AA8-169DFA1D49A6}" type="sibTrans" cxnId="{81CA0DA6-20C9-4104-9D7B-88C66CF1DD67}">
      <dgm:prSet/>
      <dgm:spPr/>
      <dgm:t>
        <a:bodyPr/>
        <a:lstStyle/>
        <a:p>
          <a:pPr rtl="1"/>
          <a:endParaRPr lang="fa-IR"/>
        </a:p>
      </dgm:t>
    </dgm:pt>
    <dgm:pt modelId="{54163739-C143-4E5C-9BF5-4BC760D210DF}">
      <dgm:prSet phldrT="[Text]">
        <dgm:style>
          <a:lnRef idx="3">
            <a:schemeClr val="lt1"/>
          </a:lnRef>
          <a:fillRef idx="1">
            <a:schemeClr val="dk1"/>
          </a:fillRef>
          <a:effectRef idx="1">
            <a:schemeClr val="dk1"/>
          </a:effectRef>
          <a:fontRef idx="minor">
            <a:schemeClr val="lt1"/>
          </a:fontRef>
        </dgm:style>
      </dgm:prSet>
      <dgm:spPr/>
      <dgm:t>
        <a:bodyPr/>
        <a:lstStyle/>
        <a:p>
          <a:pPr rtl="1"/>
          <a:r>
            <a:rPr lang="fa-IR" dirty="0" smtClean="0">
              <a:cs typeface="B Nazanin" pitchFamily="2" charset="-78"/>
            </a:rPr>
            <a:t>پالایش</a:t>
          </a:r>
          <a:endParaRPr lang="fa-IR" dirty="0">
            <a:cs typeface="B Nazanin" pitchFamily="2" charset="-78"/>
          </a:endParaRPr>
        </a:p>
      </dgm:t>
    </dgm:pt>
    <dgm:pt modelId="{FDEA453C-0405-4B71-8D93-1115A818607B}" type="parTrans" cxnId="{5909B515-557C-4C90-9BD1-2951E77BB9F8}">
      <dgm:prSet/>
      <dgm:spPr/>
      <dgm:t>
        <a:bodyPr/>
        <a:lstStyle/>
        <a:p>
          <a:pPr rtl="1"/>
          <a:endParaRPr lang="fa-IR"/>
        </a:p>
      </dgm:t>
    </dgm:pt>
    <dgm:pt modelId="{5CC6E9E5-BC66-442F-810C-D0441DFC9AE4}" type="sibTrans" cxnId="{5909B515-557C-4C90-9BD1-2951E77BB9F8}">
      <dgm:prSet/>
      <dgm:spPr/>
      <dgm:t>
        <a:bodyPr/>
        <a:lstStyle/>
        <a:p>
          <a:pPr rtl="1"/>
          <a:endParaRPr lang="fa-IR"/>
        </a:p>
      </dgm:t>
    </dgm:pt>
    <dgm:pt modelId="{59EBFB0E-7F0D-438B-815C-87E8A5A1EE01}">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انتقال</a:t>
          </a:r>
          <a:endParaRPr lang="fa-IR" dirty="0">
            <a:cs typeface="B Nazanin" pitchFamily="2" charset="-78"/>
          </a:endParaRPr>
        </a:p>
      </dgm:t>
    </dgm:pt>
    <dgm:pt modelId="{5EA45EF3-459A-48F3-B056-99C23567BAC1}" type="parTrans" cxnId="{25D8CFD7-2C1A-41B9-BA38-C6FA909DE460}">
      <dgm:prSet/>
      <dgm:spPr/>
      <dgm:t>
        <a:bodyPr/>
        <a:lstStyle/>
        <a:p>
          <a:pPr rtl="1"/>
          <a:endParaRPr lang="fa-IR"/>
        </a:p>
      </dgm:t>
    </dgm:pt>
    <dgm:pt modelId="{BC82E11C-31BA-42CD-BD86-E8C99191D611}" type="sibTrans" cxnId="{25D8CFD7-2C1A-41B9-BA38-C6FA909DE460}">
      <dgm:prSet/>
      <dgm:spPr/>
      <dgm:t>
        <a:bodyPr/>
        <a:lstStyle/>
        <a:p>
          <a:pPr rtl="1"/>
          <a:endParaRPr lang="fa-IR"/>
        </a:p>
      </dgm:t>
    </dgm:pt>
    <dgm:pt modelId="{79A16A37-E8AF-46C1-8CFB-9DA4DE354F29}">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توزیع </a:t>
          </a:r>
          <a:endParaRPr lang="fa-IR" dirty="0">
            <a:cs typeface="B Nazanin" pitchFamily="2" charset="-78"/>
          </a:endParaRPr>
        </a:p>
      </dgm:t>
    </dgm:pt>
    <dgm:pt modelId="{CED15368-C010-49C8-9520-ADA53F553C65}" type="parTrans" cxnId="{630B2614-A423-483A-A3EA-1FEFAFFD409C}">
      <dgm:prSet/>
      <dgm:spPr/>
      <dgm:t>
        <a:bodyPr/>
        <a:lstStyle/>
        <a:p>
          <a:pPr rtl="1"/>
          <a:endParaRPr lang="fa-IR"/>
        </a:p>
      </dgm:t>
    </dgm:pt>
    <dgm:pt modelId="{9C73F496-AA1E-4376-879E-9B5EE1064C37}" type="sibTrans" cxnId="{630B2614-A423-483A-A3EA-1FEFAFFD409C}">
      <dgm:prSet/>
      <dgm:spPr/>
      <dgm:t>
        <a:bodyPr/>
        <a:lstStyle/>
        <a:p>
          <a:pPr rtl="1"/>
          <a:endParaRPr lang="fa-IR"/>
        </a:p>
      </dgm:t>
    </dgm:pt>
    <dgm:pt modelId="{3F2180A6-DB62-49FB-AF22-F427B4F11A81}" type="pres">
      <dgm:prSet presAssocID="{53E8D017-8C74-4C0B-846E-1BFDBE5CD1A9}" presName="CompostProcess" presStyleCnt="0">
        <dgm:presLayoutVars>
          <dgm:dir/>
          <dgm:resizeHandles val="exact"/>
        </dgm:presLayoutVars>
      </dgm:prSet>
      <dgm:spPr/>
    </dgm:pt>
    <dgm:pt modelId="{BC888832-0354-4F94-8AD6-7F0D808ADD1E}" type="pres">
      <dgm:prSet presAssocID="{53E8D017-8C74-4C0B-846E-1BFDBE5CD1A9}" presName="arrow" presStyleLbl="bgShp" presStyleIdx="0" presStyleCnt="1" custScaleX="117647">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F0E19D90-EE1B-4A76-8FD8-891CA5C16E1F}" type="pres">
      <dgm:prSet presAssocID="{53E8D017-8C74-4C0B-846E-1BFDBE5CD1A9}" presName="linearProcess" presStyleCnt="0"/>
      <dgm:spPr/>
    </dgm:pt>
    <dgm:pt modelId="{3589DF55-DA91-4D90-94CC-4F7D286F4A7F}" type="pres">
      <dgm:prSet presAssocID="{AAC0B159-2BC5-42C4-A353-626F82946553}" presName="textNode" presStyleLbl="node1" presStyleIdx="0" presStyleCnt="4" custScaleX="59126" custScaleY="91413" custLinFactX="-1447" custLinFactNeighborX="-100000">
        <dgm:presLayoutVars>
          <dgm:bulletEnabled val="1"/>
        </dgm:presLayoutVars>
      </dgm:prSet>
      <dgm:spPr/>
      <dgm:t>
        <a:bodyPr/>
        <a:lstStyle/>
        <a:p>
          <a:pPr rtl="1"/>
          <a:endParaRPr lang="fa-IR"/>
        </a:p>
      </dgm:t>
    </dgm:pt>
    <dgm:pt modelId="{E2700582-87FC-4ABA-9CB4-7799B26D76F5}" type="pres">
      <dgm:prSet presAssocID="{D0742AB5-6852-4A97-8AA8-169DFA1D49A6}" presName="sibTrans" presStyleCnt="0"/>
      <dgm:spPr/>
    </dgm:pt>
    <dgm:pt modelId="{AAAD34A7-6358-4BB5-8CF1-B4DAE754EB73}" type="pres">
      <dgm:prSet presAssocID="{54163739-C143-4E5C-9BF5-4BC760D210DF}" presName="textNode" presStyleLbl="node1" presStyleIdx="1" presStyleCnt="4" custScaleX="59126" custScaleY="91413" custLinFactX="-1447" custLinFactNeighborX="-100000">
        <dgm:presLayoutVars>
          <dgm:bulletEnabled val="1"/>
        </dgm:presLayoutVars>
      </dgm:prSet>
      <dgm:spPr/>
      <dgm:t>
        <a:bodyPr/>
        <a:lstStyle/>
        <a:p>
          <a:pPr rtl="1"/>
          <a:endParaRPr lang="fa-IR"/>
        </a:p>
      </dgm:t>
    </dgm:pt>
    <dgm:pt modelId="{30A44637-414C-4E9F-8364-924F0971C36E}" type="pres">
      <dgm:prSet presAssocID="{5CC6E9E5-BC66-442F-810C-D0441DFC9AE4}" presName="sibTrans" presStyleCnt="0"/>
      <dgm:spPr/>
    </dgm:pt>
    <dgm:pt modelId="{CA0B6E7E-4DCD-44B5-8E34-5119BBB13DDD}" type="pres">
      <dgm:prSet presAssocID="{59EBFB0E-7F0D-438B-815C-87E8A5A1EE01}" presName="textNode" presStyleLbl="node1" presStyleIdx="2" presStyleCnt="4" custScaleX="59126" custScaleY="91413" custLinFactX="-1447" custLinFactNeighborX="-100000">
        <dgm:presLayoutVars>
          <dgm:bulletEnabled val="1"/>
        </dgm:presLayoutVars>
      </dgm:prSet>
      <dgm:spPr/>
      <dgm:t>
        <a:bodyPr/>
        <a:lstStyle/>
        <a:p>
          <a:pPr rtl="1"/>
          <a:endParaRPr lang="fa-IR"/>
        </a:p>
      </dgm:t>
    </dgm:pt>
    <dgm:pt modelId="{03EB11BD-0146-4E55-A77E-B728389E8E5D}" type="pres">
      <dgm:prSet presAssocID="{BC82E11C-31BA-42CD-BD86-E8C99191D611}" presName="sibTrans" presStyleCnt="0"/>
      <dgm:spPr/>
    </dgm:pt>
    <dgm:pt modelId="{032793DE-B534-4E70-9EEF-026405954D4A}" type="pres">
      <dgm:prSet presAssocID="{79A16A37-E8AF-46C1-8CFB-9DA4DE354F29}" presName="textNode" presStyleLbl="node1" presStyleIdx="3" presStyleCnt="4" custScaleX="59126" custScaleY="91413" custLinFactX="-1447" custLinFactNeighborX="-100000">
        <dgm:presLayoutVars>
          <dgm:bulletEnabled val="1"/>
        </dgm:presLayoutVars>
      </dgm:prSet>
      <dgm:spPr/>
      <dgm:t>
        <a:bodyPr/>
        <a:lstStyle/>
        <a:p>
          <a:pPr rtl="1"/>
          <a:endParaRPr lang="fa-IR"/>
        </a:p>
      </dgm:t>
    </dgm:pt>
  </dgm:ptLst>
  <dgm:cxnLst>
    <dgm:cxn modelId="{9A672BD8-5D8C-4782-AB67-6907D983CDF4}" type="presOf" srcId="{54163739-C143-4E5C-9BF5-4BC760D210DF}" destId="{AAAD34A7-6358-4BB5-8CF1-B4DAE754EB73}" srcOrd="0" destOrd="0" presId="urn:microsoft.com/office/officeart/2005/8/layout/hProcess9"/>
    <dgm:cxn modelId="{A02E712F-0516-4B65-9679-41A4713BFC1E}" type="presOf" srcId="{53E8D017-8C74-4C0B-846E-1BFDBE5CD1A9}" destId="{3F2180A6-DB62-49FB-AF22-F427B4F11A81}" srcOrd="0" destOrd="0" presId="urn:microsoft.com/office/officeart/2005/8/layout/hProcess9"/>
    <dgm:cxn modelId="{9ED7B0B7-2261-450D-BCCD-9F24949F179C}" type="presOf" srcId="{59EBFB0E-7F0D-438B-815C-87E8A5A1EE01}" destId="{CA0B6E7E-4DCD-44B5-8E34-5119BBB13DDD}" srcOrd="0" destOrd="0" presId="urn:microsoft.com/office/officeart/2005/8/layout/hProcess9"/>
    <dgm:cxn modelId="{25D8CFD7-2C1A-41B9-BA38-C6FA909DE460}" srcId="{53E8D017-8C74-4C0B-846E-1BFDBE5CD1A9}" destId="{59EBFB0E-7F0D-438B-815C-87E8A5A1EE01}" srcOrd="2" destOrd="0" parTransId="{5EA45EF3-459A-48F3-B056-99C23567BAC1}" sibTransId="{BC82E11C-31BA-42CD-BD86-E8C99191D611}"/>
    <dgm:cxn modelId="{CC3889B2-5C86-4B8A-8C5A-F5B7CFF02FB2}" type="presOf" srcId="{AAC0B159-2BC5-42C4-A353-626F82946553}" destId="{3589DF55-DA91-4D90-94CC-4F7D286F4A7F}" srcOrd="0" destOrd="0" presId="urn:microsoft.com/office/officeart/2005/8/layout/hProcess9"/>
    <dgm:cxn modelId="{81CA0DA6-20C9-4104-9D7B-88C66CF1DD67}" srcId="{53E8D017-8C74-4C0B-846E-1BFDBE5CD1A9}" destId="{AAC0B159-2BC5-42C4-A353-626F82946553}" srcOrd="0" destOrd="0" parTransId="{B0C823D1-47F2-4295-8A8B-D39891EA538F}" sibTransId="{D0742AB5-6852-4A97-8AA8-169DFA1D49A6}"/>
    <dgm:cxn modelId="{865857F2-4A7E-4B18-9EE3-61A511F44677}" type="presOf" srcId="{79A16A37-E8AF-46C1-8CFB-9DA4DE354F29}" destId="{032793DE-B534-4E70-9EEF-026405954D4A}" srcOrd="0" destOrd="0" presId="urn:microsoft.com/office/officeart/2005/8/layout/hProcess9"/>
    <dgm:cxn modelId="{5909B515-557C-4C90-9BD1-2951E77BB9F8}" srcId="{53E8D017-8C74-4C0B-846E-1BFDBE5CD1A9}" destId="{54163739-C143-4E5C-9BF5-4BC760D210DF}" srcOrd="1" destOrd="0" parTransId="{FDEA453C-0405-4B71-8D93-1115A818607B}" sibTransId="{5CC6E9E5-BC66-442F-810C-D0441DFC9AE4}"/>
    <dgm:cxn modelId="{630B2614-A423-483A-A3EA-1FEFAFFD409C}" srcId="{53E8D017-8C74-4C0B-846E-1BFDBE5CD1A9}" destId="{79A16A37-E8AF-46C1-8CFB-9DA4DE354F29}" srcOrd="3" destOrd="0" parTransId="{CED15368-C010-49C8-9520-ADA53F553C65}" sibTransId="{9C73F496-AA1E-4376-879E-9B5EE1064C37}"/>
    <dgm:cxn modelId="{FE38A5DD-699C-45D5-AD32-448688230688}" type="presParOf" srcId="{3F2180A6-DB62-49FB-AF22-F427B4F11A81}" destId="{BC888832-0354-4F94-8AD6-7F0D808ADD1E}" srcOrd="0" destOrd="0" presId="urn:microsoft.com/office/officeart/2005/8/layout/hProcess9"/>
    <dgm:cxn modelId="{9D950CA2-F538-4AC7-ABF3-ACDD5C24A657}" type="presParOf" srcId="{3F2180A6-DB62-49FB-AF22-F427B4F11A81}" destId="{F0E19D90-EE1B-4A76-8FD8-891CA5C16E1F}" srcOrd="1" destOrd="0" presId="urn:microsoft.com/office/officeart/2005/8/layout/hProcess9"/>
    <dgm:cxn modelId="{ECD7120C-E596-4A78-9FBD-68865D6626C3}" type="presParOf" srcId="{F0E19D90-EE1B-4A76-8FD8-891CA5C16E1F}" destId="{3589DF55-DA91-4D90-94CC-4F7D286F4A7F}" srcOrd="0" destOrd="0" presId="urn:microsoft.com/office/officeart/2005/8/layout/hProcess9"/>
    <dgm:cxn modelId="{752C61D8-6DA0-4268-A7F5-DB2AAC655E1A}" type="presParOf" srcId="{F0E19D90-EE1B-4A76-8FD8-891CA5C16E1F}" destId="{E2700582-87FC-4ABA-9CB4-7799B26D76F5}" srcOrd="1" destOrd="0" presId="urn:microsoft.com/office/officeart/2005/8/layout/hProcess9"/>
    <dgm:cxn modelId="{B7692D3D-F0A8-4283-8EDF-98467EC27883}" type="presParOf" srcId="{F0E19D90-EE1B-4A76-8FD8-891CA5C16E1F}" destId="{AAAD34A7-6358-4BB5-8CF1-B4DAE754EB73}" srcOrd="2" destOrd="0" presId="urn:microsoft.com/office/officeart/2005/8/layout/hProcess9"/>
    <dgm:cxn modelId="{5EE078C8-47B3-4BD7-88E7-2997BCD30504}" type="presParOf" srcId="{F0E19D90-EE1B-4A76-8FD8-891CA5C16E1F}" destId="{30A44637-414C-4E9F-8364-924F0971C36E}" srcOrd="3" destOrd="0" presId="urn:microsoft.com/office/officeart/2005/8/layout/hProcess9"/>
    <dgm:cxn modelId="{CA057454-C991-4492-85E0-83451D4235C7}" type="presParOf" srcId="{F0E19D90-EE1B-4A76-8FD8-891CA5C16E1F}" destId="{CA0B6E7E-4DCD-44B5-8E34-5119BBB13DDD}" srcOrd="4" destOrd="0" presId="urn:microsoft.com/office/officeart/2005/8/layout/hProcess9"/>
    <dgm:cxn modelId="{336304CA-29EE-425D-9407-0626D9D0884D}" type="presParOf" srcId="{F0E19D90-EE1B-4A76-8FD8-891CA5C16E1F}" destId="{03EB11BD-0146-4E55-A77E-B728389E8E5D}" srcOrd="5" destOrd="0" presId="urn:microsoft.com/office/officeart/2005/8/layout/hProcess9"/>
    <dgm:cxn modelId="{8D2122ED-2B84-498E-862E-FD4DBE38E90E}" type="presParOf" srcId="{F0E19D90-EE1B-4A76-8FD8-891CA5C16E1F}" destId="{032793DE-B534-4E70-9EEF-026405954D4A}"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E8D017-8C74-4C0B-846E-1BFDBE5CD1A9}" type="doc">
      <dgm:prSet loTypeId="urn:microsoft.com/office/officeart/2005/8/layout/hProcess9" loCatId="process" qsTypeId="urn:microsoft.com/office/officeart/2005/8/quickstyle/simple1" qsCatId="simple" csTypeId="urn:microsoft.com/office/officeart/2005/8/colors/accent1_2" csCatId="accent1" phldr="1"/>
      <dgm:spPr/>
    </dgm:pt>
    <dgm:pt modelId="{AAC0B159-2BC5-42C4-A353-626F82946553}">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استخراج</a:t>
          </a:r>
          <a:endParaRPr lang="fa-IR" dirty="0">
            <a:cs typeface="B Nazanin" pitchFamily="2" charset="-78"/>
          </a:endParaRPr>
        </a:p>
      </dgm:t>
    </dgm:pt>
    <dgm:pt modelId="{B0C823D1-47F2-4295-8A8B-D39891EA538F}" type="parTrans" cxnId="{81CA0DA6-20C9-4104-9D7B-88C66CF1DD67}">
      <dgm:prSet/>
      <dgm:spPr/>
      <dgm:t>
        <a:bodyPr/>
        <a:lstStyle/>
        <a:p>
          <a:pPr rtl="1"/>
          <a:endParaRPr lang="fa-IR"/>
        </a:p>
      </dgm:t>
    </dgm:pt>
    <dgm:pt modelId="{D0742AB5-6852-4A97-8AA8-169DFA1D49A6}" type="sibTrans" cxnId="{81CA0DA6-20C9-4104-9D7B-88C66CF1DD67}">
      <dgm:prSet/>
      <dgm:spPr/>
      <dgm:t>
        <a:bodyPr/>
        <a:lstStyle/>
        <a:p>
          <a:pPr rtl="1"/>
          <a:endParaRPr lang="fa-IR"/>
        </a:p>
      </dgm:t>
    </dgm:pt>
    <dgm:pt modelId="{54163739-C143-4E5C-9BF5-4BC760D210DF}">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پالایش</a:t>
          </a:r>
          <a:endParaRPr lang="fa-IR" dirty="0">
            <a:cs typeface="B Nazanin" pitchFamily="2" charset="-78"/>
          </a:endParaRPr>
        </a:p>
      </dgm:t>
    </dgm:pt>
    <dgm:pt modelId="{FDEA453C-0405-4B71-8D93-1115A818607B}" type="parTrans" cxnId="{5909B515-557C-4C90-9BD1-2951E77BB9F8}">
      <dgm:prSet/>
      <dgm:spPr/>
      <dgm:t>
        <a:bodyPr/>
        <a:lstStyle/>
        <a:p>
          <a:pPr rtl="1"/>
          <a:endParaRPr lang="fa-IR"/>
        </a:p>
      </dgm:t>
    </dgm:pt>
    <dgm:pt modelId="{5CC6E9E5-BC66-442F-810C-D0441DFC9AE4}" type="sibTrans" cxnId="{5909B515-557C-4C90-9BD1-2951E77BB9F8}">
      <dgm:prSet/>
      <dgm:spPr/>
      <dgm:t>
        <a:bodyPr/>
        <a:lstStyle/>
        <a:p>
          <a:pPr rtl="1"/>
          <a:endParaRPr lang="fa-IR"/>
        </a:p>
      </dgm:t>
    </dgm:pt>
    <dgm:pt modelId="{59EBFB0E-7F0D-438B-815C-87E8A5A1EE01}">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dirty="0" smtClean="0">
              <a:cs typeface="B Nazanin" pitchFamily="2" charset="-78"/>
            </a:rPr>
            <a:t>انتقال</a:t>
          </a:r>
          <a:endParaRPr lang="fa-IR" dirty="0">
            <a:cs typeface="B Nazanin" pitchFamily="2" charset="-78"/>
          </a:endParaRPr>
        </a:p>
      </dgm:t>
    </dgm:pt>
    <dgm:pt modelId="{5EA45EF3-459A-48F3-B056-99C23567BAC1}" type="parTrans" cxnId="{25D8CFD7-2C1A-41B9-BA38-C6FA909DE460}">
      <dgm:prSet/>
      <dgm:spPr/>
      <dgm:t>
        <a:bodyPr/>
        <a:lstStyle/>
        <a:p>
          <a:pPr rtl="1"/>
          <a:endParaRPr lang="fa-IR"/>
        </a:p>
      </dgm:t>
    </dgm:pt>
    <dgm:pt modelId="{BC82E11C-31BA-42CD-BD86-E8C99191D611}" type="sibTrans" cxnId="{25D8CFD7-2C1A-41B9-BA38-C6FA909DE460}">
      <dgm:prSet/>
      <dgm:spPr/>
      <dgm:t>
        <a:bodyPr/>
        <a:lstStyle/>
        <a:p>
          <a:pPr rtl="1"/>
          <a:endParaRPr lang="fa-IR"/>
        </a:p>
      </dgm:t>
    </dgm:pt>
    <dgm:pt modelId="{79A16A37-E8AF-46C1-8CFB-9DA4DE354F29}">
      <dgm:prSet phldrT="[Text]">
        <dgm:style>
          <a:lnRef idx="2">
            <a:schemeClr val="dk1"/>
          </a:lnRef>
          <a:fillRef idx="1">
            <a:schemeClr val="lt1"/>
          </a:fillRef>
          <a:effectRef idx="0">
            <a:schemeClr val="dk1"/>
          </a:effectRef>
          <a:fontRef idx="minor">
            <a:schemeClr val="dk1"/>
          </a:fontRef>
        </dgm:style>
      </dgm:prSet>
      <dgm:spPr/>
      <dgm:t>
        <a:bodyPr/>
        <a:lstStyle/>
        <a:p>
          <a:pPr rtl="1"/>
          <a:r>
            <a:rPr lang="fa-IR" dirty="0" smtClean="0">
              <a:cs typeface="B Nazanin" pitchFamily="2" charset="-78"/>
            </a:rPr>
            <a:t>توزیع </a:t>
          </a:r>
          <a:endParaRPr lang="fa-IR" dirty="0">
            <a:cs typeface="B Nazanin" pitchFamily="2" charset="-78"/>
          </a:endParaRPr>
        </a:p>
      </dgm:t>
    </dgm:pt>
    <dgm:pt modelId="{CED15368-C010-49C8-9520-ADA53F553C65}" type="parTrans" cxnId="{630B2614-A423-483A-A3EA-1FEFAFFD409C}">
      <dgm:prSet/>
      <dgm:spPr/>
      <dgm:t>
        <a:bodyPr/>
        <a:lstStyle/>
        <a:p>
          <a:pPr rtl="1"/>
          <a:endParaRPr lang="fa-IR"/>
        </a:p>
      </dgm:t>
    </dgm:pt>
    <dgm:pt modelId="{9C73F496-AA1E-4376-879E-9B5EE1064C37}" type="sibTrans" cxnId="{630B2614-A423-483A-A3EA-1FEFAFFD409C}">
      <dgm:prSet/>
      <dgm:spPr/>
      <dgm:t>
        <a:bodyPr/>
        <a:lstStyle/>
        <a:p>
          <a:pPr rtl="1"/>
          <a:endParaRPr lang="fa-IR"/>
        </a:p>
      </dgm:t>
    </dgm:pt>
    <dgm:pt modelId="{3F2180A6-DB62-49FB-AF22-F427B4F11A81}" type="pres">
      <dgm:prSet presAssocID="{53E8D017-8C74-4C0B-846E-1BFDBE5CD1A9}" presName="CompostProcess" presStyleCnt="0">
        <dgm:presLayoutVars>
          <dgm:dir/>
          <dgm:resizeHandles val="exact"/>
        </dgm:presLayoutVars>
      </dgm:prSet>
      <dgm:spPr/>
    </dgm:pt>
    <dgm:pt modelId="{BC888832-0354-4F94-8AD6-7F0D808ADD1E}" type="pres">
      <dgm:prSet presAssocID="{53E8D017-8C74-4C0B-846E-1BFDBE5CD1A9}" presName="arrow" presStyleLbl="bgShp" presStyleIdx="0" presStyleCnt="1" custScaleX="117647">
        <dgm:style>
          <a:lnRef idx="2">
            <a:schemeClr val="dk1">
              <a:shade val="50000"/>
            </a:schemeClr>
          </a:lnRef>
          <a:fillRef idx="1">
            <a:schemeClr val="dk1"/>
          </a:fillRef>
          <a:effectRef idx="0">
            <a:schemeClr val="dk1"/>
          </a:effectRef>
          <a:fontRef idx="minor">
            <a:schemeClr val="lt1"/>
          </a:fontRef>
        </dgm:style>
      </dgm:prSet>
      <dgm:spPr/>
      <dgm:t>
        <a:bodyPr/>
        <a:lstStyle/>
        <a:p>
          <a:pPr rtl="1"/>
          <a:endParaRPr lang="fa-IR"/>
        </a:p>
      </dgm:t>
    </dgm:pt>
    <dgm:pt modelId="{F0E19D90-EE1B-4A76-8FD8-891CA5C16E1F}" type="pres">
      <dgm:prSet presAssocID="{53E8D017-8C74-4C0B-846E-1BFDBE5CD1A9}" presName="linearProcess" presStyleCnt="0"/>
      <dgm:spPr/>
    </dgm:pt>
    <dgm:pt modelId="{3589DF55-DA91-4D90-94CC-4F7D286F4A7F}" type="pres">
      <dgm:prSet presAssocID="{AAC0B159-2BC5-42C4-A353-626F82946553}" presName="textNode" presStyleLbl="node1" presStyleIdx="0" presStyleCnt="4" custScaleX="59126" custScaleY="91413" custLinFactX="-1447" custLinFactNeighborX="-100000">
        <dgm:presLayoutVars>
          <dgm:bulletEnabled val="1"/>
        </dgm:presLayoutVars>
      </dgm:prSet>
      <dgm:spPr/>
      <dgm:t>
        <a:bodyPr/>
        <a:lstStyle/>
        <a:p>
          <a:pPr rtl="1"/>
          <a:endParaRPr lang="fa-IR"/>
        </a:p>
      </dgm:t>
    </dgm:pt>
    <dgm:pt modelId="{E2700582-87FC-4ABA-9CB4-7799B26D76F5}" type="pres">
      <dgm:prSet presAssocID="{D0742AB5-6852-4A97-8AA8-169DFA1D49A6}" presName="sibTrans" presStyleCnt="0"/>
      <dgm:spPr/>
    </dgm:pt>
    <dgm:pt modelId="{AAAD34A7-6358-4BB5-8CF1-B4DAE754EB73}" type="pres">
      <dgm:prSet presAssocID="{54163739-C143-4E5C-9BF5-4BC760D210DF}" presName="textNode" presStyleLbl="node1" presStyleIdx="1" presStyleCnt="4" custScaleX="59126" custScaleY="91413" custLinFactX="-1447" custLinFactNeighborX="-100000">
        <dgm:presLayoutVars>
          <dgm:bulletEnabled val="1"/>
        </dgm:presLayoutVars>
      </dgm:prSet>
      <dgm:spPr/>
      <dgm:t>
        <a:bodyPr/>
        <a:lstStyle/>
        <a:p>
          <a:pPr rtl="1"/>
          <a:endParaRPr lang="fa-IR"/>
        </a:p>
      </dgm:t>
    </dgm:pt>
    <dgm:pt modelId="{30A44637-414C-4E9F-8364-924F0971C36E}" type="pres">
      <dgm:prSet presAssocID="{5CC6E9E5-BC66-442F-810C-D0441DFC9AE4}" presName="sibTrans" presStyleCnt="0"/>
      <dgm:spPr/>
    </dgm:pt>
    <dgm:pt modelId="{CA0B6E7E-4DCD-44B5-8E34-5119BBB13DDD}" type="pres">
      <dgm:prSet presAssocID="{59EBFB0E-7F0D-438B-815C-87E8A5A1EE01}" presName="textNode" presStyleLbl="node1" presStyleIdx="2" presStyleCnt="4" custScaleX="59126" custScaleY="91413" custLinFactX="-1447" custLinFactNeighborX="-100000">
        <dgm:presLayoutVars>
          <dgm:bulletEnabled val="1"/>
        </dgm:presLayoutVars>
      </dgm:prSet>
      <dgm:spPr/>
      <dgm:t>
        <a:bodyPr/>
        <a:lstStyle/>
        <a:p>
          <a:pPr rtl="1"/>
          <a:endParaRPr lang="fa-IR"/>
        </a:p>
      </dgm:t>
    </dgm:pt>
    <dgm:pt modelId="{03EB11BD-0146-4E55-A77E-B728389E8E5D}" type="pres">
      <dgm:prSet presAssocID="{BC82E11C-31BA-42CD-BD86-E8C99191D611}" presName="sibTrans" presStyleCnt="0"/>
      <dgm:spPr/>
    </dgm:pt>
    <dgm:pt modelId="{032793DE-B534-4E70-9EEF-026405954D4A}" type="pres">
      <dgm:prSet presAssocID="{79A16A37-E8AF-46C1-8CFB-9DA4DE354F29}" presName="textNode" presStyleLbl="node1" presStyleIdx="3" presStyleCnt="4" custScaleX="59126" custScaleY="91413" custLinFactX="-1447" custLinFactNeighborX="-100000">
        <dgm:presLayoutVars>
          <dgm:bulletEnabled val="1"/>
        </dgm:presLayoutVars>
      </dgm:prSet>
      <dgm:spPr/>
      <dgm:t>
        <a:bodyPr/>
        <a:lstStyle/>
        <a:p>
          <a:pPr rtl="1"/>
          <a:endParaRPr lang="fa-IR"/>
        </a:p>
      </dgm:t>
    </dgm:pt>
  </dgm:ptLst>
  <dgm:cxnLst>
    <dgm:cxn modelId="{34B09A3A-3534-4F2E-8CE1-F59BECD223AF}" type="presOf" srcId="{79A16A37-E8AF-46C1-8CFB-9DA4DE354F29}" destId="{032793DE-B534-4E70-9EEF-026405954D4A}" srcOrd="0" destOrd="0" presId="urn:microsoft.com/office/officeart/2005/8/layout/hProcess9"/>
    <dgm:cxn modelId="{328686B5-BACF-4497-9DC3-7E5722F7277F}" type="presOf" srcId="{53E8D017-8C74-4C0B-846E-1BFDBE5CD1A9}" destId="{3F2180A6-DB62-49FB-AF22-F427B4F11A81}" srcOrd="0" destOrd="0" presId="urn:microsoft.com/office/officeart/2005/8/layout/hProcess9"/>
    <dgm:cxn modelId="{537E7A62-BC30-451E-A218-34C5625ED20A}" type="presOf" srcId="{AAC0B159-2BC5-42C4-A353-626F82946553}" destId="{3589DF55-DA91-4D90-94CC-4F7D286F4A7F}" srcOrd="0" destOrd="0" presId="urn:microsoft.com/office/officeart/2005/8/layout/hProcess9"/>
    <dgm:cxn modelId="{74CB12F6-2857-4679-A03E-605D2D72C2A2}" type="presOf" srcId="{54163739-C143-4E5C-9BF5-4BC760D210DF}" destId="{AAAD34A7-6358-4BB5-8CF1-B4DAE754EB73}" srcOrd="0" destOrd="0" presId="urn:microsoft.com/office/officeart/2005/8/layout/hProcess9"/>
    <dgm:cxn modelId="{25D8CFD7-2C1A-41B9-BA38-C6FA909DE460}" srcId="{53E8D017-8C74-4C0B-846E-1BFDBE5CD1A9}" destId="{59EBFB0E-7F0D-438B-815C-87E8A5A1EE01}" srcOrd="2" destOrd="0" parTransId="{5EA45EF3-459A-48F3-B056-99C23567BAC1}" sibTransId="{BC82E11C-31BA-42CD-BD86-E8C99191D611}"/>
    <dgm:cxn modelId="{81CA0DA6-20C9-4104-9D7B-88C66CF1DD67}" srcId="{53E8D017-8C74-4C0B-846E-1BFDBE5CD1A9}" destId="{AAC0B159-2BC5-42C4-A353-626F82946553}" srcOrd="0" destOrd="0" parTransId="{B0C823D1-47F2-4295-8A8B-D39891EA538F}" sibTransId="{D0742AB5-6852-4A97-8AA8-169DFA1D49A6}"/>
    <dgm:cxn modelId="{5909B515-557C-4C90-9BD1-2951E77BB9F8}" srcId="{53E8D017-8C74-4C0B-846E-1BFDBE5CD1A9}" destId="{54163739-C143-4E5C-9BF5-4BC760D210DF}" srcOrd="1" destOrd="0" parTransId="{FDEA453C-0405-4B71-8D93-1115A818607B}" sibTransId="{5CC6E9E5-BC66-442F-810C-D0441DFC9AE4}"/>
    <dgm:cxn modelId="{630B2614-A423-483A-A3EA-1FEFAFFD409C}" srcId="{53E8D017-8C74-4C0B-846E-1BFDBE5CD1A9}" destId="{79A16A37-E8AF-46C1-8CFB-9DA4DE354F29}" srcOrd="3" destOrd="0" parTransId="{CED15368-C010-49C8-9520-ADA53F553C65}" sibTransId="{9C73F496-AA1E-4376-879E-9B5EE1064C37}"/>
    <dgm:cxn modelId="{DCA98CC2-DBDA-4365-B4EE-2B4487DEBA52}" type="presOf" srcId="{59EBFB0E-7F0D-438B-815C-87E8A5A1EE01}" destId="{CA0B6E7E-4DCD-44B5-8E34-5119BBB13DDD}" srcOrd="0" destOrd="0" presId="urn:microsoft.com/office/officeart/2005/8/layout/hProcess9"/>
    <dgm:cxn modelId="{F5587155-52DD-4EC6-88E1-A182061003A7}" type="presParOf" srcId="{3F2180A6-DB62-49FB-AF22-F427B4F11A81}" destId="{BC888832-0354-4F94-8AD6-7F0D808ADD1E}" srcOrd="0" destOrd="0" presId="urn:microsoft.com/office/officeart/2005/8/layout/hProcess9"/>
    <dgm:cxn modelId="{00229D3F-A668-45DB-A6DB-B451DD3DEE38}" type="presParOf" srcId="{3F2180A6-DB62-49FB-AF22-F427B4F11A81}" destId="{F0E19D90-EE1B-4A76-8FD8-891CA5C16E1F}" srcOrd="1" destOrd="0" presId="urn:microsoft.com/office/officeart/2005/8/layout/hProcess9"/>
    <dgm:cxn modelId="{8D657160-2CC6-44A0-9538-3A4C09ABCA29}" type="presParOf" srcId="{F0E19D90-EE1B-4A76-8FD8-891CA5C16E1F}" destId="{3589DF55-DA91-4D90-94CC-4F7D286F4A7F}" srcOrd="0" destOrd="0" presId="urn:microsoft.com/office/officeart/2005/8/layout/hProcess9"/>
    <dgm:cxn modelId="{ED4F4C7E-5B8B-43B7-8EAE-FF5532AFDF40}" type="presParOf" srcId="{F0E19D90-EE1B-4A76-8FD8-891CA5C16E1F}" destId="{E2700582-87FC-4ABA-9CB4-7799B26D76F5}" srcOrd="1" destOrd="0" presId="urn:microsoft.com/office/officeart/2005/8/layout/hProcess9"/>
    <dgm:cxn modelId="{400F81C4-AF4A-4BC7-97A9-E021B8DBD877}" type="presParOf" srcId="{F0E19D90-EE1B-4A76-8FD8-891CA5C16E1F}" destId="{AAAD34A7-6358-4BB5-8CF1-B4DAE754EB73}" srcOrd="2" destOrd="0" presId="urn:microsoft.com/office/officeart/2005/8/layout/hProcess9"/>
    <dgm:cxn modelId="{ADB4CBC6-9F18-4A4D-8AB7-9B355DFD17AC}" type="presParOf" srcId="{F0E19D90-EE1B-4A76-8FD8-891CA5C16E1F}" destId="{30A44637-414C-4E9F-8364-924F0971C36E}" srcOrd="3" destOrd="0" presId="urn:microsoft.com/office/officeart/2005/8/layout/hProcess9"/>
    <dgm:cxn modelId="{23E90D12-266A-4FEF-B4AC-FE5CA881AFF8}" type="presParOf" srcId="{F0E19D90-EE1B-4A76-8FD8-891CA5C16E1F}" destId="{CA0B6E7E-4DCD-44B5-8E34-5119BBB13DDD}" srcOrd="4" destOrd="0" presId="urn:microsoft.com/office/officeart/2005/8/layout/hProcess9"/>
    <dgm:cxn modelId="{AD4E927B-1269-4319-B024-6A8F266342A3}" type="presParOf" srcId="{F0E19D90-EE1B-4A76-8FD8-891CA5C16E1F}" destId="{03EB11BD-0146-4E55-A77E-B728389E8E5D}" srcOrd="5" destOrd="0" presId="urn:microsoft.com/office/officeart/2005/8/layout/hProcess9"/>
    <dgm:cxn modelId="{349623DD-D4B4-4869-B21C-5485C9D47163}" type="presParOf" srcId="{F0E19D90-EE1B-4A76-8FD8-891CA5C16E1F}" destId="{032793DE-B534-4E70-9EEF-026405954D4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D7630-248D-4181-90B7-67FE90957A3C}">
      <dsp:nvSpPr>
        <dsp:cNvPr id="0" name=""/>
        <dsp:cNvSpPr/>
      </dsp:nvSpPr>
      <dsp:spPr>
        <a:xfrm>
          <a:off x="1587" y="1631156"/>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هزینه های شبکه انتقال گاز</a:t>
          </a:r>
          <a:endParaRPr lang="fa-IR" sz="1600" b="1" kern="1200" dirty="0">
            <a:cs typeface="B Nazanin" pitchFamily="2" charset="-78"/>
          </a:endParaRPr>
        </a:p>
      </dsp:txBody>
      <dsp:txXfrm>
        <a:off x="25068" y="1654637"/>
        <a:ext cx="1556412" cy="754725"/>
      </dsp:txXfrm>
    </dsp:sp>
    <dsp:sp modelId="{FD877788-1B36-4801-A114-72804425DF84}">
      <dsp:nvSpPr>
        <dsp:cNvPr id="0" name=""/>
        <dsp:cNvSpPr/>
      </dsp:nvSpPr>
      <dsp:spPr>
        <a:xfrm rot="18289469">
          <a:off x="1364098" y="1553275"/>
          <a:ext cx="1123078" cy="35507"/>
        </a:xfrm>
        <a:custGeom>
          <a:avLst/>
          <a:gdLst/>
          <a:ahLst/>
          <a:cxnLst/>
          <a:rect l="0" t="0" r="0" b="0"/>
          <a:pathLst>
            <a:path>
              <a:moveTo>
                <a:pt x="0" y="17753"/>
              </a:moveTo>
              <a:lnTo>
                <a:pt x="1123078" y="17753"/>
              </a:lnTo>
            </a:path>
          </a:pathLst>
        </a:custGeom>
        <a:noFill/>
        <a:ln w="55000" cap="flat" cmpd="thickThin" algn="ctr">
          <a:solidFill>
            <a:schemeClr val="dk1"/>
          </a:solidFill>
          <a:prstDash val="solid"/>
        </a:ln>
        <a:effectLst>
          <a:outerShdw blurRad="50800" dist="38100" dir="5400000" rotWithShape="0">
            <a:srgbClr val="000000">
              <a:alpha val="35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1897560" y="1542952"/>
        <a:ext cx="56153" cy="56153"/>
      </dsp:txXfrm>
    </dsp:sp>
    <dsp:sp modelId="{E3ED5291-FA5C-424B-A04A-E096E6519627}">
      <dsp:nvSpPr>
        <dsp:cNvPr id="0" name=""/>
        <dsp:cNvSpPr/>
      </dsp:nvSpPr>
      <dsp:spPr>
        <a:xfrm>
          <a:off x="2246312" y="709215"/>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هزینه‌های اولیه (ثابت)</a:t>
          </a:r>
          <a:endParaRPr lang="fa-IR" sz="1600" b="1" kern="1200" dirty="0">
            <a:cs typeface="B Nazanin" pitchFamily="2" charset="-78"/>
          </a:endParaRPr>
        </a:p>
      </dsp:txBody>
      <dsp:txXfrm>
        <a:off x="2269793" y="732696"/>
        <a:ext cx="1556412" cy="754725"/>
      </dsp:txXfrm>
    </dsp:sp>
    <dsp:sp modelId="{7698AF4B-0AB2-414A-8005-58098B94E2C5}">
      <dsp:nvSpPr>
        <dsp:cNvPr id="0" name=""/>
        <dsp:cNvSpPr/>
      </dsp:nvSpPr>
      <dsp:spPr>
        <a:xfrm rot="19457599">
          <a:off x="3775450" y="861820"/>
          <a:ext cx="789824" cy="35507"/>
        </a:xfrm>
        <a:custGeom>
          <a:avLst/>
          <a:gdLst/>
          <a:ahLst/>
          <a:cxnLst/>
          <a:rect l="0" t="0" r="0" b="0"/>
          <a:pathLst>
            <a:path>
              <a:moveTo>
                <a:pt x="0" y="17753"/>
              </a:moveTo>
              <a:lnTo>
                <a:pt x="789824" y="17753"/>
              </a:lnTo>
            </a:path>
          </a:pathLst>
        </a:custGeom>
        <a:noFill/>
        <a:ln w="55000" cap="flat" cmpd="thickThin" algn="ctr">
          <a:solidFill>
            <a:schemeClr val="dk1"/>
          </a:solidFill>
          <a:prstDash val="solid"/>
        </a:ln>
        <a:effectLst>
          <a:outerShdw blurRad="50800" dist="38100" dir="5400000" rotWithShape="0">
            <a:srgbClr val="000000">
              <a:alpha val="35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150616" y="859828"/>
        <a:ext cx="39491" cy="39491"/>
      </dsp:txXfrm>
    </dsp:sp>
    <dsp:sp modelId="{96651E57-57BC-40B0-8DE2-EB7428E1EB86}">
      <dsp:nvSpPr>
        <dsp:cNvPr id="0" name=""/>
        <dsp:cNvSpPr/>
      </dsp:nvSpPr>
      <dsp:spPr>
        <a:xfrm>
          <a:off x="4491037" y="248245"/>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خطوط لوله</a:t>
          </a:r>
          <a:endParaRPr lang="fa-IR" sz="1600" b="1" kern="1200" dirty="0">
            <a:cs typeface="B Nazanin" pitchFamily="2" charset="-78"/>
          </a:endParaRPr>
        </a:p>
      </dsp:txBody>
      <dsp:txXfrm>
        <a:off x="4514518" y="271726"/>
        <a:ext cx="1556412" cy="754725"/>
      </dsp:txXfrm>
    </dsp:sp>
    <dsp:sp modelId="{2FAFC2C7-2046-4B07-A726-A75BC5E400F8}">
      <dsp:nvSpPr>
        <dsp:cNvPr id="0" name=""/>
        <dsp:cNvSpPr/>
      </dsp:nvSpPr>
      <dsp:spPr>
        <a:xfrm rot="2142401">
          <a:off x="3775450" y="1322790"/>
          <a:ext cx="789824" cy="35507"/>
        </a:xfrm>
        <a:custGeom>
          <a:avLst/>
          <a:gdLst/>
          <a:ahLst/>
          <a:cxnLst/>
          <a:rect l="0" t="0" r="0" b="0"/>
          <a:pathLst>
            <a:path>
              <a:moveTo>
                <a:pt x="0" y="17753"/>
              </a:moveTo>
              <a:lnTo>
                <a:pt x="789824" y="17753"/>
              </a:lnTo>
            </a:path>
          </a:pathLst>
        </a:custGeom>
        <a:noFill/>
        <a:ln w="55000" cap="flat" cmpd="thickThin" algn="ctr">
          <a:solidFill>
            <a:schemeClr val="dk1"/>
          </a:solidFill>
          <a:prstDash val="solid"/>
        </a:ln>
        <a:effectLst>
          <a:outerShdw blurRad="50800" dist="38100" dir="5400000" rotWithShape="0">
            <a:srgbClr val="000000">
              <a:alpha val="35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150616" y="1320798"/>
        <a:ext cx="39491" cy="39491"/>
      </dsp:txXfrm>
    </dsp:sp>
    <dsp:sp modelId="{D5E557A2-EB91-4C84-A617-E0FD00423DAD}">
      <dsp:nvSpPr>
        <dsp:cNvPr id="0" name=""/>
        <dsp:cNvSpPr/>
      </dsp:nvSpPr>
      <dsp:spPr>
        <a:xfrm>
          <a:off x="4491037" y="1170185"/>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ایستگاه کمپرسور</a:t>
          </a:r>
          <a:endParaRPr lang="fa-IR" sz="1600" b="1" kern="1200" dirty="0">
            <a:cs typeface="B Nazanin" pitchFamily="2" charset="-78"/>
          </a:endParaRPr>
        </a:p>
      </dsp:txBody>
      <dsp:txXfrm>
        <a:off x="4514518" y="1193666"/>
        <a:ext cx="1556412" cy="754725"/>
      </dsp:txXfrm>
    </dsp:sp>
    <dsp:sp modelId="{9B83769B-B366-4FA5-86DE-68DF7A6A0941}">
      <dsp:nvSpPr>
        <dsp:cNvPr id="0" name=""/>
        <dsp:cNvSpPr/>
      </dsp:nvSpPr>
      <dsp:spPr>
        <a:xfrm rot="3310531">
          <a:off x="1364098" y="2475216"/>
          <a:ext cx="1123078" cy="35507"/>
        </a:xfrm>
        <a:custGeom>
          <a:avLst/>
          <a:gdLst/>
          <a:ahLst/>
          <a:cxnLst/>
          <a:rect l="0" t="0" r="0" b="0"/>
          <a:pathLst>
            <a:path>
              <a:moveTo>
                <a:pt x="0" y="17753"/>
              </a:moveTo>
              <a:lnTo>
                <a:pt x="1123078" y="17753"/>
              </a:lnTo>
            </a:path>
          </a:pathLst>
        </a:custGeom>
        <a:noFill/>
        <a:ln w="55000" cap="flat" cmpd="thickThin" algn="ctr">
          <a:solidFill>
            <a:schemeClr val="dk1"/>
          </a:solidFill>
          <a:prstDash val="solid"/>
        </a:ln>
        <a:effectLst>
          <a:outerShdw blurRad="50800" dist="38100" dir="5400000" rotWithShape="0">
            <a:srgbClr val="000000">
              <a:alpha val="35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1897560" y="2464893"/>
        <a:ext cx="56153" cy="56153"/>
      </dsp:txXfrm>
    </dsp:sp>
    <dsp:sp modelId="{AD75C121-29BE-4BDD-A708-A75DED681710}">
      <dsp:nvSpPr>
        <dsp:cNvPr id="0" name=""/>
        <dsp:cNvSpPr/>
      </dsp:nvSpPr>
      <dsp:spPr>
        <a:xfrm>
          <a:off x="2246312" y="2553096"/>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هزینه‌های عملیاتی(جاری) </a:t>
          </a:r>
          <a:endParaRPr lang="fa-IR" sz="1600" b="1" kern="1200" dirty="0">
            <a:cs typeface="B Nazanin" pitchFamily="2" charset="-78"/>
          </a:endParaRPr>
        </a:p>
      </dsp:txBody>
      <dsp:txXfrm>
        <a:off x="2269793" y="2576577"/>
        <a:ext cx="1556412" cy="754725"/>
      </dsp:txXfrm>
    </dsp:sp>
    <dsp:sp modelId="{07EBE9BC-26CC-46C4-8E09-BAECE0DBC2E1}">
      <dsp:nvSpPr>
        <dsp:cNvPr id="0" name=""/>
        <dsp:cNvSpPr/>
      </dsp:nvSpPr>
      <dsp:spPr>
        <a:xfrm rot="19457599">
          <a:off x="3775450" y="2705701"/>
          <a:ext cx="789824" cy="35507"/>
        </a:xfrm>
        <a:custGeom>
          <a:avLst/>
          <a:gdLst/>
          <a:ahLst/>
          <a:cxnLst/>
          <a:rect l="0" t="0" r="0" b="0"/>
          <a:pathLst>
            <a:path>
              <a:moveTo>
                <a:pt x="0" y="17753"/>
              </a:moveTo>
              <a:lnTo>
                <a:pt x="789824" y="17753"/>
              </a:lnTo>
            </a:path>
          </a:pathLst>
        </a:custGeom>
        <a:noFill/>
        <a:ln w="55000" cap="flat" cmpd="thickThin" algn="ctr">
          <a:solidFill>
            <a:schemeClr val="dk1"/>
          </a:solidFill>
          <a:prstDash val="solid"/>
        </a:ln>
        <a:effectLst>
          <a:outerShdw blurRad="50800" dist="38100" dir="5400000" rotWithShape="0">
            <a:srgbClr val="000000">
              <a:alpha val="35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150616" y="2703709"/>
        <a:ext cx="39491" cy="39491"/>
      </dsp:txXfrm>
    </dsp:sp>
    <dsp:sp modelId="{AAFD8009-3E4C-47CA-8030-CD6D43EC1272}">
      <dsp:nvSpPr>
        <dsp:cNvPr id="0" name=""/>
        <dsp:cNvSpPr/>
      </dsp:nvSpPr>
      <dsp:spPr>
        <a:xfrm>
          <a:off x="4491037" y="2092126"/>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خطوط لوله</a:t>
          </a:r>
          <a:endParaRPr lang="fa-IR" sz="1600" b="1" kern="1200" dirty="0">
            <a:cs typeface="B Nazanin" pitchFamily="2" charset="-78"/>
          </a:endParaRPr>
        </a:p>
      </dsp:txBody>
      <dsp:txXfrm>
        <a:off x="4514518" y="2115607"/>
        <a:ext cx="1556412" cy="754725"/>
      </dsp:txXfrm>
    </dsp:sp>
    <dsp:sp modelId="{1DEA01A2-D2AE-4029-93FF-72B60A15D556}">
      <dsp:nvSpPr>
        <dsp:cNvPr id="0" name=""/>
        <dsp:cNvSpPr/>
      </dsp:nvSpPr>
      <dsp:spPr>
        <a:xfrm rot="2142401">
          <a:off x="3775450" y="3166671"/>
          <a:ext cx="789824" cy="35507"/>
        </a:xfrm>
        <a:custGeom>
          <a:avLst/>
          <a:gdLst/>
          <a:ahLst/>
          <a:cxnLst/>
          <a:rect l="0" t="0" r="0" b="0"/>
          <a:pathLst>
            <a:path>
              <a:moveTo>
                <a:pt x="0" y="17753"/>
              </a:moveTo>
              <a:lnTo>
                <a:pt x="789824" y="17753"/>
              </a:lnTo>
            </a:path>
          </a:pathLst>
        </a:custGeom>
        <a:noFill/>
        <a:ln w="55000" cap="flat" cmpd="thickThin" algn="ctr">
          <a:solidFill>
            <a:schemeClr val="dk1"/>
          </a:solidFill>
          <a:prstDash val="solid"/>
        </a:ln>
        <a:effectLst>
          <a:outerShdw blurRad="50800" dist="38100" dir="5400000" rotWithShape="0">
            <a:srgbClr val="000000">
              <a:alpha val="35000"/>
            </a:srgbClr>
          </a:outerShdw>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150616" y="3164680"/>
        <a:ext cx="39491" cy="39491"/>
      </dsp:txXfrm>
    </dsp:sp>
    <dsp:sp modelId="{ED97AEBE-AE8A-40BA-8FE9-8C904BB54680}">
      <dsp:nvSpPr>
        <dsp:cNvPr id="0" name=""/>
        <dsp:cNvSpPr/>
      </dsp:nvSpPr>
      <dsp:spPr>
        <a:xfrm>
          <a:off x="4491037" y="3014067"/>
          <a:ext cx="1603374" cy="801687"/>
        </a:xfrm>
        <a:prstGeom prst="roundRect">
          <a:avLst>
            <a:gd name="adj" fmla="val 1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ایستگاه‌ کمپرسور</a:t>
          </a:r>
          <a:endParaRPr lang="fa-IR" sz="1600" b="1" kern="1200" dirty="0">
            <a:cs typeface="B Nazanin" pitchFamily="2" charset="-78"/>
          </a:endParaRPr>
        </a:p>
      </dsp:txBody>
      <dsp:txXfrm>
        <a:off x="4514518" y="3037548"/>
        <a:ext cx="1556412" cy="754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176448B-2771-463D-A809-1C14E702ACDB}" type="slidenum">
              <a:rPr lang="fa-IR" smtClean="0"/>
              <a:t>5</a:t>
            </a:fld>
            <a:endParaRPr lang="fa-IR"/>
          </a:p>
        </p:txBody>
      </p:sp>
    </p:spTree>
    <p:extLst>
      <p:ext uri="{BB962C8B-B14F-4D97-AF65-F5344CB8AC3E}">
        <p14:creationId xmlns:p14="http://schemas.microsoft.com/office/powerpoint/2010/main" val="394903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2000" dirty="0" smtClean="0">
                <a:solidFill>
                  <a:srgbClr val="FF0000"/>
                </a:solidFill>
                <a:cs typeface="+mj-cs"/>
              </a:rPr>
              <a:t>گاز</a:t>
            </a:r>
            <a:r>
              <a:rPr lang="fa-IR" sz="2000" baseline="0" dirty="0" smtClean="0">
                <a:solidFill>
                  <a:srgbClr val="FF0000"/>
                </a:solidFill>
                <a:cs typeface="+mj-cs"/>
              </a:rPr>
              <a:t> طبیعی از تولید تا مصرف دست خوش تغی</a:t>
            </a:r>
            <a:r>
              <a:rPr lang="fa-IR" sz="2400" baseline="0" dirty="0" smtClean="0">
                <a:solidFill>
                  <a:srgbClr val="FF0000"/>
                </a:solidFill>
                <a:cs typeface="+mj-cs"/>
              </a:rPr>
              <a:t>یرات </a:t>
            </a:r>
            <a:r>
              <a:rPr lang="fa-IR" sz="2000" baseline="0" dirty="0" smtClean="0">
                <a:solidFill>
                  <a:srgbClr val="FF0000"/>
                </a:solidFill>
                <a:cs typeface="+mj-cs"/>
              </a:rPr>
              <a:t>زیادی می شود تا ما اونو بصورت شعله آبی رنگ اجاق گاز تو خونه ببینیم </a:t>
            </a:r>
            <a:endParaRPr lang="fa-IR" sz="2000" dirty="0">
              <a:solidFill>
                <a:srgbClr val="FF0000"/>
              </a:solidFill>
              <a:cs typeface="+mj-cs"/>
            </a:endParaRPr>
          </a:p>
        </p:txBody>
      </p:sp>
      <p:sp>
        <p:nvSpPr>
          <p:cNvPr id="4" name="Slide Number Placeholder 3"/>
          <p:cNvSpPr>
            <a:spLocks noGrp="1"/>
          </p:cNvSpPr>
          <p:nvPr>
            <p:ph type="sldNum" sz="quarter" idx="10"/>
          </p:nvPr>
        </p:nvSpPr>
        <p:spPr/>
        <p:txBody>
          <a:bodyPr/>
          <a:lstStyle/>
          <a:p>
            <a:fld id="{7176448B-2771-463D-A809-1C14E702ACDB}" type="slidenum">
              <a:rPr lang="fa-IR" smtClean="0"/>
              <a:t>9</a:t>
            </a:fld>
            <a:endParaRPr lang="fa-IR"/>
          </a:p>
        </p:txBody>
      </p:sp>
    </p:spTree>
    <p:extLst>
      <p:ext uri="{BB962C8B-B14F-4D97-AF65-F5344CB8AC3E}">
        <p14:creationId xmlns:p14="http://schemas.microsoft.com/office/powerpoint/2010/main" val="47497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هدف از پالایش </a:t>
            </a:r>
          </a:p>
          <a:p>
            <a:r>
              <a:rPr lang="fa-IR" dirty="0" smtClean="0"/>
              <a:t>1- جداسازی میعانات گازی </a:t>
            </a:r>
            <a:r>
              <a:rPr lang="fa-IR" baseline="0" dirty="0" smtClean="0"/>
              <a:t> 2 – حذف </a:t>
            </a:r>
            <a:r>
              <a:rPr lang="en-US" baseline="0" dirty="0" smtClean="0"/>
              <a:t>H2S</a:t>
            </a:r>
            <a:r>
              <a:rPr lang="fa-IR" baseline="0" dirty="0" smtClean="0"/>
              <a:t> و </a:t>
            </a:r>
            <a:r>
              <a:rPr lang="en-US" baseline="0" dirty="0" smtClean="0"/>
              <a:t>CO2</a:t>
            </a:r>
            <a:r>
              <a:rPr lang="fa-IR" baseline="0" dirty="0" smtClean="0"/>
              <a:t> (شیرین سازی) 3- جداسازی رطوبت و بخار آب همراه گاز (نم زدایی) </a:t>
            </a:r>
            <a:endParaRPr lang="fa-IR" dirty="0"/>
          </a:p>
        </p:txBody>
      </p:sp>
      <p:sp>
        <p:nvSpPr>
          <p:cNvPr id="4" name="Slide Number Placeholder 3"/>
          <p:cNvSpPr>
            <a:spLocks noGrp="1"/>
          </p:cNvSpPr>
          <p:nvPr>
            <p:ph type="sldNum" sz="quarter" idx="10"/>
          </p:nvPr>
        </p:nvSpPr>
        <p:spPr/>
        <p:txBody>
          <a:bodyPr/>
          <a:lstStyle/>
          <a:p>
            <a:fld id="{7176448B-2771-463D-A809-1C14E702ACDB}" type="slidenum">
              <a:rPr lang="fa-IR" smtClean="0"/>
              <a:t>10</a:t>
            </a:fld>
            <a:endParaRPr lang="fa-IR"/>
          </a:p>
        </p:txBody>
      </p:sp>
    </p:spTree>
    <p:extLst>
      <p:ext uri="{BB962C8B-B14F-4D97-AF65-F5344CB8AC3E}">
        <p14:creationId xmlns:p14="http://schemas.microsoft.com/office/powerpoint/2010/main" val="24107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fa-IR" sz="1200" kern="1200" dirty="0" smtClean="0">
                <a:solidFill>
                  <a:schemeClr val="tx1"/>
                </a:solidFill>
                <a:effectLst/>
                <a:latin typeface="+mn-lt"/>
                <a:ea typeface="+mn-ea"/>
                <a:cs typeface="+mn-cs"/>
              </a:rPr>
              <a:t>یک شبکه خطوط لوله شامل:    </a:t>
            </a:r>
            <a:r>
              <a:rPr lang="fa-IR" sz="1200" b="1" kern="1200" dirty="0" smtClean="0">
                <a:solidFill>
                  <a:schemeClr val="tx1"/>
                </a:solidFill>
                <a:effectLst/>
                <a:latin typeface="+mn-lt"/>
                <a:ea typeface="+mn-ea"/>
                <a:cs typeface="+mn-cs"/>
              </a:rPr>
              <a:t>خطوط لوله</a:t>
            </a:r>
            <a:r>
              <a:rPr lang="fa-IR" sz="1200" kern="1200" dirty="0" smtClean="0">
                <a:solidFill>
                  <a:schemeClr val="tx1"/>
                </a:solidFill>
                <a:effectLst/>
                <a:latin typeface="+mn-lt"/>
                <a:ea typeface="+mn-ea"/>
                <a:cs typeface="+mn-cs"/>
              </a:rPr>
              <a:t>، </a:t>
            </a:r>
            <a:r>
              <a:rPr lang="fa-IR" sz="1200" b="1" kern="1200" dirty="0" smtClean="0">
                <a:solidFill>
                  <a:schemeClr val="tx1"/>
                </a:solidFill>
                <a:effectLst/>
                <a:latin typeface="+mn-lt"/>
                <a:ea typeface="+mn-ea"/>
                <a:cs typeface="+mn-cs"/>
              </a:rPr>
              <a:t>کمپرسور</a:t>
            </a:r>
            <a:r>
              <a:rPr lang="fa-IR" sz="1200" kern="1200" dirty="0" smtClean="0">
                <a:solidFill>
                  <a:schemeClr val="tx1"/>
                </a:solidFill>
                <a:effectLst/>
                <a:latin typeface="+mn-lt"/>
                <a:ea typeface="+mn-ea"/>
                <a:cs typeface="+mn-cs"/>
              </a:rPr>
              <a:t>، </a:t>
            </a:r>
            <a:r>
              <a:rPr lang="fa-IR" sz="1200" b="1" kern="1200" dirty="0" smtClean="0">
                <a:solidFill>
                  <a:schemeClr val="tx1"/>
                </a:solidFill>
                <a:effectLst/>
                <a:latin typeface="+mn-lt"/>
                <a:ea typeface="+mn-ea"/>
                <a:cs typeface="+mn-cs"/>
              </a:rPr>
              <a:t>گرم کن</a:t>
            </a:r>
            <a:r>
              <a:rPr lang="en-US" sz="1200" b="1" kern="1200" dirty="0" smtClean="0">
                <a:solidFill>
                  <a:schemeClr val="tx1"/>
                </a:solidFill>
                <a:effectLst/>
                <a:latin typeface="+mn-lt"/>
                <a:ea typeface="+mn-ea"/>
                <a:cs typeface="+mn-cs"/>
              </a:rPr>
              <a:t>  </a:t>
            </a:r>
            <a:r>
              <a:rPr lang="fa-IR" sz="1200" b="1" kern="1200" dirty="0" smtClean="0">
                <a:solidFill>
                  <a:schemeClr val="tx1"/>
                </a:solidFill>
                <a:effectLst/>
                <a:latin typeface="+mn-lt"/>
                <a:ea typeface="+mn-ea"/>
                <a:cs typeface="+mn-cs"/>
              </a:rPr>
              <a:t>و سرد کن </a:t>
            </a:r>
            <a:r>
              <a:rPr lang="fa-IR" sz="1200" kern="1200" dirty="0" smtClean="0">
                <a:solidFill>
                  <a:schemeClr val="tx1"/>
                </a:solidFill>
                <a:effectLst/>
                <a:latin typeface="+mn-lt"/>
                <a:ea typeface="+mn-ea"/>
                <a:cs typeface="+mn-cs"/>
              </a:rPr>
              <a:t>، </a:t>
            </a:r>
            <a:r>
              <a:rPr lang="fa-IR" sz="1200" b="1" kern="1200" dirty="0" smtClean="0">
                <a:solidFill>
                  <a:schemeClr val="tx1"/>
                </a:solidFill>
                <a:effectLst/>
                <a:latin typeface="+mn-lt"/>
                <a:ea typeface="+mn-ea"/>
                <a:cs typeface="+mn-cs"/>
              </a:rPr>
              <a:t>شیرها، مصرف‌کننده</a:t>
            </a:r>
            <a:r>
              <a:rPr lang="en-US" sz="1200" b="1"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و </a:t>
            </a:r>
            <a:r>
              <a:rPr lang="fa-IR" sz="1200" b="1" kern="1200" dirty="0" smtClean="0">
                <a:solidFill>
                  <a:schemeClr val="tx1"/>
                </a:solidFill>
                <a:effectLst/>
                <a:latin typeface="+mn-lt"/>
                <a:ea typeface="+mn-ea"/>
                <a:cs typeface="+mn-cs"/>
              </a:rPr>
              <a:t>تغذیه‌کننده</a:t>
            </a:r>
          </a:p>
          <a:p>
            <a:pPr rtl="1"/>
            <a:r>
              <a:rPr lang="fa-IR" sz="1200" b="1" kern="1200" dirty="0" smtClean="0">
                <a:solidFill>
                  <a:schemeClr val="tx1"/>
                </a:solidFill>
                <a:effectLst/>
                <a:latin typeface="+mn-lt"/>
                <a:ea typeface="+mn-ea"/>
                <a:cs typeface="+mn-cs"/>
              </a:rPr>
              <a:t>به دلیل</a:t>
            </a:r>
            <a:r>
              <a:rPr lang="fa-IR" sz="1200" b="1" kern="1200" baseline="0" dirty="0" smtClean="0">
                <a:solidFill>
                  <a:schemeClr val="tx1"/>
                </a:solidFill>
                <a:effectLst/>
                <a:latin typeface="+mn-lt"/>
                <a:ea typeface="+mn-ea"/>
                <a:cs typeface="+mn-cs"/>
              </a:rPr>
              <a:t> اصکاک بین خط لوله و همچنین انتقال حرارت با محیط بیرون فشار در داخل لوله افت می کند وظیفه ایستگاه تقویت فشار که معمولا شامل چند ایستگاه کمپرسور بصورت موازی هستند </a:t>
            </a:r>
          </a:p>
          <a:p>
            <a:pPr rtl="1"/>
            <a:r>
              <a:rPr lang="fa-IR" sz="1200" b="1" kern="1200" baseline="0" dirty="0" smtClean="0">
                <a:solidFill>
                  <a:schemeClr val="tx1"/>
                </a:solidFill>
                <a:effectLst/>
                <a:latin typeface="+mn-lt"/>
                <a:ea typeface="+mn-ea"/>
                <a:cs typeface="+mn-cs"/>
              </a:rPr>
              <a:t>جبران این افت فشار است این کمپرسور ها درصد از گاز عبوری رو برا تامین نیروشون مصرف می کنند که معمولا در حدود 3 تا 5 درصد کل گاز عبوری هستش.</a:t>
            </a:r>
          </a:p>
          <a:p>
            <a:pPr rtl="1"/>
            <a:r>
              <a:rPr lang="fa-IR" sz="1200" b="0" kern="1200" baseline="0" dirty="0" smtClean="0">
                <a:solidFill>
                  <a:schemeClr val="tx1"/>
                </a:solidFill>
                <a:effectLst/>
                <a:latin typeface="+mn-lt"/>
                <a:ea typeface="+mn-ea"/>
                <a:cs typeface="+mn-cs"/>
              </a:rPr>
              <a:t>شبکه انتقال گاز ایران—</a:t>
            </a:r>
            <a:r>
              <a:rPr lang="fa-IR" sz="1200" b="1" kern="1200" baseline="0" dirty="0" smtClean="0">
                <a:solidFill>
                  <a:schemeClr val="tx1"/>
                </a:solidFill>
                <a:effectLst/>
                <a:latin typeface="+mn-lt"/>
                <a:ea typeface="+mn-ea"/>
                <a:cs typeface="+mn-cs"/>
              </a:rPr>
              <a:t>33000 کیلومتر---10 منطقه گازی </a:t>
            </a:r>
            <a:r>
              <a:rPr lang="fa-IR" sz="1200" b="0" kern="1200" baseline="0" dirty="0" smtClean="0">
                <a:solidFill>
                  <a:schemeClr val="tx1"/>
                </a:solidFill>
                <a:effectLst/>
                <a:latin typeface="+mn-lt"/>
                <a:ea typeface="+mn-ea"/>
                <a:cs typeface="+mn-cs"/>
              </a:rPr>
              <a:t>--- </a:t>
            </a:r>
            <a:r>
              <a:rPr lang="fa-IR" sz="1200" b="1" kern="1200" baseline="0" dirty="0" smtClean="0">
                <a:solidFill>
                  <a:schemeClr val="tx1"/>
                </a:solidFill>
                <a:effectLst/>
                <a:latin typeface="+mn-lt"/>
                <a:ea typeface="+mn-ea"/>
                <a:cs typeface="+mn-cs"/>
              </a:rPr>
              <a:t>69 ایستگاه تقویت فشار (220 واحد توربوکمپرسور) ---- سالانه </a:t>
            </a:r>
            <a:r>
              <a:rPr lang="en-US" sz="1200" b="1" kern="1200" baseline="0" dirty="0" smtClean="0">
                <a:solidFill>
                  <a:schemeClr val="tx1"/>
                </a:solidFill>
                <a:effectLst/>
                <a:latin typeface="+mn-lt"/>
                <a:ea typeface="+mn-ea"/>
                <a:cs typeface="+mn-cs"/>
              </a:rPr>
              <a:t>160 </a:t>
            </a:r>
            <a:r>
              <a:rPr lang="fa-IR" sz="1200" b="1" kern="1200" baseline="0" dirty="0" smtClean="0">
                <a:solidFill>
                  <a:schemeClr val="tx1"/>
                </a:solidFill>
                <a:effectLst/>
                <a:latin typeface="+mn-lt"/>
                <a:ea typeface="+mn-ea"/>
                <a:cs typeface="+mn-cs"/>
              </a:rPr>
              <a:t> میلیون متر مکعب به مبادی مصرف-- ششمین خط لوله از نظر گستردگی</a:t>
            </a:r>
          </a:p>
          <a:p>
            <a:pPr rtl="1"/>
            <a:endParaRPr lang="fa-IR" sz="1200" b="1" kern="1200" baseline="0" dirty="0" smtClean="0">
              <a:solidFill>
                <a:schemeClr val="tx1"/>
              </a:solidFill>
              <a:effectLst/>
              <a:latin typeface="+mn-lt"/>
              <a:ea typeface="+mn-ea"/>
              <a:cs typeface="+mn-cs"/>
            </a:endParaRPr>
          </a:p>
          <a:p>
            <a:pPr rtl="1"/>
            <a:r>
              <a:rPr lang="fa-IR" sz="1200" b="1" kern="1200" baseline="0" dirty="0" smtClean="0">
                <a:solidFill>
                  <a:schemeClr val="tx1"/>
                </a:solidFill>
                <a:effectLst/>
                <a:latin typeface="+mn-lt"/>
                <a:ea typeface="+mn-ea"/>
                <a:cs typeface="+mn-cs"/>
              </a:rPr>
              <a:t>1.8 میلیون متر مکعب در سال مصرف سوخت-</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76448B-2771-463D-A809-1C14E702ACDB}" type="slidenum">
              <a:rPr lang="fa-IR" smtClean="0"/>
              <a:t>11</a:t>
            </a:fld>
            <a:endParaRPr lang="fa-IR"/>
          </a:p>
        </p:txBody>
      </p:sp>
    </p:spTree>
    <p:extLst>
      <p:ext uri="{BB962C8B-B14F-4D97-AF65-F5344CB8AC3E}">
        <p14:creationId xmlns:p14="http://schemas.microsoft.com/office/powerpoint/2010/main" val="395986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176448B-2771-463D-A809-1C14E702ACDB}" type="slidenum">
              <a:rPr lang="fa-IR" smtClean="0"/>
              <a:t>15</a:t>
            </a:fld>
            <a:endParaRPr lang="fa-IR"/>
          </a:p>
        </p:txBody>
      </p:sp>
    </p:spTree>
    <p:extLst>
      <p:ext uri="{BB962C8B-B14F-4D97-AF65-F5344CB8AC3E}">
        <p14:creationId xmlns:p14="http://schemas.microsoft.com/office/powerpoint/2010/main" val="4269749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1/26/2018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1/26/2018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1/26/2018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1/26/2018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1/26/2018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1/26/2018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1/26/2018</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1/26/2018</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26" Type="http://schemas.microsoft.com/office/2007/relationships/diagramDrawing" Target="../diagrams/drawing16.xml"/><Relationship Id="rId3" Type="http://schemas.openxmlformats.org/officeDocument/2006/relationships/diagramLayout" Target="../diagrams/layout12.xml"/><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5" Type="http://schemas.openxmlformats.org/officeDocument/2006/relationships/diagramColors" Target="../diagrams/colors16.xml"/><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24" Type="http://schemas.openxmlformats.org/officeDocument/2006/relationships/diagramQuickStyle" Target="../diagrams/quickStyle16.xml"/><Relationship Id="rId5" Type="http://schemas.openxmlformats.org/officeDocument/2006/relationships/diagramColors" Target="../diagrams/colors12.xml"/><Relationship Id="rId15" Type="http://schemas.openxmlformats.org/officeDocument/2006/relationships/diagramColors" Target="../diagrams/colors14.xml"/><Relationship Id="rId23" Type="http://schemas.openxmlformats.org/officeDocument/2006/relationships/diagramLayout" Target="../diagrams/layout16.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 Id="rId22" Type="http://schemas.openxmlformats.org/officeDocument/2006/relationships/diagramData" Target="../diagrams/data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4.wmf"/><Relationship Id="rId18" Type="http://schemas.openxmlformats.org/officeDocument/2006/relationships/oleObject" Target="../embeddings/oleObject5.bin"/><Relationship Id="rId3" Type="http://schemas.openxmlformats.org/officeDocument/2006/relationships/diagramData" Target="../diagrams/data21.xml"/><Relationship Id="rId21" Type="http://schemas.openxmlformats.org/officeDocument/2006/relationships/image" Target="../media/image17.wmf"/><Relationship Id="rId7" Type="http://schemas.microsoft.com/office/2007/relationships/diagramDrawing" Target="../diagrams/drawing21.xml"/><Relationship Id="rId12" Type="http://schemas.openxmlformats.org/officeDocument/2006/relationships/oleObject" Target="../embeddings/oleObject3.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diagramColors" Target="../diagrams/colors21.xml"/><Relationship Id="rId11" Type="http://schemas.openxmlformats.org/officeDocument/2006/relationships/image" Target="../media/image13.wmf"/><Relationship Id="rId5" Type="http://schemas.openxmlformats.org/officeDocument/2006/relationships/diagramQuickStyle" Target="../diagrams/quickStyle21.xml"/><Relationship Id="rId15" Type="http://schemas.openxmlformats.org/officeDocument/2006/relationships/image" Target="../media/image19.png"/><Relationship Id="rId10" Type="http://schemas.openxmlformats.org/officeDocument/2006/relationships/oleObject" Target="../embeddings/oleObject2.bin"/><Relationship Id="rId19" Type="http://schemas.openxmlformats.org/officeDocument/2006/relationships/image" Target="../media/image16.wmf"/><Relationship Id="rId4" Type="http://schemas.openxmlformats.org/officeDocument/2006/relationships/diagramLayout" Target="../diagrams/layout21.xml"/><Relationship Id="rId9" Type="http://schemas.openxmlformats.org/officeDocument/2006/relationships/image" Target="../media/image12.wmf"/><Relationship Id="rId1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emf"/><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ar-SA" sz="3600" dirty="0">
                <a:solidFill>
                  <a:srgbClr val="FF0000"/>
                </a:solidFill>
                <a:cs typeface="B Titr" panose="00000700000000000000" pitchFamily="2" charset="-78"/>
              </a:rPr>
              <a:t>طراحی بهینه ساختار خطوط لوله انتقال گاز کشور با استفاده از الگوریتم ژنتیک با در نظر گرفتن هزینه­های اولیه و هزینه­های عملیاتی </a:t>
            </a:r>
            <a:r>
              <a:rPr lang="en-US" sz="3200" dirty="0">
                <a:effectLst/>
              </a:rPr>
              <a:t/>
            </a:r>
            <a:br>
              <a:rPr lang="en-US" sz="3200" dirty="0">
                <a:effectLst/>
              </a:rPr>
            </a:br>
            <a:r>
              <a:rPr lang="en-US" sz="3600" dirty="0" smtClean="0">
                <a:solidFill>
                  <a:srgbClr val="FF0000"/>
                </a:solidFill>
                <a:cs typeface="B Titr" panose="00000700000000000000" pitchFamily="2" charset="-78"/>
              </a:rPr>
              <a:t>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احسان صدیق</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آبان 96</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74636"/>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783080" y="3212976"/>
          <a:ext cx="3696072"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nvPr>
        </p:nvGraphicFramePr>
        <p:xfrm>
          <a:off x="1419181" y="2261096"/>
          <a:ext cx="6498378" cy="2320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4835019" y="1178853"/>
            <a:ext cx="4035079" cy="523220"/>
          </a:xfrm>
          <a:prstGeom prst="rect">
            <a:avLst/>
          </a:prstGeom>
          <a:noFill/>
        </p:spPr>
        <p:txBody>
          <a:bodyPr wrap="none" rtlCol="1">
            <a:spAutoFit/>
          </a:bodyPr>
          <a:lstStyle/>
          <a:p>
            <a:r>
              <a:rPr lang="fa-IR" sz="2800" b="1" dirty="0" smtClean="0">
                <a:cs typeface="B Nazanin" pitchFamily="2" charset="-78"/>
              </a:rPr>
              <a:t>گاز طبیعی از استخراج تا مصرف</a:t>
            </a:r>
            <a:endParaRPr lang="fa-IR" sz="2800" b="1" dirty="0">
              <a:cs typeface="B Nazanin" pitchFamily="2" charset="-78"/>
            </a:endParaRPr>
          </a:p>
        </p:txBody>
      </p:sp>
      <p:sp>
        <p:nvSpPr>
          <p:cNvPr id="15"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666961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extLst/>
          </p:nvPr>
        </p:nvGraphicFramePr>
        <p:xfrm>
          <a:off x="1419181" y="2261096"/>
          <a:ext cx="6498378" cy="232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7475" y="4005064"/>
            <a:ext cx="5104765" cy="2808312"/>
          </a:xfrm>
          <a:prstGeom prst="rect">
            <a:avLst/>
          </a:prstGeom>
          <a:noFill/>
          <a:ln>
            <a:noFill/>
          </a:ln>
        </p:spPr>
      </p:pic>
      <p:sp>
        <p:nvSpPr>
          <p:cNvPr id="30" name="TextBox 29"/>
          <p:cNvSpPr txBox="1"/>
          <p:nvPr/>
        </p:nvSpPr>
        <p:spPr>
          <a:xfrm>
            <a:off x="4835019" y="1178853"/>
            <a:ext cx="4035079" cy="523220"/>
          </a:xfrm>
          <a:prstGeom prst="rect">
            <a:avLst/>
          </a:prstGeom>
          <a:noFill/>
        </p:spPr>
        <p:txBody>
          <a:bodyPr wrap="none" rtlCol="1">
            <a:spAutoFit/>
          </a:bodyPr>
          <a:lstStyle/>
          <a:p>
            <a:r>
              <a:rPr lang="fa-IR" sz="2800" b="1" dirty="0" smtClean="0">
                <a:cs typeface="B Nazanin" pitchFamily="2" charset="-78"/>
              </a:rPr>
              <a:t>گاز طبیعی از استخراج تا مصرف</a:t>
            </a:r>
            <a:endParaRPr lang="fa-IR" sz="2800" b="1" dirty="0">
              <a:cs typeface="B Nazanin" pitchFamily="2" charset="-78"/>
            </a:endParaRPr>
          </a:p>
        </p:txBody>
      </p:sp>
      <p:sp>
        <p:nvSpPr>
          <p:cNvPr id="13"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1736902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9"/>
                                        </p:tgtEl>
                                        <p:attrNameLst>
                                          <p:attrName>ppt_w</p:attrName>
                                        </p:attrNameLst>
                                      </p:cBhvr>
                                      <p:tavLst>
                                        <p:tav tm="0">
                                          <p:val>
                                            <p:strVal val="ppt_w"/>
                                          </p:val>
                                        </p:tav>
                                        <p:tav tm="100000">
                                          <p:val>
                                            <p:fltVal val="0"/>
                                          </p:val>
                                        </p:tav>
                                      </p:tavLst>
                                    </p:anim>
                                    <p:anim calcmode="lin" valueType="num">
                                      <p:cBhvr>
                                        <p:cTn id="14" dur="500"/>
                                        <p:tgtEl>
                                          <p:spTgt spid="29"/>
                                        </p:tgtEl>
                                        <p:attrNameLst>
                                          <p:attrName>ppt_h</p:attrName>
                                        </p:attrNameLst>
                                      </p:cBhvr>
                                      <p:tavLst>
                                        <p:tav tm="0">
                                          <p:val>
                                            <p:strVal val="ppt_h"/>
                                          </p:val>
                                        </p:tav>
                                        <p:tav tm="100000">
                                          <p:val>
                                            <p:fltVal val="0"/>
                                          </p:val>
                                        </p:tav>
                                      </p:tavLst>
                                    </p:anim>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nvPr>
        </p:nvGraphicFramePr>
        <p:xfrm>
          <a:off x="4859034" y="3224851"/>
          <a:ext cx="3696072"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1419181" y="2261096"/>
          <a:ext cx="6498378" cy="2320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TextBox 18"/>
          <p:cNvSpPr txBox="1"/>
          <p:nvPr/>
        </p:nvSpPr>
        <p:spPr>
          <a:xfrm>
            <a:off x="4835019" y="1178853"/>
            <a:ext cx="4035079" cy="523220"/>
          </a:xfrm>
          <a:prstGeom prst="rect">
            <a:avLst/>
          </a:prstGeom>
          <a:noFill/>
        </p:spPr>
        <p:txBody>
          <a:bodyPr wrap="none" rtlCol="1">
            <a:spAutoFit/>
          </a:bodyPr>
          <a:lstStyle/>
          <a:p>
            <a:r>
              <a:rPr lang="fa-IR" sz="2800" b="1" dirty="0" smtClean="0">
                <a:cs typeface="B Nazanin" pitchFamily="2" charset="-78"/>
              </a:rPr>
              <a:t>گاز طبیعی از استخراج تا مصرف</a:t>
            </a:r>
            <a:endParaRPr lang="fa-IR" sz="2800" b="1" dirty="0">
              <a:cs typeface="B Nazanin" pitchFamily="2" charset="-78"/>
            </a:endParaRPr>
          </a:p>
        </p:txBody>
      </p:sp>
      <p:sp>
        <p:nvSpPr>
          <p:cNvPr id="21"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431650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0"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nvPr>
        </p:nvGraphicFramePr>
        <p:xfrm>
          <a:off x="543296" y="1531927"/>
          <a:ext cx="4458665" cy="3697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4"/>
          <p:cNvSpPr/>
          <p:nvPr/>
        </p:nvSpPr>
        <p:spPr>
          <a:xfrm>
            <a:off x="5001962" y="1894473"/>
            <a:ext cx="581806" cy="58120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endParaRPr lang="fa-IR" sz="1200" kern="1200" dirty="0"/>
          </a:p>
        </p:txBody>
      </p:sp>
      <p:sp>
        <p:nvSpPr>
          <p:cNvPr id="28" name="Oval 27"/>
          <p:cNvSpPr/>
          <p:nvPr/>
        </p:nvSpPr>
        <p:spPr>
          <a:xfrm>
            <a:off x="2411760" y="1589155"/>
            <a:ext cx="936104" cy="93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fa-IR" sz="1200" b="1" dirty="0" smtClean="0">
                <a:cs typeface="B Nazanin" pitchFamily="2" charset="-78"/>
              </a:rPr>
              <a:t>مدلسازی</a:t>
            </a:r>
            <a:endParaRPr lang="fa-IR" sz="1200" b="1" dirty="0">
              <a:cs typeface="B Nazanin" pitchFamily="2" charset="-78"/>
            </a:endParaRPr>
          </a:p>
        </p:txBody>
      </p:sp>
      <p:sp>
        <p:nvSpPr>
          <p:cNvPr id="29" name="Oval 28"/>
          <p:cNvSpPr/>
          <p:nvPr/>
        </p:nvSpPr>
        <p:spPr>
          <a:xfrm>
            <a:off x="2987824" y="2401942"/>
            <a:ext cx="936104" cy="93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fa-IR" sz="1200" b="1" dirty="0" smtClean="0">
                <a:cs typeface="B Nazanin" pitchFamily="2" charset="-78"/>
              </a:rPr>
              <a:t>بهینه سازی</a:t>
            </a:r>
            <a:endParaRPr lang="fa-IR" sz="1200" b="1" dirty="0">
              <a:cs typeface="B Nazanin" pitchFamily="2" charset="-78"/>
            </a:endParaRPr>
          </a:p>
        </p:txBody>
      </p:sp>
      <p:sp>
        <p:nvSpPr>
          <p:cNvPr id="30" name="Oval 29"/>
          <p:cNvSpPr/>
          <p:nvPr/>
        </p:nvSpPr>
        <p:spPr>
          <a:xfrm>
            <a:off x="2987824" y="3479279"/>
            <a:ext cx="936104" cy="93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fa-IR" sz="1200" b="1" dirty="0" smtClean="0">
                <a:cs typeface="B Nazanin" pitchFamily="2" charset="-78"/>
              </a:rPr>
              <a:t>کنترل و راهبری</a:t>
            </a:r>
            <a:endParaRPr lang="fa-IR" sz="1200" b="1" dirty="0">
              <a:cs typeface="B Nazanin" pitchFamily="2" charset="-78"/>
            </a:endParaRPr>
          </a:p>
        </p:txBody>
      </p:sp>
      <p:sp>
        <p:nvSpPr>
          <p:cNvPr id="31" name="Oval 30"/>
          <p:cNvSpPr/>
          <p:nvPr/>
        </p:nvSpPr>
        <p:spPr>
          <a:xfrm>
            <a:off x="2411760" y="4293096"/>
            <a:ext cx="936104" cy="93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fa-IR" sz="1200" b="1" dirty="0" smtClean="0">
                <a:cs typeface="B Nazanin" pitchFamily="2" charset="-78"/>
              </a:rPr>
              <a:t>تقابل طراحی و کنترل</a:t>
            </a:r>
            <a:endParaRPr lang="fa-IR" sz="1200" b="1" dirty="0">
              <a:cs typeface="B Nazanin" pitchFamily="2" charset="-78"/>
            </a:endParaRPr>
          </a:p>
        </p:txBody>
      </p:sp>
      <p:sp>
        <p:nvSpPr>
          <p:cNvPr id="32" name="Oval 31"/>
          <p:cNvSpPr/>
          <p:nvPr/>
        </p:nvSpPr>
        <p:spPr>
          <a:xfrm>
            <a:off x="2987824" y="2401942"/>
            <a:ext cx="936104" cy="9360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200" b="1" dirty="0" smtClean="0">
                <a:cs typeface="B Nazanin" pitchFamily="2" charset="-78"/>
              </a:rPr>
              <a:t>بهینه سازی</a:t>
            </a:r>
            <a:endParaRPr lang="fa-IR" sz="1200" b="1" dirty="0">
              <a:cs typeface="B Nazanin" pitchFamily="2" charset="-78"/>
            </a:endParaRPr>
          </a:p>
        </p:txBody>
      </p:sp>
      <p:sp>
        <p:nvSpPr>
          <p:cNvPr id="33" name="Oval 32"/>
          <p:cNvSpPr/>
          <p:nvPr/>
        </p:nvSpPr>
        <p:spPr>
          <a:xfrm>
            <a:off x="2987824" y="3479279"/>
            <a:ext cx="936104" cy="9360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rtl="1"/>
            <a:r>
              <a:rPr lang="fa-IR" sz="1200" b="1" dirty="0" smtClean="0">
                <a:cs typeface="B Nazanin" pitchFamily="2" charset="-78"/>
              </a:rPr>
              <a:t>کنترل و راهبری</a:t>
            </a:r>
            <a:endParaRPr lang="fa-IR" sz="1200" b="1" dirty="0">
              <a:cs typeface="B Nazanin" pitchFamily="2" charset="-78"/>
            </a:endParaRPr>
          </a:p>
        </p:txBody>
      </p:sp>
      <p:sp>
        <p:nvSpPr>
          <p:cNvPr id="34" name="Oval 33"/>
          <p:cNvSpPr/>
          <p:nvPr/>
        </p:nvSpPr>
        <p:spPr>
          <a:xfrm>
            <a:off x="2411760" y="4293096"/>
            <a:ext cx="936104" cy="9360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rtl="1"/>
            <a:r>
              <a:rPr lang="fa-IR" sz="1200" b="1" dirty="0" smtClean="0">
                <a:cs typeface="B Nazanin" pitchFamily="2" charset="-78"/>
              </a:rPr>
              <a:t>تقابل طراحی و کنترل</a:t>
            </a:r>
            <a:endParaRPr lang="fa-IR" sz="1200" b="1" dirty="0">
              <a:cs typeface="B Nazanin" pitchFamily="2" charset="-78"/>
            </a:endParaRPr>
          </a:p>
        </p:txBody>
      </p:sp>
      <p:sp>
        <p:nvSpPr>
          <p:cNvPr id="35" name="Oval 34"/>
          <p:cNvSpPr/>
          <p:nvPr/>
        </p:nvSpPr>
        <p:spPr>
          <a:xfrm>
            <a:off x="2411760" y="1589155"/>
            <a:ext cx="936104" cy="9360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rtl="0"/>
            <a:r>
              <a:rPr lang="fa-IR" sz="1200" b="1" dirty="0" smtClean="0">
                <a:cs typeface="B Nazanin" pitchFamily="2" charset="-78"/>
              </a:rPr>
              <a:t>مدلسازی</a:t>
            </a:r>
            <a:endParaRPr lang="fa-IR" sz="1200" b="1" dirty="0">
              <a:cs typeface="B Nazanin" pitchFamily="2" charset="-78"/>
            </a:endParaRPr>
          </a:p>
        </p:txBody>
      </p:sp>
      <p:graphicFrame>
        <p:nvGraphicFramePr>
          <p:cNvPr id="36" name="Diagram 35"/>
          <p:cNvGraphicFramePr/>
          <p:nvPr>
            <p:extLst/>
          </p:nvPr>
        </p:nvGraphicFramePr>
        <p:xfrm>
          <a:off x="4283968" y="1772816"/>
          <a:ext cx="4608512" cy="604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7" name="Diagram 36"/>
          <p:cNvGraphicFramePr/>
          <p:nvPr>
            <p:extLst/>
          </p:nvPr>
        </p:nvGraphicFramePr>
        <p:xfrm>
          <a:off x="5229467" y="1196753"/>
          <a:ext cx="3591005" cy="57606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38" name="Group 37"/>
          <p:cNvGrpSpPr/>
          <p:nvPr/>
        </p:nvGrpSpPr>
        <p:grpSpPr>
          <a:xfrm>
            <a:off x="5281752" y="1830311"/>
            <a:ext cx="2700004" cy="359999"/>
            <a:chOff x="54295" y="361007"/>
            <a:chExt cx="2700004" cy="359999"/>
          </a:xfrm>
        </p:grpSpPr>
        <p:sp>
          <p:nvSpPr>
            <p:cNvPr id="39" name="Rounded Rectangle 38"/>
            <p:cNvSpPr/>
            <p:nvPr/>
          </p:nvSpPr>
          <p:spPr>
            <a:xfrm>
              <a:off x="54295" y="361007"/>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40" name="Rounded Rectangle 4"/>
            <p:cNvSpPr/>
            <p:nvPr/>
          </p:nvSpPr>
          <p:spPr>
            <a:xfrm>
              <a:off x="71869" y="378581"/>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cs typeface="B Nazanin" pitchFamily="2" charset="-78"/>
                </a:rPr>
                <a:t>Larson &amp; Wong 1968</a:t>
              </a:r>
              <a:endParaRPr lang="fa-IR" sz="1600" b="1" kern="1200" dirty="0">
                <a:cs typeface="B Nazanin" pitchFamily="2" charset="-78"/>
              </a:endParaRPr>
            </a:p>
          </p:txBody>
        </p:sp>
      </p:grpSp>
      <p:grpSp>
        <p:nvGrpSpPr>
          <p:cNvPr id="41" name="Group 40"/>
          <p:cNvGrpSpPr/>
          <p:nvPr/>
        </p:nvGrpSpPr>
        <p:grpSpPr>
          <a:xfrm>
            <a:off x="5288775" y="2247886"/>
            <a:ext cx="2700004" cy="359999"/>
            <a:chOff x="54008" y="776257"/>
            <a:chExt cx="2700004" cy="359999"/>
          </a:xfrm>
        </p:grpSpPr>
        <p:sp>
          <p:nvSpPr>
            <p:cNvPr id="42" name="Rounded Rectangle 41"/>
            <p:cNvSpPr/>
            <p:nvPr/>
          </p:nvSpPr>
          <p:spPr>
            <a:xfrm>
              <a:off x="54008" y="776257"/>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43" name="Rounded Rectangle 4"/>
            <p:cNvSpPr/>
            <p:nvPr/>
          </p:nvSpPr>
          <p:spPr>
            <a:xfrm>
              <a:off x="71582" y="793831"/>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cs typeface="B Nazanin" pitchFamily="2" charset="-78"/>
                </a:rPr>
                <a:t> </a:t>
              </a:r>
              <a:r>
                <a:rPr lang="en-US" sz="1600" b="1" kern="1200" dirty="0" err="1" smtClean="0">
                  <a:cs typeface="B Nazanin" pitchFamily="2" charset="-78"/>
                </a:rPr>
                <a:t>Cheesman</a:t>
              </a:r>
              <a:r>
                <a:rPr lang="en-US" sz="1600" b="1" kern="1200" dirty="0" smtClean="0">
                  <a:cs typeface="B Nazanin" pitchFamily="2" charset="-78"/>
                </a:rPr>
                <a:t> 1971</a:t>
              </a:r>
              <a:endParaRPr lang="fa-IR" sz="1600" b="1" kern="1200" dirty="0">
                <a:cs typeface="B Nazanin" pitchFamily="2" charset="-78"/>
              </a:endParaRPr>
            </a:p>
          </p:txBody>
        </p:sp>
      </p:grpSp>
      <p:grpSp>
        <p:nvGrpSpPr>
          <p:cNvPr id="44" name="Group 43"/>
          <p:cNvGrpSpPr/>
          <p:nvPr/>
        </p:nvGrpSpPr>
        <p:grpSpPr>
          <a:xfrm>
            <a:off x="5265767" y="2665941"/>
            <a:ext cx="2700004" cy="359999"/>
            <a:chOff x="54008" y="1208304"/>
            <a:chExt cx="2700004" cy="359999"/>
          </a:xfrm>
        </p:grpSpPr>
        <p:sp>
          <p:nvSpPr>
            <p:cNvPr id="45" name="Rounded Rectangle 44"/>
            <p:cNvSpPr/>
            <p:nvPr/>
          </p:nvSpPr>
          <p:spPr>
            <a:xfrm>
              <a:off x="54008" y="1208304"/>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46" name="Rounded Rectangle 4"/>
            <p:cNvSpPr/>
            <p:nvPr/>
          </p:nvSpPr>
          <p:spPr>
            <a:xfrm>
              <a:off x="71582" y="1225878"/>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1">
                <a:lnSpc>
                  <a:spcPct val="90000"/>
                </a:lnSpc>
                <a:spcBef>
                  <a:spcPct val="0"/>
                </a:spcBef>
                <a:spcAft>
                  <a:spcPct val="35000"/>
                </a:spcAft>
              </a:pPr>
              <a:r>
                <a:rPr lang="en-US" sz="1600" kern="1200" dirty="0" smtClean="0"/>
                <a:t> </a:t>
              </a:r>
              <a:r>
                <a:rPr lang="en-US" sz="1600" kern="1200" dirty="0" err="1" smtClean="0"/>
                <a:t>Olorunniwo</a:t>
              </a:r>
              <a:r>
                <a:rPr lang="en-US" sz="1600" kern="1200" dirty="0" smtClean="0"/>
                <a:t> and Jensen 1981</a:t>
              </a:r>
              <a:endParaRPr lang="fa-IR" sz="1600" b="1" kern="1200" dirty="0">
                <a:cs typeface="B Nazanin" pitchFamily="2" charset="-78"/>
              </a:endParaRPr>
            </a:p>
          </p:txBody>
        </p:sp>
      </p:grpSp>
      <p:grpSp>
        <p:nvGrpSpPr>
          <p:cNvPr id="47" name="Group 46"/>
          <p:cNvGrpSpPr/>
          <p:nvPr/>
        </p:nvGrpSpPr>
        <p:grpSpPr>
          <a:xfrm>
            <a:off x="5276075" y="3105206"/>
            <a:ext cx="2700004" cy="359999"/>
            <a:chOff x="54008" y="1640351"/>
            <a:chExt cx="2700004" cy="359999"/>
          </a:xfrm>
        </p:grpSpPr>
        <p:sp>
          <p:nvSpPr>
            <p:cNvPr id="48" name="Rounded Rectangle 47"/>
            <p:cNvSpPr/>
            <p:nvPr/>
          </p:nvSpPr>
          <p:spPr>
            <a:xfrm>
              <a:off x="54008" y="1640351"/>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49" name="Rounded Rectangle 4"/>
            <p:cNvSpPr/>
            <p:nvPr/>
          </p:nvSpPr>
          <p:spPr>
            <a:xfrm>
              <a:off x="71582" y="1657925"/>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1">
                <a:lnSpc>
                  <a:spcPct val="90000"/>
                </a:lnSpc>
                <a:spcBef>
                  <a:spcPct val="0"/>
                </a:spcBef>
                <a:spcAft>
                  <a:spcPct val="35000"/>
                </a:spcAft>
              </a:pPr>
              <a:r>
                <a:rPr lang="en-US" sz="1600" kern="1200" dirty="0" smtClean="0"/>
                <a:t>Goldberg 1985</a:t>
              </a:r>
              <a:endParaRPr lang="fa-IR" sz="1600" b="1" kern="1200" dirty="0">
                <a:cs typeface="B Nazanin" pitchFamily="2" charset="-78"/>
              </a:endParaRPr>
            </a:p>
          </p:txBody>
        </p:sp>
      </p:grpSp>
      <p:grpSp>
        <p:nvGrpSpPr>
          <p:cNvPr id="50" name="Group 49"/>
          <p:cNvGrpSpPr/>
          <p:nvPr/>
        </p:nvGrpSpPr>
        <p:grpSpPr>
          <a:xfrm>
            <a:off x="5286975" y="3558503"/>
            <a:ext cx="2700004" cy="359999"/>
            <a:chOff x="54008" y="2088273"/>
            <a:chExt cx="2700004" cy="359999"/>
          </a:xfrm>
        </p:grpSpPr>
        <p:sp>
          <p:nvSpPr>
            <p:cNvPr id="51" name="Rounded Rectangle 50"/>
            <p:cNvSpPr/>
            <p:nvPr/>
          </p:nvSpPr>
          <p:spPr>
            <a:xfrm>
              <a:off x="54008" y="2088273"/>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52" name="Rounded Rectangle 4"/>
            <p:cNvSpPr/>
            <p:nvPr/>
          </p:nvSpPr>
          <p:spPr>
            <a:xfrm>
              <a:off x="71582" y="2105847"/>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1">
                <a:lnSpc>
                  <a:spcPct val="90000"/>
                </a:lnSpc>
                <a:spcBef>
                  <a:spcPct val="0"/>
                </a:spcBef>
                <a:spcAft>
                  <a:spcPct val="35000"/>
                </a:spcAft>
              </a:pPr>
              <a:r>
                <a:rPr lang="en-US" sz="1600" kern="1200" dirty="0" err="1" smtClean="0"/>
                <a:t>Mohitpoor</a:t>
              </a:r>
              <a:r>
                <a:rPr lang="en-US" sz="1600" kern="1200" dirty="0" smtClean="0"/>
                <a:t> 1996</a:t>
              </a:r>
              <a:endParaRPr lang="fa-IR" sz="1600" b="1" kern="1200" dirty="0">
                <a:cs typeface="B Nazanin" pitchFamily="2" charset="-78"/>
              </a:endParaRPr>
            </a:p>
          </p:txBody>
        </p:sp>
      </p:grpSp>
      <p:grpSp>
        <p:nvGrpSpPr>
          <p:cNvPr id="59" name="Group 58"/>
          <p:cNvGrpSpPr/>
          <p:nvPr/>
        </p:nvGrpSpPr>
        <p:grpSpPr>
          <a:xfrm>
            <a:off x="5281029" y="4004503"/>
            <a:ext cx="2700004" cy="359999"/>
            <a:chOff x="54008" y="2952367"/>
            <a:chExt cx="2700004" cy="359999"/>
          </a:xfrm>
        </p:grpSpPr>
        <p:sp>
          <p:nvSpPr>
            <p:cNvPr id="60" name="Rounded Rectangle 59"/>
            <p:cNvSpPr/>
            <p:nvPr/>
          </p:nvSpPr>
          <p:spPr>
            <a:xfrm>
              <a:off x="54008" y="2952367"/>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61" name="Rounded Rectangle 4"/>
            <p:cNvSpPr/>
            <p:nvPr/>
          </p:nvSpPr>
          <p:spPr>
            <a:xfrm>
              <a:off x="71582" y="2969941"/>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1">
                <a:lnSpc>
                  <a:spcPct val="90000"/>
                </a:lnSpc>
                <a:spcBef>
                  <a:spcPct val="0"/>
                </a:spcBef>
                <a:spcAft>
                  <a:spcPct val="35000"/>
                </a:spcAft>
              </a:pPr>
              <a:r>
                <a:rPr lang="en-US" sz="1600" kern="1200" dirty="0" smtClean="0"/>
                <a:t>Chapman &amp; </a:t>
              </a:r>
              <a:r>
                <a:rPr lang="en-US" sz="1600" kern="1200" dirty="0" err="1" smtClean="0"/>
                <a:t>Abbaspour</a:t>
              </a:r>
              <a:r>
                <a:rPr lang="en-US" sz="1600" kern="1200" dirty="0" smtClean="0"/>
                <a:t> 2005</a:t>
              </a:r>
              <a:endParaRPr lang="fa-IR" sz="1600" b="1" kern="1200" dirty="0">
                <a:cs typeface="B Nazanin" pitchFamily="2" charset="-78"/>
              </a:endParaRPr>
            </a:p>
          </p:txBody>
        </p:sp>
      </p:grpSp>
      <p:grpSp>
        <p:nvGrpSpPr>
          <p:cNvPr id="62" name="Group 61"/>
          <p:cNvGrpSpPr/>
          <p:nvPr/>
        </p:nvGrpSpPr>
        <p:grpSpPr>
          <a:xfrm>
            <a:off x="5280267" y="4451065"/>
            <a:ext cx="2700004" cy="359999"/>
            <a:chOff x="54008" y="3384414"/>
            <a:chExt cx="2700004" cy="359999"/>
          </a:xfrm>
        </p:grpSpPr>
        <p:sp>
          <p:nvSpPr>
            <p:cNvPr id="63" name="Rounded Rectangle 62"/>
            <p:cNvSpPr/>
            <p:nvPr/>
          </p:nvSpPr>
          <p:spPr>
            <a:xfrm>
              <a:off x="54008" y="3384414"/>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64" name="Rounded Rectangle 4"/>
            <p:cNvSpPr/>
            <p:nvPr/>
          </p:nvSpPr>
          <p:spPr>
            <a:xfrm>
              <a:off x="71582" y="3401988"/>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1">
                <a:lnSpc>
                  <a:spcPct val="90000"/>
                </a:lnSpc>
                <a:spcBef>
                  <a:spcPct val="0"/>
                </a:spcBef>
                <a:spcAft>
                  <a:spcPct val="35000"/>
                </a:spcAft>
              </a:pPr>
              <a:r>
                <a:rPr lang="fa-IR" sz="1600" kern="1200" dirty="0" smtClean="0"/>
                <a:t> </a:t>
              </a:r>
              <a:r>
                <a:rPr lang="en-US" sz="1600" kern="1200" dirty="0" err="1" smtClean="0"/>
                <a:t>Mélo</a:t>
              </a:r>
              <a:r>
                <a:rPr lang="en-US" sz="1600" kern="1200" dirty="0" smtClean="0"/>
                <a:t> Duarte et al 2006</a:t>
              </a:r>
              <a:endParaRPr lang="fa-IR" sz="1600" b="1" kern="1200" dirty="0">
                <a:cs typeface="B Nazanin" pitchFamily="2" charset="-78"/>
              </a:endParaRPr>
            </a:p>
          </p:txBody>
        </p:sp>
      </p:grpSp>
      <p:grpSp>
        <p:nvGrpSpPr>
          <p:cNvPr id="65" name="Group 64"/>
          <p:cNvGrpSpPr/>
          <p:nvPr/>
        </p:nvGrpSpPr>
        <p:grpSpPr>
          <a:xfrm>
            <a:off x="5276075" y="4941169"/>
            <a:ext cx="2700004" cy="359999"/>
            <a:chOff x="54008" y="3816461"/>
            <a:chExt cx="2700004" cy="359999"/>
          </a:xfrm>
        </p:grpSpPr>
        <p:sp>
          <p:nvSpPr>
            <p:cNvPr id="66" name="Rounded Rectangle 65"/>
            <p:cNvSpPr/>
            <p:nvPr/>
          </p:nvSpPr>
          <p:spPr>
            <a:xfrm>
              <a:off x="54008" y="3816461"/>
              <a:ext cx="2700004" cy="359999"/>
            </a:xfrm>
            <a:prstGeom prst="roundRect">
              <a:avLst/>
            </a:prstGeom>
          </p:spPr>
          <p:style>
            <a:lnRef idx="2">
              <a:schemeClr val="dk1"/>
            </a:lnRef>
            <a:fillRef idx="1">
              <a:schemeClr val="lt1"/>
            </a:fillRef>
            <a:effectRef idx="0">
              <a:schemeClr val="dk1"/>
            </a:effectRef>
            <a:fontRef idx="minor">
              <a:schemeClr val="dk1"/>
            </a:fontRef>
          </p:style>
        </p:sp>
        <p:sp>
          <p:nvSpPr>
            <p:cNvPr id="67" name="Rounded Rectangle 4"/>
            <p:cNvSpPr/>
            <p:nvPr/>
          </p:nvSpPr>
          <p:spPr>
            <a:xfrm>
              <a:off x="71582" y="3834035"/>
              <a:ext cx="2664856"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1">
                <a:lnSpc>
                  <a:spcPct val="90000"/>
                </a:lnSpc>
                <a:spcBef>
                  <a:spcPct val="0"/>
                </a:spcBef>
                <a:spcAft>
                  <a:spcPct val="35000"/>
                </a:spcAft>
              </a:pPr>
              <a:r>
                <a:rPr lang="en-US" sz="1600" b="1" kern="1200" dirty="0" smtClean="0">
                  <a:cs typeface="B Nazanin" pitchFamily="2" charset="-78"/>
                </a:rPr>
                <a:t>Sanchez &amp; </a:t>
              </a:r>
              <a:r>
                <a:rPr lang="en-US" sz="1600" b="1" kern="1200" dirty="0" err="1" smtClean="0">
                  <a:cs typeface="B Nazanin" pitchFamily="2" charset="-78"/>
                </a:rPr>
                <a:t>Haugland</a:t>
              </a:r>
              <a:r>
                <a:rPr lang="en-US" sz="1600" b="1" kern="1200" dirty="0" smtClean="0">
                  <a:cs typeface="B Nazanin" pitchFamily="2" charset="-78"/>
                </a:rPr>
                <a:t> 2009</a:t>
              </a:r>
              <a:endParaRPr lang="fa-IR" sz="1600" b="1" kern="1200" dirty="0">
                <a:cs typeface="B Nazanin" pitchFamily="2" charset="-78"/>
              </a:endParaRPr>
            </a:p>
          </p:txBody>
        </p:sp>
      </p:grpSp>
      <p:sp>
        <p:nvSpPr>
          <p:cNvPr id="68" name="TextBox 67"/>
          <p:cNvSpPr txBox="1"/>
          <p:nvPr/>
        </p:nvSpPr>
        <p:spPr>
          <a:xfrm>
            <a:off x="323528" y="6061938"/>
            <a:ext cx="8534888"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خط لوله مستقیم – بهینه  کردن متغییر های عملیاتی بصورت پایا در کمپرسورها- ثابت گرفتن قطر لوله ها</a:t>
            </a:r>
            <a:endParaRPr lang="fa-IR" b="1" dirty="0">
              <a:solidFill>
                <a:srgbClr val="FF0000"/>
              </a:solidFill>
              <a:cs typeface="B Nazanin" pitchFamily="2" charset="-78"/>
            </a:endParaRPr>
          </a:p>
        </p:txBody>
      </p:sp>
      <p:sp>
        <p:nvSpPr>
          <p:cNvPr id="72" name="TextBox 71"/>
          <p:cNvSpPr txBox="1"/>
          <p:nvPr/>
        </p:nvSpPr>
        <p:spPr>
          <a:xfrm>
            <a:off x="161088" y="6068764"/>
            <a:ext cx="8702364" cy="646331"/>
          </a:xfrm>
          <a:prstGeom prst="rect">
            <a:avLst/>
          </a:prstGeom>
          <a:noFill/>
        </p:spPr>
        <p:txBody>
          <a:bodyPr wrap="square" rtlCol="1">
            <a:spAutoFit/>
          </a:bodyPr>
          <a:lstStyle/>
          <a:p>
            <a:pPr algn="r" rtl="1"/>
            <a:r>
              <a:rPr lang="fa-IR" b="1" dirty="0" smtClean="0">
                <a:solidFill>
                  <a:srgbClr val="FF0000"/>
                </a:solidFill>
                <a:cs typeface="B Nazanin" pitchFamily="2" charset="-78"/>
              </a:rPr>
              <a:t>خط لوله مستقیم  با یک انشعاب– بهینه  کردن متغییر های عملیاتی بصورت پایا در کمپرسورها- متغیرگرفتن قطر لوله ها</a:t>
            </a:r>
            <a:endParaRPr lang="fa-IR" b="1" dirty="0">
              <a:solidFill>
                <a:srgbClr val="FF0000"/>
              </a:solidFill>
              <a:cs typeface="B Nazanin" pitchFamily="2" charset="-78"/>
            </a:endParaRPr>
          </a:p>
        </p:txBody>
      </p:sp>
      <p:sp>
        <p:nvSpPr>
          <p:cNvPr id="73" name="TextBox 72"/>
          <p:cNvSpPr txBox="1"/>
          <p:nvPr/>
        </p:nvSpPr>
        <p:spPr>
          <a:xfrm>
            <a:off x="107504" y="6050316"/>
            <a:ext cx="8702364" cy="646331"/>
          </a:xfrm>
          <a:prstGeom prst="rect">
            <a:avLst/>
          </a:prstGeom>
          <a:noFill/>
        </p:spPr>
        <p:txBody>
          <a:bodyPr wrap="square" rtlCol="1">
            <a:spAutoFit/>
          </a:bodyPr>
          <a:lstStyle/>
          <a:p>
            <a:pPr algn="r" rtl="1"/>
            <a:r>
              <a:rPr lang="fa-IR" b="1" dirty="0" smtClean="0">
                <a:solidFill>
                  <a:srgbClr val="FF0000"/>
                </a:solidFill>
                <a:cs typeface="B Nazanin" pitchFamily="2" charset="-78"/>
              </a:rPr>
              <a:t>شبکه  انتقال گاز– بهینه  کردن متغییر های عملیاتی بصورت پایا در کمپرسورها- متغیرگرفتن قطر لوله ها- جایگاه کمپرسور- ضخامت بهینه- تعداد کمپرسورها</a:t>
            </a:r>
            <a:endParaRPr lang="fa-IR" b="1" dirty="0">
              <a:solidFill>
                <a:srgbClr val="FF0000"/>
              </a:solidFill>
              <a:cs typeface="B Nazanin" pitchFamily="2" charset="-78"/>
            </a:endParaRPr>
          </a:p>
        </p:txBody>
      </p:sp>
      <p:sp>
        <p:nvSpPr>
          <p:cNvPr id="74" name="TextBox 73"/>
          <p:cNvSpPr txBox="1"/>
          <p:nvPr/>
        </p:nvSpPr>
        <p:spPr>
          <a:xfrm>
            <a:off x="118108"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استفاده از الگوریتم ژنتیک برای اولین بار جهت شبیه سازی شبکه انتقال گاز</a:t>
            </a:r>
            <a:endParaRPr lang="fa-IR" b="1" dirty="0">
              <a:solidFill>
                <a:srgbClr val="FF0000"/>
              </a:solidFill>
              <a:cs typeface="B Nazanin" pitchFamily="2" charset="-78"/>
            </a:endParaRPr>
          </a:p>
        </p:txBody>
      </p:sp>
      <p:sp>
        <p:nvSpPr>
          <p:cNvPr id="75" name="TextBox 74"/>
          <p:cNvSpPr txBox="1"/>
          <p:nvPr/>
        </p:nvSpPr>
        <p:spPr>
          <a:xfrm>
            <a:off x="118108"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شبیه سازی پویا برای طراحی بهینه شبکه انتقال گاز</a:t>
            </a:r>
            <a:endParaRPr lang="fa-IR" b="1" dirty="0">
              <a:solidFill>
                <a:srgbClr val="FF0000"/>
              </a:solidFill>
              <a:cs typeface="B Nazanin" pitchFamily="2" charset="-78"/>
            </a:endParaRPr>
          </a:p>
        </p:txBody>
      </p:sp>
      <p:sp>
        <p:nvSpPr>
          <p:cNvPr id="76" name="TextBox 75"/>
          <p:cNvSpPr txBox="1"/>
          <p:nvPr/>
        </p:nvSpPr>
        <p:spPr>
          <a:xfrm>
            <a:off x="107504" y="6093296"/>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استفاده از روش برنامه ریزی خطی</a:t>
            </a:r>
            <a:endParaRPr lang="fa-IR" b="1" dirty="0">
              <a:solidFill>
                <a:srgbClr val="FF0000"/>
              </a:solidFill>
              <a:cs typeface="B Nazanin" pitchFamily="2" charset="-78"/>
            </a:endParaRPr>
          </a:p>
        </p:txBody>
      </p:sp>
      <p:sp>
        <p:nvSpPr>
          <p:cNvPr id="78" name="TextBox 77"/>
          <p:cNvSpPr txBox="1"/>
          <p:nvPr/>
        </p:nvSpPr>
        <p:spPr>
          <a:xfrm>
            <a:off x="107504" y="6093296"/>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بهینه سازی از طربق الگوریتم تابو</a:t>
            </a:r>
            <a:endParaRPr lang="fa-IR" b="1" dirty="0">
              <a:solidFill>
                <a:srgbClr val="FF0000"/>
              </a:solidFill>
              <a:cs typeface="B Nazanin" pitchFamily="2" charset="-78"/>
            </a:endParaRPr>
          </a:p>
        </p:txBody>
      </p:sp>
      <p:sp>
        <p:nvSpPr>
          <p:cNvPr id="79" name="TextBox 78"/>
          <p:cNvSpPr txBox="1"/>
          <p:nvPr/>
        </p:nvSpPr>
        <p:spPr>
          <a:xfrm>
            <a:off x="107504"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متغییر در نظر گرفتن دبی و فشار در هر یال- حداقل کردن میزان مصرف سوخت کمپرسورها</a:t>
            </a:r>
            <a:endParaRPr lang="fa-IR" b="1" dirty="0">
              <a:solidFill>
                <a:srgbClr val="FF0000"/>
              </a:solidFill>
              <a:cs typeface="B Nazanin" pitchFamily="2" charset="-78"/>
            </a:endParaRPr>
          </a:p>
        </p:txBody>
      </p:sp>
      <p:graphicFrame>
        <p:nvGraphicFramePr>
          <p:cNvPr id="82" name="Diagram 81"/>
          <p:cNvGraphicFramePr/>
          <p:nvPr>
            <p:extLst/>
          </p:nvPr>
        </p:nvGraphicFramePr>
        <p:xfrm>
          <a:off x="4644008" y="1340768"/>
          <a:ext cx="4375973" cy="38841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83" name="Group 82"/>
          <p:cNvGrpSpPr/>
          <p:nvPr/>
        </p:nvGrpSpPr>
        <p:grpSpPr>
          <a:xfrm>
            <a:off x="5284823" y="2247844"/>
            <a:ext cx="2700019" cy="359999"/>
            <a:chOff x="654011" y="931890"/>
            <a:chExt cx="2700019" cy="359999"/>
          </a:xfrm>
        </p:grpSpPr>
        <p:sp>
          <p:nvSpPr>
            <p:cNvPr id="84" name="Rounded Rectangle 83"/>
            <p:cNvSpPr/>
            <p:nvPr/>
          </p:nvSpPr>
          <p:spPr>
            <a:xfrm>
              <a:off x="654011" y="931890"/>
              <a:ext cx="2700019" cy="359999"/>
            </a:xfrm>
            <a:prstGeom prst="roundRect">
              <a:avLst/>
            </a:prstGeom>
          </p:spPr>
          <p:style>
            <a:lnRef idx="2">
              <a:schemeClr val="dk1"/>
            </a:lnRef>
            <a:fillRef idx="1">
              <a:schemeClr val="lt1"/>
            </a:fillRef>
            <a:effectRef idx="0">
              <a:schemeClr val="dk1"/>
            </a:effectRef>
            <a:fontRef idx="minor">
              <a:schemeClr val="dk1"/>
            </a:fontRef>
          </p:style>
        </p:sp>
        <p:sp>
          <p:nvSpPr>
            <p:cNvPr id="85" name="Rounded Rectangle 4"/>
            <p:cNvSpPr/>
            <p:nvPr/>
          </p:nvSpPr>
          <p:spPr>
            <a:xfrm>
              <a:off x="671585" y="949464"/>
              <a:ext cx="2664871"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err="1" smtClean="0"/>
                <a:t>Rachford</a:t>
              </a:r>
              <a:r>
                <a:rPr lang="en-US" sz="1600" kern="1200" dirty="0" smtClean="0"/>
                <a:t> &amp; Carter 2000</a:t>
              </a:r>
              <a:endParaRPr lang="fa-IR" sz="1600" b="1" kern="1200" dirty="0"/>
            </a:p>
          </p:txBody>
        </p:sp>
      </p:grpSp>
      <p:grpSp>
        <p:nvGrpSpPr>
          <p:cNvPr id="86" name="Group 85"/>
          <p:cNvGrpSpPr/>
          <p:nvPr/>
        </p:nvGrpSpPr>
        <p:grpSpPr>
          <a:xfrm>
            <a:off x="5270309" y="1844824"/>
            <a:ext cx="2700019" cy="359999"/>
            <a:chOff x="654011" y="504097"/>
            <a:chExt cx="2700019" cy="359999"/>
          </a:xfrm>
        </p:grpSpPr>
        <p:sp>
          <p:nvSpPr>
            <p:cNvPr id="87" name="Rounded Rectangle 86"/>
            <p:cNvSpPr/>
            <p:nvPr/>
          </p:nvSpPr>
          <p:spPr>
            <a:xfrm>
              <a:off x="654011" y="504097"/>
              <a:ext cx="2700019" cy="359999"/>
            </a:xfrm>
            <a:prstGeom prst="roundRect">
              <a:avLst/>
            </a:prstGeom>
          </p:spPr>
          <p:style>
            <a:lnRef idx="2">
              <a:schemeClr val="dk1"/>
            </a:lnRef>
            <a:fillRef idx="1">
              <a:schemeClr val="lt1"/>
            </a:fillRef>
            <a:effectRef idx="0">
              <a:schemeClr val="dk1"/>
            </a:effectRef>
            <a:fontRef idx="minor">
              <a:schemeClr val="dk1"/>
            </a:fontRef>
          </p:style>
        </p:sp>
        <p:sp>
          <p:nvSpPr>
            <p:cNvPr id="88" name="Rounded Rectangle 4"/>
            <p:cNvSpPr/>
            <p:nvPr/>
          </p:nvSpPr>
          <p:spPr>
            <a:xfrm>
              <a:off x="671585" y="521671"/>
              <a:ext cx="2664871"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Marques &amp; </a:t>
              </a:r>
              <a:r>
                <a:rPr lang="en-US" sz="1600" b="1" kern="1200" dirty="0" err="1" smtClean="0"/>
                <a:t>Morari</a:t>
              </a:r>
              <a:r>
                <a:rPr lang="en-US" sz="1600" b="1" kern="1200" dirty="0" smtClean="0"/>
                <a:t> 1986</a:t>
              </a:r>
              <a:endParaRPr lang="fa-IR" sz="1600" b="1" kern="1200" dirty="0"/>
            </a:p>
          </p:txBody>
        </p:sp>
      </p:grpSp>
      <p:grpSp>
        <p:nvGrpSpPr>
          <p:cNvPr id="89" name="Group 88"/>
          <p:cNvGrpSpPr/>
          <p:nvPr/>
        </p:nvGrpSpPr>
        <p:grpSpPr>
          <a:xfrm>
            <a:off x="5277566" y="2694406"/>
            <a:ext cx="2700019" cy="359999"/>
            <a:chOff x="654011" y="1382663"/>
            <a:chExt cx="2700019" cy="359999"/>
          </a:xfrm>
        </p:grpSpPr>
        <p:sp>
          <p:nvSpPr>
            <p:cNvPr id="90" name="Rounded Rectangle 89"/>
            <p:cNvSpPr/>
            <p:nvPr/>
          </p:nvSpPr>
          <p:spPr>
            <a:xfrm>
              <a:off x="654011" y="1382663"/>
              <a:ext cx="2700019" cy="359999"/>
            </a:xfrm>
            <a:prstGeom prst="roundRect">
              <a:avLst/>
            </a:prstGeom>
          </p:spPr>
          <p:style>
            <a:lnRef idx="2">
              <a:schemeClr val="dk1"/>
            </a:lnRef>
            <a:fillRef idx="1">
              <a:schemeClr val="lt1"/>
            </a:fillRef>
            <a:effectRef idx="0">
              <a:schemeClr val="dk1"/>
            </a:effectRef>
            <a:fontRef idx="minor">
              <a:schemeClr val="dk1"/>
            </a:fontRef>
          </p:style>
        </p:sp>
        <p:sp>
          <p:nvSpPr>
            <p:cNvPr id="91" name="Rounded Rectangle 4"/>
            <p:cNvSpPr/>
            <p:nvPr/>
          </p:nvSpPr>
          <p:spPr>
            <a:xfrm>
              <a:off x="671585" y="1400237"/>
              <a:ext cx="2664871"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err="1" smtClean="0"/>
                <a:t>Zho</a:t>
              </a:r>
              <a:r>
                <a:rPr lang="en-US" sz="1600" b="1" kern="1200" dirty="0" smtClean="0"/>
                <a:t> et al 2001</a:t>
              </a:r>
              <a:endParaRPr lang="fa-IR" sz="1600" b="1" kern="1200" dirty="0"/>
            </a:p>
          </p:txBody>
        </p:sp>
      </p:grpSp>
      <p:grpSp>
        <p:nvGrpSpPr>
          <p:cNvPr id="92" name="Group 91"/>
          <p:cNvGrpSpPr/>
          <p:nvPr/>
        </p:nvGrpSpPr>
        <p:grpSpPr>
          <a:xfrm>
            <a:off x="5292080" y="3212976"/>
            <a:ext cx="2700019" cy="359999"/>
            <a:chOff x="632802" y="1868000"/>
            <a:chExt cx="2700019" cy="359999"/>
          </a:xfrm>
        </p:grpSpPr>
        <p:sp>
          <p:nvSpPr>
            <p:cNvPr id="93" name="Rounded Rectangle 92"/>
            <p:cNvSpPr/>
            <p:nvPr/>
          </p:nvSpPr>
          <p:spPr>
            <a:xfrm>
              <a:off x="632802" y="1868000"/>
              <a:ext cx="2700019" cy="359999"/>
            </a:xfrm>
            <a:prstGeom prst="roundRect">
              <a:avLst/>
            </a:prstGeom>
          </p:spPr>
          <p:style>
            <a:lnRef idx="2">
              <a:schemeClr val="dk1"/>
            </a:lnRef>
            <a:fillRef idx="1">
              <a:schemeClr val="lt1"/>
            </a:fillRef>
            <a:effectRef idx="0">
              <a:schemeClr val="dk1"/>
            </a:effectRef>
            <a:fontRef idx="minor">
              <a:schemeClr val="dk1"/>
            </a:fontRef>
          </p:style>
        </p:sp>
        <p:sp>
          <p:nvSpPr>
            <p:cNvPr id="94" name="Rounded Rectangle 4"/>
            <p:cNvSpPr/>
            <p:nvPr/>
          </p:nvSpPr>
          <p:spPr>
            <a:xfrm>
              <a:off x="667950" y="1885574"/>
              <a:ext cx="2664871"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err="1" smtClean="0"/>
                <a:t>Baumrucker</a:t>
              </a:r>
              <a:r>
                <a:rPr lang="en-US" sz="1600" b="1" kern="1200" dirty="0" smtClean="0"/>
                <a:t> &amp; </a:t>
              </a:r>
              <a:r>
                <a:rPr lang="en-US" sz="1600" b="1" kern="1200" dirty="0" err="1" smtClean="0"/>
                <a:t>Biegler</a:t>
              </a:r>
              <a:r>
                <a:rPr lang="en-US" sz="1600" b="1" kern="1200" dirty="0" smtClean="0"/>
                <a:t> 2010</a:t>
              </a:r>
              <a:endParaRPr lang="fa-IR" sz="1600" b="1" kern="1200" dirty="0"/>
            </a:p>
          </p:txBody>
        </p:sp>
      </p:grpSp>
      <p:grpSp>
        <p:nvGrpSpPr>
          <p:cNvPr id="95" name="Group 94"/>
          <p:cNvGrpSpPr/>
          <p:nvPr/>
        </p:nvGrpSpPr>
        <p:grpSpPr>
          <a:xfrm>
            <a:off x="5292080" y="3645065"/>
            <a:ext cx="2700019" cy="359999"/>
            <a:chOff x="654011" y="2300047"/>
            <a:chExt cx="2700019" cy="359999"/>
          </a:xfrm>
        </p:grpSpPr>
        <p:sp>
          <p:nvSpPr>
            <p:cNvPr id="96" name="Rounded Rectangle 95"/>
            <p:cNvSpPr/>
            <p:nvPr/>
          </p:nvSpPr>
          <p:spPr>
            <a:xfrm>
              <a:off x="654011" y="2300047"/>
              <a:ext cx="2700019" cy="359999"/>
            </a:xfrm>
            <a:prstGeom prst="roundRect">
              <a:avLst/>
            </a:prstGeom>
          </p:spPr>
          <p:style>
            <a:lnRef idx="2">
              <a:schemeClr val="dk1"/>
            </a:lnRef>
            <a:fillRef idx="1">
              <a:schemeClr val="lt1"/>
            </a:fillRef>
            <a:effectRef idx="0">
              <a:schemeClr val="dk1"/>
            </a:effectRef>
            <a:fontRef idx="minor">
              <a:schemeClr val="dk1"/>
            </a:fontRef>
          </p:style>
        </p:sp>
        <p:sp>
          <p:nvSpPr>
            <p:cNvPr id="97" name="Rounded Rectangle 4"/>
            <p:cNvSpPr/>
            <p:nvPr/>
          </p:nvSpPr>
          <p:spPr>
            <a:xfrm>
              <a:off x="671585" y="2317621"/>
              <a:ext cx="2664871" cy="32485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err="1" smtClean="0"/>
                <a:t>Gopalakrishnan</a:t>
              </a:r>
              <a:r>
                <a:rPr lang="en-US" sz="1400" b="1" kern="1200" dirty="0" smtClean="0"/>
                <a:t> &amp; </a:t>
              </a:r>
              <a:r>
                <a:rPr lang="en-US" sz="1400" b="1" kern="1200" dirty="0" err="1" smtClean="0"/>
                <a:t>Biegler</a:t>
              </a:r>
              <a:r>
                <a:rPr lang="en-US" sz="1400" b="1" kern="1200" dirty="0" smtClean="0"/>
                <a:t> 2013</a:t>
              </a:r>
              <a:endParaRPr lang="fa-IR" sz="1400" b="1" kern="1200" dirty="0"/>
            </a:p>
          </p:txBody>
        </p:sp>
      </p:grpSp>
      <p:sp>
        <p:nvSpPr>
          <p:cNvPr id="98" name="TextBox 97"/>
          <p:cNvSpPr txBox="1"/>
          <p:nvPr/>
        </p:nvSpPr>
        <p:spPr>
          <a:xfrm>
            <a:off x="107504"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کاهش مصرف سوخت  در کمپرسورها  با کنترل بهینه شبکه</a:t>
            </a:r>
            <a:endParaRPr lang="fa-IR" b="1" dirty="0">
              <a:solidFill>
                <a:srgbClr val="FF0000"/>
              </a:solidFill>
              <a:cs typeface="B Nazanin" pitchFamily="2" charset="-78"/>
            </a:endParaRPr>
          </a:p>
        </p:txBody>
      </p:sp>
      <p:sp>
        <p:nvSpPr>
          <p:cNvPr id="99" name="TextBox 98"/>
          <p:cNvSpPr txBox="1"/>
          <p:nvPr/>
        </p:nvSpPr>
        <p:spPr>
          <a:xfrm>
            <a:off x="107504"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ارسال مقادیر مقرر بهینه  کمپرسورها با اندازه گیری فشار در نقاط مختلف شبکه</a:t>
            </a:r>
            <a:endParaRPr lang="fa-IR" b="1" dirty="0">
              <a:solidFill>
                <a:srgbClr val="FF0000"/>
              </a:solidFill>
              <a:cs typeface="B Nazanin" pitchFamily="2" charset="-78"/>
            </a:endParaRPr>
          </a:p>
        </p:txBody>
      </p:sp>
      <p:sp>
        <p:nvSpPr>
          <p:cNvPr id="100" name="TextBox 99"/>
          <p:cNvSpPr txBox="1"/>
          <p:nvPr/>
        </p:nvSpPr>
        <p:spPr>
          <a:xfrm>
            <a:off x="118108"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کنترل شار در شاخه های شبکه  با استفاده از الگوریتم پیش بین خطی </a:t>
            </a:r>
            <a:endParaRPr lang="fa-IR" b="1" dirty="0">
              <a:solidFill>
                <a:srgbClr val="FF0000"/>
              </a:solidFill>
              <a:cs typeface="B Nazanin" pitchFamily="2" charset="-78"/>
            </a:endParaRPr>
          </a:p>
        </p:txBody>
      </p:sp>
      <p:sp>
        <p:nvSpPr>
          <p:cNvPr id="101" name="TextBox 100"/>
          <p:cNvSpPr txBox="1"/>
          <p:nvPr/>
        </p:nvSpPr>
        <p:spPr>
          <a:xfrm>
            <a:off x="118108"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کنترل فشار در نقاط اصلی شبکه با استفاده از یک الگوریتم بهینه  و  با  درنظر گرفتن محدودیت ها</a:t>
            </a:r>
            <a:endParaRPr lang="fa-IR" b="1" dirty="0">
              <a:solidFill>
                <a:srgbClr val="FF0000"/>
              </a:solidFill>
              <a:cs typeface="B Nazanin" pitchFamily="2" charset="-78"/>
            </a:endParaRPr>
          </a:p>
        </p:txBody>
      </p:sp>
      <p:sp>
        <p:nvSpPr>
          <p:cNvPr id="102" name="TextBox 101"/>
          <p:cNvSpPr txBox="1"/>
          <p:nvPr/>
        </p:nvSpPr>
        <p:spPr>
          <a:xfrm>
            <a:off x="118108" y="6084004"/>
            <a:ext cx="8702364" cy="369332"/>
          </a:xfrm>
          <a:prstGeom prst="rect">
            <a:avLst/>
          </a:prstGeom>
          <a:noFill/>
        </p:spPr>
        <p:txBody>
          <a:bodyPr wrap="square" rtlCol="1">
            <a:spAutoFit/>
          </a:bodyPr>
          <a:lstStyle/>
          <a:p>
            <a:pPr algn="r" rtl="1"/>
            <a:r>
              <a:rPr lang="fa-IR" b="1" dirty="0" smtClean="0">
                <a:solidFill>
                  <a:srgbClr val="FF0000"/>
                </a:solidFill>
                <a:cs typeface="B Nazanin" pitchFamily="2" charset="-78"/>
              </a:rPr>
              <a:t>بهینه </a:t>
            </a:r>
            <a:r>
              <a:rPr lang="fa-IR" b="1" dirty="0">
                <a:solidFill>
                  <a:srgbClr val="FF0000"/>
                </a:solidFill>
                <a:cs typeface="B Nazanin" pitchFamily="2" charset="-78"/>
              </a:rPr>
              <a:t>کردن هزینه‌های عملیاتی ایستگاه تقویت </a:t>
            </a:r>
            <a:r>
              <a:rPr lang="fa-IR" b="1" dirty="0" smtClean="0">
                <a:solidFill>
                  <a:srgbClr val="FF0000"/>
                </a:solidFill>
                <a:cs typeface="B Nazanin" pitchFamily="2" charset="-78"/>
              </a:rPr>
              <a:t>فشار با استفاده الگوریتم  </a:t>
            </a:r>
            <a:r>
              <a:rPr lang="fa-IR" b="1" dirty="0">
                <a:solidFill>
                  <a:srgbClr val="FF0000"/>
                </a:solidFill>
                <a:cs typeface="B Nazanin" pitchFamily="2" charset="-78"/>
              </a:rPr>
              <a:t>پیش بین مدل </a:t>
            </a:r>
            <a:r>
              <a:rPr lang="fa-IR" b="1" dirty="0" smtClean="0">
                <a:solidFill>
                  <a:srgbClr val="FF0000"/>
                </a:solidFill>
                <a:cs typeface="B Nazanin" pitchFamily="2" charset="-78"/>
              </a:rPr>
              <a:t>غیرخطی</a:t>
            </a:r>
            <a:endParaRPr lang="en-US" b="1" dirty="0">
              <a:solidFill>
                <a:srgbClr val="FF0000"/>
              </a:solidFill>
              <a:cs typeface="B Nazanin" pitchFamily="2" charset="-78"/>
            </a:endParaRPr>
          </a:p>
        </p:txBody>
      </p:sp>
      <p:graphicFrame>
        <p:nvGraphicFramePr>
          <p:cNvPr id="103" name="Diagram 102"/>
          <p:cNvGraphicFramePr/>
          <p:nvPr>
            <p:extLst/>
          </p:nvPr>
        </p:nvGraphicFramePr>
        <p:xfrm>
          <a:off x="3481122" y="1090780"/>
          <a:ext cx="4907361" cy="4064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77"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6005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xit" presetSubtype="0" fill="hold" grpId="1"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8"/>
                                        </p:tgtEl>
                                      </p:cBhvr>
                                    </p:animEffect>
                                    <p:set>
                                      <p:cBhvr>
                                        <p:cTn id="39" dur="1" fill="hold">
                                          <p:stCondLst>
                                            <p:cond delay="499"/>
                                          </p:stCondLst>
                                        </p:cTn>
                                        <p:tgtEl>
                                          <p:spTgt spid="3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8"/>
                                        </p:tgtEl>
                                      </p:cBhvr>
                                    </p:animEffect>
                                    <p:set>
                                      <p:cBhvr>
                                        <p:cTn id="42" dur="1" fill="hold">
                                          <p:stCondLst>
                                            <p:cond delay="499"/>
                                          </p:stCondLst>
                                        </p:cTn>
                                        <p:tgtEl>
                                          <p:spTgt spid="6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2"/>
                                        </p:tgtEl>
                                      </p:cBhvr>
                                    </p:animEffect>
                                    <p:set>
                                      <p:cBhvr>
                                        <p:cTn id="58" dur="1" fill="hold">
                                          <p:stCondLst>
                                            <p:cond delay="499"/>
                                          </p:stCondLst>
                                        </p:cTn>
                                        <p:tgtEl>
                                          <p:spTgt spid="7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44"/>
                                        </p:tgtEl>
                                      </p:cBhvr>
                                    </p:animEffect>
                                    <p:set>
                                      <p:cBhvr>
                                        <p:cTn id="71" dur="1" fill="hold">
                                          <p:stCondLst>
                                            <p:cond delay="499"/>
                                          </p:stCondLst>
                                        </p:cTn>
                                        <p:tgtEl>
                                          <p:spTgt spid="4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73"/>
                                        </p:tgtEl>
                                      </p:cBhvr>
                                    </p:animEffect>
                                    <p:set>
                                      <p:cBhvr>
                                        <p:cTn id="74" dur="1" fill="hold">
                                          <p:stCondLst>
                                            <p:cond delay="499"/>
                                          </p:stCondLst>
                                        </p:cTn>
                                        <p:tgtEl>
                                          <p:spTgt spid="7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74"/>
                                        </p:tgtEl>
                                      </p:cBhvr>
                                    </p:animEffect>
                                    <p:set>
                                      <p:cBhvr>
                                        <p:cTn id="90" dur="1" fill="hold">
                                          <p:stCondLst>
                                            <p:cond delay="499"/>
                                          </p:stCondLst>
                                        </p:cTn>
                                        <p:tgtEl>
                                          <p:spTgt spid="7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75"/>
                                        </p:tgtEl>
                                      </p:cBhvr>
                                    </p:animEffect>
                                    <p:set>
                                      <p:cBhvr>
                                        <p:cTn id="106" dur="1" fill="hold">
                                          <p:stCondLst>
                                            <p:cond delay="499"/>
                                          </p:stCondLst>
                                        </p:cTn>
                                        <p:tgtEl>
                                          <p:spTgt spid="7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59"/>
                                        </p:tgtEl>
                                      </p:cBhvr>
                                    </p:animEffect>
                                    <p:set>
                                      <p:cBhvr>
                                        <p:cTn id="119" dur="1" fill="hold">
                                          <p:stCondLst>
                                            <p:cond delay="499"/>
                                          </p:stCondLst>
                                        </p:cTn>
                                        <p:tgtEl>
                                          <p:spTgt spid="5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76"/>
                                        </p:tgtEl>
                                      </p:cBhvr>
                                    </p:animEffect>
                                    <p:set>
                                      <p:cBhvr>
                                        <p:cTn id="122" dur="1" fill="hold">
                                          <p:stCondLst>
                                            <p:cond delay="499"/>
                                          </p:stCondLst>
                                        </p:cTn>
                                        <p:tgtEl>
                                          <p:spTgt spid="7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500"/>
                                        <p:tgtEl>
                                          <p:spTgt spid="7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62"/>
                                        </p:tgtEl>
                                      </p:cBhvr>
                                    </p:animEffect>
                                    <p:set>
                                      <p:cBhvr>
                                        <p:cTn id="135" dur="1" fill="hold">
                                          <p:stCondLst>
                                            <p:cond delay="499"/>
                                          </p:stCondLst>
                                        </p:cTn>
                                        <p:tgtEl>
                                          <p:spTgt spid="6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78"/>
                                        </p:tgtEl>
                                      </p:cBhvr>
                                    </p:animEffect>
                                    <p:set>
                                      <p:cBhvr>
                                        <p:cTn id="138" dur="1" fill="hold">
                                          <p:stCondLst>
                                            <p:cond delay="499"/>
                                          </p:stCondLst>
                                        </p:cTn>
                                        <p:tgtEl>
                                          <p:spTgt spid="78"/>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fade">
                                      <p:cBhvr>
                                        <p:cTn id="143" dur="500"/>
                                        <p:tgtEl>
                                          <p:spTgt spid="6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9"/>
                                        </p:tgtEl>
                                        <p:attrNameLst>
                                          <p:attrName>style.visibility</p:attrName>
                                        </p:attrNameLst>
                                      </p:cBhvr>
                                      <p:to>
                                        <p:strVal val="visible"/>
                                      </p:to>
                                    </p:set>
                                    <p:animEffect transition="in" filter="fade">
                                      <p:cBhvr>
                                        <p:cTn id="146" dur="500"/>
                                        <p:tgtEl>
                                          <p:spTgt spid="7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65"/>
                                        </p:tgtEl>
                                      </p:cBhvr>
                                    </p:animEffect>
                                    <p:set>
                                      <p:cBhvr>
                                        <p:cTn id="151" dur="1" fill="hold">
                                          <p:stCondLst>
                                            <p:cond delay="499"/>
                                          </p:stCondLst>
                                        </p:cTn>
                                        <p:tgtEl>
                                          <p:spTgt spid="6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79"/>
                                        </p:tgtEl>
                                      </p:cBhvr>
                                    </p:animEffect>
                                    <p:set>
                                      <p:cBhvr>
                                        <p:cTn id="154" dur="1" fill="hold">
                                          <p:stCondLst>
                                            <p:cond delay="499"/>
                                          </p:stCondLst>
                                        </p:cTn>
                                        <p:tgtEl>
                                          <p:spTgt spid="7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86"/>
                                        </p:tgtEl>
                                        <p:attrNameLst>
                                          <p:attrName>style.visibility</p:attrName>
                                        </p:attrNameLst>
                                      </p:cBhvr>
                                      <p:to>
                                        <p:strVal val="visible"/>
                                      </p:to>
                                    </p:set>
                                    <p:animEffect transition="in" filter="fade">
                                      <p:cBhvr>
                                        <p:cTn id="173" dur="500"/>
                                        <p:tgtEl>
                                          <p:spTgt spid="8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98"/>
                                        </p:tgtEl>
                                        <p:attrNameLst>
                                          <p:attrName>style.visibility</p:attrName>
                                        </p:attrNameLst>
                                      </p:cBhvr>
                                      <p:to>
                                        <p:strVal val="visible"/>
                                      </p:to>
                                    </p:set>
                                    <p:animEffect transition="in" filter="fade">
                                      <p:cBhvr>
                                        <p:cTn id="176" dur="500"/>
                                        <p:tgtEl>
                                          <p:spTgt spid="98"/>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nodeType="clickEffect">
                                  <p:stCondLst>
                                    <p:cond delay="0"/>
                                  </p:stCondLst>
                                  <p:childTnLst>
                                    <p:animEffect transition="out" filter="fade">
                                      <p:cBhvr>
                                        <p:cTn id="180" dur="500"/>
                                        <p:tgtEl>
                                          <p:spTgt spid="86"/>
                                        </p:tgtEl>
                                      </p:cBhvr>
                                    </p:animEffect>
                                    <p:set>
                                      <p:cBhvr>
                                        <p:cTn id="181" dur="1" fill="hold">
                                          <p:stCondLst>
                                            <p:cond delay="499"/>
                                          </p:stCondLst>
                                        </p:cTn>
                                        <p:tgtEl>
                                          <p:spTgt spid="86"/>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98"/>
                                        </p:tgtEl>
                                      </p:cBhvr>
                                    </p:animEffect>
                                    <p:set>
                                      <p:cBhvr>
                                        <p:cTn id="184" dur="1" fill="hold">
                                          <p:stCondLst>
                                            <p:cond delay="499"/>
                                          </p:stCondLst>
                                        </p:cTn>
                                        <p:tgtEl>
                                          <p:spTgt spid="98"/>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83"/>
                                        </p:tgtEl>
                                        <p:attrNameLst>
                                          <p:attrName>style.visibility</p:attrName>
                                        </p:attrNameLst>
                                      </p:cBhvr>
                                      <p:to>
                                        <p:strVal val="visible"/>
                                      </p:to>
                                    </p:set>
                                    <p:animEffect transition="in" filter="fade">
                                      <p:cBhvr>
                                        <p:cTn id="189" dur="500"/>
                                        <p:tgtEl>
                                          <p:spTgt spid="8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99"/>
                                        </p:tgtEl>
                                        <p:attrNameLst>
                                          <p:attrName>style.visibility</p:attrName>
                                        </p:attrNameLst>
                                      </p:cBhvr>
                                      <p:to>
                                        <p:strVal val="visible"/>
                                      </p:to>
                                    </p:set>
                                    <p:animEffect transition="in" filter="fade">
                                      <p:cBhvr>
                                        <p:cTn id="192" dur="500"/>
                                        <p:tgtEl>
                                          <p:spTgt spid="9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nodeType="clickEffect">
                                  <p:stCondLst>
                                    <p:cond delay="0"/>
                                  </p:stCondLst>
                                  <p:childTnLst>
                                    <p:animEffect transition="out" filter="fade">
                                      <p:cBhvr>
                                        <p:cTn id="196" dur="500"/>
                                        <p:tgtEl>
                                          <p:spTgt spid="83"/>
                                        </p:tgtEl>
                                      </p:cBhvr>
                                    </p:animEffect>
                                    <p:set>
                                      <p:cBhvr>
                                        <p:cTn id="197" dur="1" fill="hold">
                                          <p:stCondLst>
                                            <p:cond delay="499"/>
                                          </p:stCondLst>
                                        </p:cTn>
                                        <p:tgtEl>
                                          <p:spTgt spid="8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99"/>
                                        </p:tgtEl>
                                      </p:cBhvr>
                                    </p:animEffect>
                                    <p:set>
                                      <p:cBhvr>
                                        <p:cTn id="200" dur="1" fill="hold">
                                          <p:stCondLst>
                                            <p:cond delay="499"/>
                                          </p:stCondLst>
                                        </p:cTn>
                                        <p:tgtEl>
                                          <p:spTgt spid="99"/>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89"/>
                                        </p:tgtEl>
                                        <p:attrNameLst>
                                          <p:attrName>style.visibility</p:attrName>
                                        </p:attrNameLst>
                                      </p:cBhvr>
                                      <p:to>
                                        <p:strVal val="visible"/>
                                      </p:to>
                                    </p:set>
                                    <p:animEffect transition="in" filter="fade">
                                      <p:cBhvr>
                                        <p:cTn id="205" dur="500"/>
                                        <p:tgtEl>
                                          <p:spTgt spid="8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00"/>
                                        </p:tgtEl>
                                        <p:attrNameLst>
                                          <p:attrName>style.visibility</p:attrName>
                                        </p:attrNameLst>
                                      </p:cBhvr>
                                      <p:to>
                                        <p:strVal val="visible"/>
                                      </p:to>
                                    </p:set>
                                    <p:animEffect transition="in" filter="fade">
                                      <p:cBhvr>
                                        <p:cTn id="208" dur="500"/>
                                        <p:tgtEl>
                                          <p:spTgt spid="100"/>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nodeType="clickEffect">
                                  <p:stCondLst>
                                    <p:cond delay="0"/>
                                  </p:stCondLst>
                                  <p:childTnLst>
                                    <p:animEffect transition="out" filter="fade">
                                      <p:cBhvr>
                                        <p:cTn id="212" dur="500"/>
                                        <p:tgtEl>
                                          <p:spTgt spid="89"/>
                                        </p:tgtEl>
                                      </p:cBhvr>
                                    </p:animEffect>
                                    <p:set>
                                      <p:cBhvr>
                                        <p:cTn id="213" dur="1" fill="hold">
                                          <p:stCondLst>
                                            <p:cond delay="499"/>
                                          </p:stCondLst>
                                        </p:cTn>
                                        <p:tgtEl>
                                          <p:spTgt spid="89"/>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100"/>
                                        </p:tgtEl>
                                      </p:cBhvr>
                                    </p:animEffect>
                                    <p:set>
                                      <p:cBhvr>
                                        <p:cTn id="216" dur="1" fill="hold">
                                          <p:stCondLst>
                                            <p:cond delay="499"/>
                                          </p:stCondLst>
                                        </p:cTn>
                                        <p:tgtEl>
                                          <p:spTgt spid="100"/>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fade">
                                      <p:cBhvr>
                                        <p:cTn id="221" dur="500"/>
                                        <p:tgtEl>
                                          <p:spTgt spid="92"/>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01"/>
                                        </p:tgtEl>
                                        <p:attrNameLst>
                                          <p:attrName>style.visibility</p:attrName>
                                        </p:attrNameLst>
                                      </p:cBhvr>
                                      <p:to>
                                        <p:strVal val="visible"/>
                                      </p:to>
                                    </p:set>
                                    <p:animEffect transition="in" filter="fade">
                                      <p:cBhvr>
                                        <p:cTn id="224" dur="500"/>
                                        <p:tgtEl>
                                          <p:spTgt spid="101"/>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92"/>
                                        </p:tgtEl>
                                      </p:cBhvr>
                                    </p:animEffect>
                                    <p:set>
                                      <p:cBhvr>
                                        <p:cTn id="229" dur="1" fill="hold">
                                          <p:stCondLst>
                                            <p:cond delay="499"/>
                                          </p:stCondLst>
                                        </p:cTn>
                                        <p:tgtEl>
                                          <p:spTgt spid="92"/>
                                        </p:tgtEl>
                                        <p:attrNameLst>
                                          <p:attrName>style.visibility</p:attrName>
                                        </p:attrNameLst>
                                      </p:cBhvr>
                                      <p:to>
                                        <p:strVal val="hidden"/>
                                      </p:to>
                                    </p:set>
                                  </p:childTnLst>
                                </p:cTn>
                              </p:par>
                              <p:par>
                                <p:cTn id="230" presetID="10" presetClass="exit" presetSubtype="0" fill="hold" grpId="1" nodeType="withEffect">
                                  <p:stCondLst>
                                    <p:cond delay="0"/>
                                  </p:stCondLst>
                                  <p:childTnLst>
                                    <p:animEffect transition="out" filter="fade">
                                      <p:cBhvr>
                                        <p:cTn id="231" dur="500"/>
                                        <p:tgtEl>
                                          <p:spTgt spid="101"/>
                                        </p:tgtEl>
                                      </p:cBhvr>
                                    </p:animEffect>
                                    <p:set>
                                      <p:cBhvr>
                                        <p:cTn id="232" dur="1" fill="hold">
                                          <p:stCondLst>
                                            <p:cond delay="499"/>
                                          </p:stCondLst>
                                        </p:cTn>
                                        <p:tgtEl>
                                          <p:spTgt spid="101"/>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95"/>
                                        </p:tgtEl>
                                        <p:attrNameLst>
                                          <p:attrName>style.visibility</p:attrName>
                                        </p:attrNameLst>
                                      </p:cBhvr>
                                      <p:to>
                                        <p:strVal val="visible"/>
                                      </p:to>
                                    </p:set>
                                    <p:animEffect transition="in" filter="fade">
                                      <p:cBhvr>
                                        <p:cTn id="237" dur="500"/>
                                        <p:tgtEl>
                                          <p:spTgt spid="95"/>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02"/>
                                        </p:tgtEl>
                                        <p:attrNameLst>
                                          <p:attrName>style.visibility</p:attrName>
                                        </p:attrNameLst>
                                      </p:cBhvr>
                                      <p:to>
                                        <p:strVal val="visible"/>
                                      </p:to>
                                    </p:set>
                                    <p:animEffect transition="in" filter="fade">
                                      <p:cBhvr>
                                        <p:cTn id="240" dur="500"/>
                                        <p:tgtEl>
                                          <p:spTgt spid="102"/>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nodeType="clickEffect">
                                  <p:stCondLst>
                                    <p:cond delay="0"/>
                                  </p:stCondLst>
                                  <p:childTnLst>
                                    <p:animEffect transition="out" filter="fade">
                                      <p:cBhvr>
                                        <p:cTn id="244" dur="500"/>
                                        <p:tgtEl>
                                          <p:spTgt spid="95"/>
                                        </p:tgtEl>
                                      </p:cBhvr>
                                    </p:animEffect>
                                    <p:set>
                                      <p:cBhvr>
                                        <p:cTn id="245" dur="1" fill="hold">
                                          <p:stCondLst>
                                            <p:cond delay="499"/>
                                          </p:stCondLst>
                                        </p:cTn>
                                        <p:tgtEl>
                                          <p:spTgt spid="95"/>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10" presetClass="exit" presetSubtype="0" fill="hold" grpId="1" nodeType="clickEffect">
                                  <p:stCondLst>
                                    <p:cond delay="0"/>
                                  </p:stCondLst>
                                  <p:childTnLst>
                                    <p:animEffect transition="out" filter="fade">
                                      <p:cBhvr>
                                        <p:cTn id="249" dur="500"/>
                                        <p:tgtEl>
                                          <p:spTgt spid="33"/>
                                        </p:tgtEl>
                                      </p:cBhvr>
                                    </p:animEffect>
                                    <p:set>
                                      <p:cBhvr>
                                        <p:cTn id="250" dur="1" fill="hold">
                                          <p:stCondLst>
                                            <p:cond delay="499"/>
                                          </p:stCondLst>
                                        </p:cTn>
                                        <p:tgtEl>
                                          <p:spTgt spid="33"/>
                                        </p:tgtEl>
                                        <p:attrNameLst>
                                          <p:attrName>style.visibility</p:attrName>
                                        </p:attrNameLst>
                                      </p:cBhvr>
                                      <p:to>
                                        <p:strVal val="hidden"/>
                                      </p:to>
                                    </p:set>
                                  </p:childTnLst>
                                </p:cTn>
                              </p:par>
                              <p:par>
                                <p:cTn id="251" presetID="10" presetClass="exit" presetSubtype="0" fill="hold" grpId="1" nodeType="withEffect">
                                  <p:stCondLst>
                                    <p:cond delay="0"/>
                                  </p:stCondLst>
                                  <p:childTnLst>
                                    <p:animEffect transition="out" filter="fade">
                                      <p:cBhvr>
                                        <p:cTn id="252" dur="500"/>
                                        <p:tgtEl>
                                          <p:spTgt spid="82"/>
                                        </p:tgtEl>
                                      </p:cBhvr>
                                    </p:animEffect>
                                    <p:set>
                                      <p:cBhvr>
                                        <p:cTn id="253" dur="1" fill="hold">
                                          <p:stCondLst>
                                            <p:cond delay="499"/>
                                          </p:stCondLst>
                                        </p:cTn>
                                        <p:tgtEl>
                                          <p:spTgt spid="82"/>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500"/>
                                        <p:tgtEl>
                                          <p:spTgt spid="102"/>
                                        </p:tgtEl>
                                      </p:cBhvr>
                                    </p:animEffect>
                                    <p:set>
                                      <p:cBhvr>
                                        <p:cTn id="256" dur="1" fill="hold">
                                          <p:stCondLst>
                                            <p:cond delay="499"/>
                                          </p:stCondLst>
                                        </p:cTn>
                                        <p:tgtEl>
                                          <p:spTgt spid="102"/>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34"/>
                                        </p:tgtEl>
                                        <p:attrNameLst>
                                          <p:attrName>style.visibility</p:attrName>
                                        </p:attrNameLst>
                                      </p:cBhvr>
                                      <p:to>
                                        <p:strVal val="visible"/>
                                      </p:to>
                                    </p:set>
                                    <p:animEffect transition="in" filter="fade">
                                      <p:cBhvr>
                                        <p:cTn id="261" dur="500"/>
                                        <p:tgtEl>
                                          <p:spTgt spid="34"/>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34"/>
                                        </p:tgtEl>
                                      </p:cBhvr>
                                    </p:animEffect>
                                    <p:set>
                                      <p:cBhvr>
                                        <p:cTn id="26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Graphic spid="36" grpId="0">
        <p:bldAsOne/>
      </p:bldGraphic>
      <p:bldGraphic spid="36" grpId="1">
        <p:bldAsOne/>
      </p:bldGraphic>
      <p:bldGraphic spid="37" grpId="0">
        <p:bldAsOne/>
      </p:bldGraphic>
      <p:bldGraphic spid="37" grpId="1">
        <p:bldAsOne/>
      </p:bldGraphic>
      <p:bldP spid="68" grpId="0"/>
      <p:bldP spid="68" grpId="1"/>
      <p:bldP spid="72" grpId="0"/>
      <p:bldP spid="72" grpId="1"/>
      <p:bldP spid="73" grpId="0"/>
      <p:bldP spid="73" grpId="1"/>
      <p:bldP spid="74" grpId="0"/>
      <p:bldP spid="74" grpId="1"/>
      <p:bldP spid="75" grpId="0"/>
      <p:bldP spid="75" grpId="1"/>
      <p:bldP spid="76" grpId="0"/>
      <p:bldP spid="76" grpId="1"/>
      <p:bldP spid="78" grpId="0"/>
      <p:bldP spid="78" grpId="1"/>
      <p:bldP spid="79" grpId="0"/>
      <p:bldP spid="79" grpId="1"/>
      <p:bldGraphic spid="82" grpId="0">
        <p:bldAsOne/>
      </p:bldGraphic>
      <p:bldGraphic spid="82" grpId="1">
        <p:bldAsOne/>
      </p:bldGraphic>
      <p:bldP spid="98" grpId="0"/>
      <p:bldP spid="98" grpId="1"/>
      <p:bldP spid="99" grpId="0"/>
      <p:bldP spid="99" grpId="1"/>
      <p:bldP spid="100" grpId="0"/>
      <p:bldP spid="100" grpId="1"/>
      <p:bldP spid="101" grpId="0"/>
      <p:bldP spid="101" grpId="1"/>
      <p:bldP spid="102" grpId="0"/>
      <p:bldP spid="10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05239" y="1124744"/>
            <a:ext cx="4536504" cy="523220"/>
          </a:xfrm>
          <a:prstGeom prst="rect">
            <a:avLst/>
          </a:prstGeom>
          <a:noFill/>
        </p:spPr>
        <p:txBody>
          <a:bodyPr wrap="square" rtlCol="1">
            <a:spAutoFit/>
          </a:bodyPr>
          <a:lstStyle/>
          <a:p>
            <a:r>
              <a:rPr lang="fa-IR" sz="2800" b="1" dirty="0" smtClean="0">
                <a:cs typeface="B Nazanin" pitchFamily="2" charset="-78"/>
              </a:rPr>
              <a:t>فلسفه و ماهیت شبیه سازی:</a:t>
            </a:r>
            <a:endParaRPr lang="fa-IR" sz="2800" b="1" dirty="0">
              <a:cs typeface="B Nazanin" pitchFamily="2" charset="-78"/>
            </a:endParaRPr>
          </a:p>
        </p:txBody>
      </p:sp>
      <p:sp>
        <p:nvSpPr>
          <p:cNvPr id="13" name="TextBox 12"/>
          <p:cNvSpPr txBox="1"/>
          <p:nvPr/>
        </p:nvSpPr>
        <p:spPr>
          <a:xfrm>
            <a:off x="878374" y="1938640"/>
            <a:ext cx="7280860" cy="646331"/>
          </a:xfrm>
          <a:prstGeom prst="rect">
            <a:avLst/>
          </a:prstGeom>
          <a:noFill/>
        </p:spPr>
        <p:txBody>
          <a:bodyPr wrap="square" rtlCol="1">
            <a:spAutoFit/>
          </a:bodyPr>
          <a:lstStyle/>
          <a:p>
            <a:pPr algn="r" rtl="1"/>
            <a:r>
              <a:rPr lang="fa-IR" b="1" dirty="0">
                <a:cs typeface="B Nazanin" pitchFamily="2" charset="-78"/>
              </a:rPr>
              <a:t>"</a:t>
            </a:r>
            <a:r>
              <a:rPr lang="fa-IR" b="1" dirty="0">
                <a:solidFill>
                  <a:srgbClr val="FF0000"/>
                </a:solidFill>
                <a:cs typeface="B Nazanin" pitchFamily="2" charset="-78"/>
              </a:rPr>
              <a:t>با به کار انداختن شبکه به وسیله متغیرهای کنترلی در دست و مرزهای از پیش تعین شده چه اتفاقاتی روی می‌دهد؟</a:t>
            </a:r>
            <a:r>
              <a:rPr lang="fa-IR" b="1" dirty="0">
                <a:cs typeface="B Nazanin" pitchFamily="2" charset="-78"/>
              </a:rPr>
              <a:t>"</a:t>
            </a:r>
            <a:endParaRPr lang="en-US" b="1" dirty="0">
              <a:cs typeface="B Nazanin" pitchFamily="2" charset="-78"/>
            </a:endParaRPr>
          </a:p>
        </p:txBody>
      </p:sp>
      <p:graphicFrame>
        <p:nvGraphicFramePr>
          <p:cNvPr id="16" name="Diagram 15"/>
          <p:cNvGraphicFramePr/>
          <p:nvPr>
            <p:extLst/>
          </p:nvPr>
        </p:nvGraphicFramePr>
        <p:xfrm>
          <a:off x="1470804"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ابزارشناسی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07656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783080" y="868244"/>
          <a:ext cx="60960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nvPr>
        </p:nvGraphicFramePr>
        <p:xfrm>
          <a:off x="395536" y="1757040"/>
          <a:ext cx="4117161" cy="3544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روش های بهینه سازی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42431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910532" y="3429000"/>
            <a:ext cx="1361270" cy="523220"/>
          </a:xfrm>
          <a:prstGeom prst="rect">
            <a:avLst/>
          </a:prstGeom>
        </p:spPr>
        <p:txBody>
          <a:bodyPr wrap="none">
            <a:spAutoFit/>
          </a:bodyPr>
          <a:lstStyle/>
          <a:p>
            <a:r>
              <a:rPr lang="fa-IR" sz="2800" b="1" dirty="0">
                <a:cs typeface="B Nazanin" pitchFamily="2" charset="-78"/>
              </a:rPr>
              <a:t>تابع </a:t>
            </a:r>
            <a:r>
              <a:rPr lang="fa-IR" sz="2800" b="1" dirty="0" smtClean="0">
                <a:cs typeface="B Nazanin" pitchFamily="2" charset="-78"/>
              </a:rPr>
              <a:t>هدف</a:t>
            </a:r>
            <a:endParaRPr lang="fa-IR" sz="2800" b="1" dirty="0">
              <a:cs typeface="B Nazanin" pitchFamily="2" charset="-78"/>
            </a:endParaRPr>
          </a:p>
        </p:txBody>
      </p:sp>
      <p:sp>
        <p:nvSpPr>
          <p:cNvPr id="18" name="Rectangle 17"/>
          <p:cNvSpPr/>
          <p:nvPr/>
        </p:nvSpPr>
        <p:spPr>
          <a:xfrm>
            <a:off x="3275856" y="1484784"/>
            <a:ext cx="5061731" cy="1938992"/>
          </a:xfrm>
          <a:prstGeom prst="rect">
            <a:avLst/>
          </a:prstGeom>
        </p:spPr>
        <p:txBody>
          <a:bodyPr wrap="square">
            <a:spAutoFit/>
          </a:bodyPr>
          <a:lstStyle/>
          <a:p>
            <a:pPr marL="342900" lvl="0" indent="-342900" algn="r" rtl="1">
              <a:lnSpc>
                <a:spcPct val="150000"/>
              </a:lnSpc>
              <a:buFont typeface="Arial" pitchFamily="34" charset="0"/>
              <a:buChar char="•"/>
            </a:pPr>
            <a:r>
              <a:rPr lang="fa-IR" sz="2000" b="1" dirty="0">
                <a:cs typeface="B Nazanin" pitchFamily="2" charset="-78"/>
              </a:rPr>
              <a:t>قطر خطوط لوله </a:t>
            </a:r>
            <a:endParaRPr lang="en-US" sz="2000" b="1" dirty="0">
              <a:cs typeface="B Nazanin" pitchFamily="2" charset="-78"/>
            </a:endParaRPr>
          </a:p>
          <a:p>
            <a:pPr marL="342900" lvl="0" indent="-342900" algn="r" rtl="1">
              <a:lnSpc>
                <a:spcPct val="150000"/>
              </a:lnSpc>
              <a:buFont typeface="Arial" pitchFamily="34" charset="0"/>
              <a:buChar char="•"/>
            </a:pPr>
            <a:r>
              <a:rPr lang="fa-IR" sz="2000" b="1" dirty="0">
                <a:cs typeface="B Nazanin" pitchFamily="2" charset="-78"/>
              </a:rPr>
              <a:t>جایگاه هر کمپرسور در خط لوله </a:t>
            </a:r>
            <a:endParaRPr lang="en-US" sz="2000" b="1" dirty="0">
              <a:cs typeface="B Nazanin" pitchFamily="2" charset="-78"/>
            </a:endParaRPr>
          </a:p>
          <a:p>
            <a:pPr marL="342900" lvl="0" indent="-342900" algn="r" rtl="1">
              <a:lnSpc>
                <a:spcPct val="150000"/>
              </a:lnSpc>
              <a:buFont typeface="Arial" pitchFamily="34" charset="0"/>
              <a:buChar char="•"/>
            </a:pPr>
            <a:r>
              <a:rPr lang="fa-IR" sz="2000" b="1" dirty="0">
                <a:cs typeface="B Nazanin" pitchFamily="2" charset="-78"/>
              </a:rPr>
              <a:t>دبی عبوری از خط لوله</a:t>
            </a:r>
            <a:endParaRPr lang="en-US" sz="2000" b="1" dirty="0">
              <a:cs typeface="B Nazanin" pitchFamily="2" charset="-78"/>
            </a:endParaRPr>
          </a:p>
          <a:p>
            <a:pPr marL="342900" indent="-342900" algn="r" rtl="1">
              <a:lnSpc>
                <a:spcPct val="150000"/>
              </a:lnSpc>
              <a:buFont typeface="Arial" pitchFamily="34" charset="0"/>
              <a:buChar char="•"/>
            </a:pPr>
            <a:r>
              <a:rPr lang="fa-IR" sz="2000" b="1" dirty="0">
                <a:cs typeface="B Nazanin" pitchFamily="2" charset="-78"/>
              </a:rPr>
              <a:t>فشار عملیاتی خط لوله یا نسبت تراکم کمپرسور</a:t>
            </a:r>
          </a:p>
        </p:txBody>
      </p:sp>
      <p:sp>
        <p:nvSpPr>
          <p:cNvPr id="19" name="TextBox 18"/>
          <p:cNvSpPr txBox="1"/>
          <p:nvPr/>
        </p:nvSpPr>
        <p:spPr>
          <a:xfrm>
            <a:off x="4519097" y="980728"/>
            <a:ext cx="3869388" cy="523220"/>
          </a:xfrm>
          <a:prstGeom prst="rect">
            <a:avLst/>
          </a:prstGeom>
          <a:noFill/>
        </p:spPr>
        <p:txBody>
          <a:bodyPr wrap="square" rtlCol="1">
            <a:spAutoFit/>
          </a:bodyPr>
          <a:lstStyle/>
          <a:p>
            <a:r>
              <a:rPr lang="fa-IR" sz="2800" b="1" dirty="0" smtClean="0">
                <a:cs typeface="B Nazanin" pitchFamily="2" charset="-78"/>
              </a:rPr>
              <a:t>متغیرهای تصمیم گیری</a:t>
            </a:r>
            <a:endParaRPr lang="fa-IR" sz="2800" b="1" dirty="0">
              <a:cs typeface="B Nazanin" pitchFamily="2" charset="-78"/>
            </a:endParaRPr>
          </a:p>
        </p:txBody>
      </p:sp>
      <p:sp>
        <p:nvSpPr>
          <p:cNvPr id="20" name="TextBox 19"/>
          <p:cNvSpPr txBox="1"/>
          <p:nvPr/>
        </p:nvSpPr>
        <p:spPr>
          <a:xfrm>
            <a:off x="1526726" y="3903439"/>
            <a:ext cx="6375299" cy="400110"/>
          </a:xfrm>
          <a:prstGeom prst="rect">
            <a:avLst/>
          </a:prstGeom>
          <a:noFill/>
        </p:spPr>
        <p:txBody>
          <a:bodyPr wrap="square" rtlCol="1">
            <a:spAutoFit/>
          </a:bodyPr>
          <a:lstStyle/>
          <a:p>
            <a:r>
              <a:rPr lang="fa-IR" sz="2000" b="1" dirty="0" smtClean="0">
                <a:cs typeface="B Nazanin" pitchFamily="2" charset="-78"/>
              </a:rPr>
              <a:t>شاخص        </a:t>
            </a:r>
            <a:r>
              <a:rPr lang="en-US" sz="2000" b="1" dirty="0" smtClean="0">
                <a:cs typeface="B Nazanin" pitchFamily="2" charset="-78"/>
              </a:rPr>
              <a:t>(ATCI)</a:t>
            </a:r>
            <a:r>
              <a:rPr lang="fa-IR" sz="2000" b="1" dirty="0" smtClean="0">
                <a:cs typeface="B Nazanin" pitchFamily="2" charset="-78"/>
              </a:rPr>
              <a:t> </a:t>
            </a:r>
            <a:r>
              <a:rPr lang="en-US" sz="2000" b="1" dirty="0" smtClean="0">
                <a:cs typeface="B Nazanin" pitchFamily="2" charset="-78"/>
              </a:rPr>
              <a:t>Actualized Transport Cost Index</a:t>
            </a:r>
            <a:endParaRPr lang="fa-IR" sz="2000" b="1" dirty="0">
              <a:cs typeface="B Nazanin" pitchFamily="2" charset="-78"/>
            </a:endParaRPr>
          </a:p>
        </p:txBody>
      </p:sp>
      <p:sp>
        <p:nvSpPr>
          <p:cNvPr id="36" name="TextBox 35"/>
          <p:cNvSpPr txBox="1"/>
          <p:nvPr/>
        </p:nvSpPr>
        <p:spPr>
          <a:xfrm>
            <a:off x="5739712" y="4653136"/>
            <a:ext cx="2532090" cy="523220"/>
          </a:xfrm>
          <a:prstGeom prst="rect">
            <a:avLst/>
          </a:prstGeom>
          <a:noFill/>
        </p:spPr>
        <p:txBody>
          <a:bodyPr wrap="square" rtlCol="1">
            <a:spAutoFit/>
          </a:bodyPr>
          <a:lstStyle/>
          <a:p>
            <a:r>
              <a:rPr lang="fa-IR" sz="2800" b="1" dirty="0" smtClean="0">
                <a:cs typeface="B Nazanin" pitchFamily="2" charset="-78"/>
              </a:rPr>
              <a:t>روش بهینه سازی </a:t>
            </a:r>
            <a:endParaRPr lang="fa-IR" sz="2800" b="1" dirty="0">
              <a:cs typeface="B Nazanin" pitchFamily="2" charset="-78"/>
            </a:endParaRPr>
          </a:p>
        </p:txBody>
      </p:sp>
      <p:grpSp>
        <p:nvGrpSpPr>
          <p:cNvPr id="38" name="Group 37"/>
          <p:cNvGrpSpPr/>
          <p:nvPr/>
        </p:nvGrpSpPr>
        <p:grpSpPr>
          <a:xfrm>
            <a:off x="179512" y="1556792"/>
            <a:ext cx="4528442" cy="3470420"/>
            <a:chOff x="1769303" y="1970306"/>
            <a:chExt cx="5182765" cy="2644844"/>
          </a:xfrm>
        </p:grpSpPr>
        <p:grpSp>
          <p:nvGrpSpPr>
            <p:cNvPr id="39" name="Group 38"/>
            <p:cNvGrpSpPr/>
            <p:nvPr/>
          </p:nvGrpSpPr>
          <p:grpSpPr>
            <a:xfrm>
              <a:off x="1839855" y="1970306"/>
              <a:ext cx="5112213" cy="2596686"/>
              <a:chOff x="1839855" y="1970306"/>
              <a:chExt cx="5112213" cy="2596686"/>
            </a:xfrm>
          </p:grpSpPr>
          <p:pic>
            <p:nvPicPr>
              <p:cNvPr id="42" name="Picture 4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855" y="1970306"/>
                <a:ext cx="5112213" cy="2596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367" y="3724184"/>
                <a:ext cx="1006994" cy="658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634" y="3698027"/>
                <a:ext cx="967428" cy="649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1" name="TextBox 40"/>
            <p:cNvSpPr txBox="1"/>
            <p:nvPr/>
          </p:nvSpPr>
          <p:spPr>
            <a:xfrm>
              <a:off x="1769303" y="4352084"/>
              <a:ext cx="1858986" cy="263066"/>
            </a:xfrm>
            <a:prstGeom prst="rect">
              <a:avLst/>
            </a:prstGeom>
            <a:noFill/>
          </p:spPr>
          <p:txBody>
            <a:bodyPr wrap="square" rtlCol="1">
              <a:spAutoFit/>
            </a:bodyPr>
            <a:lstStyle/>
            <a:p>
              <a:pPr algn="l"/>
              <a:r>
                <a:rPr lang="en-US" dirty="0" smtClean="0">
                  <a:cs typeface="B Nazanin" pitchFamily="2" charset="-78"/>
                </a:rPr>
                <a:t>Aspen HYSYS</a:t>
              </a:r>
              <a:endParaRPr lang="fa-IR" dirty="0">
                <a:cs typeface="B Nazanin" pitchFamily="2" charset="-78"/>
              </a:endParaRPr>
            </a:p>
          </p:txBody>
        </p:sp>
      </p:grpSp>
      <p:sp>
        <p:nvSpPr>
          <p:cNvPr id="45" name="TextBox 44"/>
          <p:cNvSpPr txBox="1"/>
          <p:nvPr/>
        </p:nvSpPr>
        <p:spPr>
          <a:xfrm>
            <a:off x="6129932" y="5335748"/>
            <a:ext cx="2129605" cy="491236"/>
          </a:xfrm>
          <a:prstGeom prst="rect">
            <a:avLst/>
          </a:prstGeom>
          <a:noFill/>
        </p:spPr>
        <p:txBody>
          <a:bodyPr wrap="none" rtlCol="1">
            <a:spAutoFit/>
          </a:bodyPr>
          <a:lstStyle/>
          <a:p>
            <a:r>
              <a:rPr lang="fa-IR" b="1" dirty="0" smtClean="0">
                <a:cs typeface="B Nazanin" pitchFamily="2" charset="-78"/>
              </a:rPr>
              <a:t>الگوریتم  ژنتیک</a:t>
            </a:r>
            <a:endParaRPr lang="fa-IR" b="1" dirty="0">
              <a:cs typeface="B Nazanin" pitchFamily="2" charset="-78"/>
            </a:endParaRPr>
          </a:p>
        </p:txBody>
      </p:sp>
      <p:pic>
        <p:nvPicPr>
          <p:cNvPr id="46" name="Picture 4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666" y="1340768"/>
            <a:ext cx="4045822" cy="3789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روال بهینه سازی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0256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07210"/>
            <a:ext cx="8229600" cy="1143000"/>
          </a:xfrm>
        </p:spPr>
        <p:txBody>
          <a:bodyPr>
            <a:normAutofit/>
          </a:bodyPr>
          <a:lstStyle/>
          <a:p>
            <a:pPr algn="r"/>
            <a:r>
              <a:rPr lang="fa-IR" sz="2400" b="1" dirty="0" smtClean="0">
                <a:cs typeface="B Nazanin" pitchFamily="2" charset="-78"/>
              </a:rPr>
              <a:t>محاسبه شاخص   </a:t>
            </a:r>
            <a:r>
              <a:rPr lang="en-US" sz="2400" b="1" dirty="0" smtClean="0">
                <a:latin typeface="Californian FB" pitchFamily="18" charset="0"/>
              </a:rPr>
              <a:t>ATCI</a:t>
            </a:r>
            <a:endParaRPr lang="fa-IR" sz="2400" b="1" dirty="0">
              <a:latin typeface="Californian FB" pitchFamily="18" charset="0"/>
            </a:endParaRPr>
          </a:p>
        </p:txBody>
      </p:sp>
      <p:graphicFrame>
        <p:nvGraphicFramePr>
          <p:cNvPr id="4" name="Diagram 3"/>
          <p:cNvGraphicFramePr/>
          <p:nvPr>
            <p:extLst/>
          </p:nvPr>
        </p:nvGraphicFramePr>
        <p:xfrm>
          <a:off x="467544" y="908720"/>
          <a:ext cx="828092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cxnSp>
        <p:nvCxnSpPr>
          <p:cNvPr id="15" name="Straight Connector 14"/>
          <p:cNvCxnSpPr/>
          <p:nvPr/>
        </p:nvCxnSpPr>
        <p:spPr>
          <a:xfrm flipH="1">
            <a:off x="4283968" y="2242964"/>
            <a:ext cx="2880320" cy="864096"/>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flipV="1">
            <a:off x="4283968" y="3107060"/>
            <a:ext cx="648072" cy="717696"/>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6516216" y="3394075"/>
            <a:ext cx="648072" cy="430681"/>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H="1" flipV="1">
            <a:off x="6516216" y="3814440"/>
            <a:ext cx="648072" cy="576064"/>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a:off x="2061245" y="3115234"/>
            <a:ext cx="648072" cy="670631"/>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H="1" flipV="1">
            <a:off x="2085628" y="3776340"/>
            <a:ext cx="585589" cy="1011288"/>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9"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محاسبه تابع هدف</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192082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540" y="925792"/>
            <a:ext cx="8229600" cy="826808"/>
          </a:xfrm>
        </p:spPr>
        <p:txBody>
          <a:bodyPr>
            <a:noAutofit/>
          </a:bodyPr>
          <a:lstStyle/>
          <a:p>
            <a:r>
              <a:rPr lang="fa-IR" sz="2400" b="1" dirty="0" smtClean="0">
                <a:cs typeface="B Nazanin" pitchFamily="2" charset="-78"/>
              </a:rPr>
              <a:t>نحوه محاسبه هزینه های اولیه و هزینه های عملیاتی در شبکه های انتقال گاز</a:t>
            </a:r>
            <a:endParaRPr lang="fa-IR" sz="2400" b="1" dirty="0">
              <a:cs typeface="B Nazanin" pitchFamily="2" charset="-78"/>
            </a:endParaRPr>
          </a:p>
        </p:txBody>
      </p:sp>
      <p:graphicFrame>
        <p:nvGraphicFramePr>
          <p:cNvPr id="12" name="Diagram 1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6012160" y="1642258"/>
            <a:ext cx="1602000" cy="802800"/>
            <a:chOff x="4353520" y="1190"/>
            <a:chExt cx="1450578" cy="725289"/>
          </a:xfrm>
        </p:grpSpPr>
        <p:sp>
          <p:nvSpPr>
            <p:cNvPr id="14" name="Rounded Rectangle 13"/>
            <p:cNvSpPr/>
            <p:nvPr/>
          </p:nvSpPr>
          <p:spPr>
            <a:xfrm>
              <a:off x="4353520" y="1190"/>
              <a:ext cx="1450578" cy="725289"/>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sp>
        <p:sp>
          <p:nvSpPr>
            <p:cNvPr id="15" name="Rounded Rectangle 4"/>
            <p:cNvSpPr/>
            <p:nvPr/>
          </p:nvSpPr>
          <p:spPr>
            <a:xfrm>
              <a:off x="4374763" y="22433"/>
              <a:ext cx="1408092" cy="682803"/>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خطوط لوله</a:t>
              </a:r>
              <a:endParaRPr lang="fa-IR" sz="1600" b="1" kern="1200" dirty="0">
                <a:cs typeface="B Nazanin" pitchFamily="2" charset="-78"/>
              </a:endParaRPr>
            </a:p>
          </p:txBody>
        </p:sp>
      </p:grpSp>
      <p:grpSp>
        <p:nvGrpSpPr>
          <p:cNvPr id="19" name="Group 18"/>
          <p:cNvGrpSpPr/>
          <p:nvPr/>
        </p:nvGrpSpPr>
        <p:grpSpPr>
          <a:xfrm>
            <a:off x="6028030" y="2580480"/>
            <a:ext cx="1602000" cy="802800"/>
            <a:chOff x="4353520" y="835273"/>
            <a:chExt cx="1450578" cy="725289"/>
          </a:xfrm>
        </p:grpSpPr>
        <p:sp>
          <p:nvSpPr>
            <p:cNvPr id="20" name="Rounded Rectangle 19"/>
            <p:cNvSpPr/>
            <p:nvPr/>
          </p:nvSpPr>
          <p:spPr>
            <a:xfrm>
              <a:off x="4353520" y="835273"/>
              <a:ext cx="1450578" cy="725289"/>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sp>
        <p:sp>
          <p:nvSpPr>
            <p:cNvPr id="21" name="Rounded Rectangle 4"/>
            <p:cNvSpPr/>
            <p:nvPr/>
          </p:nvSpPr>
          <p:spPr>
            <a:xfrm>
              <a:off x="4374763" y="856516"/>
              <a:ext cx="1408092" cy="682803"/>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ایستگاه کمپرسور</a:t>
              </a:r>
              <a:endParaRPr lang="fa-IR" sz="1600" b="1" kern="1200" dirty="0">
                <a:cs typeface="B Nazanin" pitchFamily="2" charset="-78"/>
              </a:endParaRPr>
            </a:p>
          </p:txBody>
        </p:sp>
      </p:grpSp>
      <p:grpSp>
        <p:nvGrpSpPr>
          <p:cNvPr id="22" name="Group 21"/>
          <p:cNvGrpSpPr/>
          <p:nvPr/>
        </p:nvGrpSpPr>
        <p:grpSpPr>
          <a:xfrm>
            <a:off x="6028244" y="3501007"/>
            <a:ext cx="1602000" cy="802800"/>
            <a:chOff x="4353520" y="1190"/>
            <a:chExt cx="1450578" cy="725289"/>
          </a:xfrm>
        </p:grpSpPr>
        <p:sp>
          <p:nvSpPr>
            <p:cNvPr id="23" name="Rounded Rectangle 22"/>
            <p:cNvSpPr/>
            <p:nvPr/>
          </p:nvSpPr>
          <p:spPr>
            <a:xfrm>
              <a:off x="4353520" y="1190"/>
              <a:ext cx="1450578" cy="725289"/>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sp>
        <p:sp>
          <p:nvSpPr>
            <p:cNvPr id="24" name="Rounded Rectangle 4"/>
            <p:cNvSpPr/>
            <p:nvPr/>
          </p:nvSpPr>
          <p:spPr>
            <a:xfrm>
              <a:off x="4374763" y="22433"/>
              <a:ext cx="1408092" cy="682803"/>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خطوط لوله</a:t>
              </a:r>
              <a:endParaRPr lang="fa-IR" sz="1600" b="1" kern="1200" dirty="0">
                <a:cs typeface="B Nazanin" pitchFamily="2" charset="-78"/>
              </a:endParaRPr>
            </a:p>
          </p:txBody>
        </p:sp>
      </p:grpSp>
      <p:sp>
        <p:nvSpPr>
          <p:cNvPr id="33" name="Rounded Rectangle 4"/>
          <p:cNvSpPr/>
          <p:nvPr/>
        </p:nvSpPr>
        <p:spPr>
          <a:xfrm>
            <a:off x="6040036" y="4437112"/>
            <a:ext cx="1555200" cy="756000"/>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ایستگاه کمپرسور</a:t>
            </a:r>
            <a:endParaRPr lang="fa-IR" sz="1600" b="1" kern="1200" dirty="0">
              <a:cs typeface="B Nazanin" pitchFamily="2" charset="-78"/>
            </a:endParaRPr>
          </a:p>
        </p:txBody>
      </p:sp>
      <p:sp>
        <p:nvSpPr>
          <p:cNvPr id="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0" name="Object 39"/>
          <p:cNvGraphicFramePr>
            <a:graphicFrameLocks noChangeAspect="1"/>
          </p:cNvGraphicFramePr>
          <p:nvPr/>
        </p:nvGraphicFramePr>
        <p:xfrm>
          <a:off x="0" y="0"/>
          <a:ext cx="1733550" cy="190500"/>
        </p:xfrm>
        <a:graphic>
          <a:graphicData uri="http://schemas.openxmlformats.org/presentationml/2006/ole">
            <mc:AlternateContent xmlns:mc="http://schemas.openxmlformats.org/markup-compatibility/2006">
              <mc:Choice xmlns:v="urn:schemas-microsoft-com:vml" Requires="v">
                <p:oleObj spid="_x0000_s1044" name="Equation" r:id="rId8" imgW="1701800" imgH="203200" progId="Equation.DSMT4">
                  <p:embed/>
                </p:oleObj>
              </mc:Choice>
              <mc:Fallback>
                <p:oleObj name="Equation" r:id="rId8" imgW="17018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3355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nvPr>
        </p:nvGraphicFramePr>
        <p:xfrm>
          <a:off x="1932870" y="5877273"/>
          <a:ext cx="4689592" cy="432048"/>
        </p:xfrm>
        <a:graphic>
          <a:graphicData uri="http://schemas.openxmlformats.org/presentationml/2006/ole">
            <mc:AlternateContent xmlns:mc="http://schemas.openxmlformats.org/markup-compatibility/2006">
              <mc:Choice xmlns:v="urn:schemas-microsoft-com:vml" Requires="v">
                <p:oleObj spid="_x0000_s1045" name="Equation" r:id="rId10" imgW="1777680" imgH="203040" progId="Equation.DSMT4">
                  <p:embed/>
                </p:oleObj>
              </mc:Choice>
              <mc:Fallback>
                <p:oleObj name="Equation" r:id="rId10" imgW="1777680" imgH="203040" progId="Equation.DSMT4">
                  <p:embed/>
                  <p:pic>
                    <p:nvPicPr>
                      <p:cNvPr id="0" name=""/>
                      <p:cNvPicPr/>
                      <p:nvPr/>
                    </p:nvPicPr>
                    <p:blipFill>
                      <a:blip r:embed="rId11"/>
                      <a:stretch>
                        <a:fillRect/>
                      </a:stretch>
                    </p:blipFill>
                    <p:spPr>
                      <a:xfrm>
                        <a:off x="1932870" y="5877273"/>
                        <a:ext cx="4689592" cy="432048"/>
                      </a:xfrm>
                      <a:prstGeom prst="rect">
                        <a:avLst/>
                      </a:prstGeom>
                    </p:spPr>
                  </p:pic>
                </p:oleObj>
              </mc:Fallback>
            </mc:AlternateContent>
          </a:graphicData>
        </a:graphic>
      </p:graphicFrame>
      <p:graphicFrame>
        <p:nvGraphicFramePr>
          <p:cNvPr id="44" name="Object 43"/>
          <p:cNvGraphicFramePr>
            <a:graphicFrameLocks noChangeAspect="1"/>
          </p:cNvGraphicFramePr>
          <p:nvPr>
            <p:extLst/>
          </p:nvPr>
        </p:nvGraphicFramePr>
        <p:xfrm>
          <a:off x="2245339" y="5805264"/>
          <a:ext cx="3766821" cy="540096"/>
        </p:xfrm>
        <a:graphic>
          <a:graphicData uri="http://schemas.openxmlformats.org/presentationml/2006/ole">
            <mc:AlternateContent xmlns:mc="http://schemas.openxmlformats.org/markup-compatibility/2006">
              <mc:Choice xmlns:v="urn:schemas-microsoft-com:vml" Requires="v">
                <p:oleObj spid="_x0000_s1046" name="Equation" r:id="rId12" imgW="1955520" imgH="253800" progId="Equation.DSMT4">
                  <p:embed/>
                </p:oleObj>
              </mc:Choice>
              <mc:Fallback>
                <p:oleObj name="Equation" r:id="rId12" imgW="1955520" imgH="253800" progId="Equation.DSMT4">
                  <p:embed/>
                  <p:pic>
                    <p:nvPicPr>
                      <p:cNvPr id="0" name=""/>
                      <p:cNvPicPr/>
                      <p:nvPr/>
                    </p:nvPicPr>
                    <p:blipFill>
                      <a:blip r:embed="rId13"/>
                      <a:stretch>
                        <a:fillRect/>
                      </a:stretch>
                    </p:blipFill>
                    <p:spPr>
                      <a:xfrm>
                        <a:off x="2245339" y="5805264"/>
                        <a:ext cx="3766821" cy="540096"/>
                      </a:xfrm>
                      <a:prstGeom prst="rect">
                        <a:avLst/>
                      </a:prstGeom>
                    </p:spPr>
                  </p:pic>
                </p:oleObj>
              </mc:Fallback>
            </mc:AlternateContent>
          </a:graphicData>
        </a:graphic>
      </p:graphicFrame>
      <p:pic>
        <p:nvPicPr>
          <p:cNvPr id="45" name="Picture 44" descr="Untitled.jpg"/>
          <p:cNvPicPr/>
          <p:nvPr/>
        </p:nvPicPr>
        <p:blipFill>
          <a:blip r:embed="rId14" cstate="print"/>
          <a:stretch>
            <a:fillRect/>
          </a:stretch>
        </p:blipFill>
        <p:spPr>
          <a:xfrm>
            <a:off x="1475656" y="2022460"/>
            <a:ext cx="4238625" cy="2486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45"/>
          <p:cNvPicPr/>
          <p:nvPr/>
        </p:nvPicPr>
        <p:blipFill>
          <a:blip r:embed="rId15" cstate="print"/>
          <a:srcRect/>
          <a:stretch>
            <a:fillRect/>
          </a:stretch>
        </p:blipFill>
        <p:spPr bwMode="auto">
          <a:xfrm>
            <a:off x="1605158" y="2037521"/>
            <a:ext cx="3980086" cy="2367895"/>
          </a:xfrm>
          <a:prstGeom prst="rect">
            <a:avLst/>
          </a:prstGeom>
          <a:ln w="3175" cap="sq">
            <a:solidFill>
              <a:srgbClr val="000000"/>
            </a:solidFill>
            <a:miter lim="800000"/>
          </a:ln>
          <a:effectLst>
            <a:outerShdw blurRad="57150" dist="50800" dir="2700000" algn="tl" rotWithShape="0">
              <a:srgbClr val="000000">
                <a:alpha val="40000"/>
              </a:srgbClr>
            </a:outerShdw>
          </a:effectLst>
        </p:spPr>
      </p:pic>
      <p:graphicFrame>
        <p:nvGraphicFramePr>
          <p:cNvPr id="47" name="Object 46"/>
          <p:cNvGraphicFramePr>
            <a:graphicFrameLocks noChangeAspect="1"/>
          </p:cNvGraphicFramePr>
          <p:nvPr>
            <p:extLst/>
          </p:nvPr>
        </p:nvGraphicFramePr>
        <p:xfrm>
          <a:off x="3192232" y="5877272"/>
          <a:ext cx="1789011" cy="414843"/>
        </p:xfrm>
        <a:graphic>
          <a:graphicData uri="http://schemas.openxmlformats.org/presentationml/2006/ole">
            <mc:AlternateContent xmlns:mc="http://schemas.openxmlformats.org/markup-compatibility/2006">
              <mc:Choice xmlns:v="urn:schemas-microsoft-com:vml" Requires="v">
                <p:oleObj spid="_x0000_s1047" name="Equation" r:id="rId16" imgW="876240" imgH="203040" progId="Equation.DSMT4">
                  <p:embed/>
                </p:oleObj>
              </mc:Choice>
              <mc:Fallback>
                <p:oleObj name="Equation" r:id="rId16" imgW="876240" imgH="203040" progId="Equation.DSMT4">
                  <p:embed/>
                  <p:pic>
                    <p:nvPicPr>
                      <p:cNvPr id="0" name=""/>
                      <p:cNvPicPr/>
                      <p:nvPr/>
                    </p:nvPicPr>
                    <p:blipFill>
                      <a:blip r:embed="rId17"/>
                      <a:stretch>
                        <a:fillRect/>
                      </a:stretch>
                    </p:blipFill>
                    <p:spPr>
                      <a:xfrm>
                        <a:off x="3192232" y="5877272"/>
                        <a:ext cx="1789011" cy="414843"/>
                      </a:xfrm>
                      <a:prstGeom prst="rect">
                        <a:avLst/>
                      </a:prstGeom>
                    </p:spPr>
                  </p:pic>
                </p:oleObj>
              </mc:Fallback>
            </mc:AlternateContent>
          </a:graphicData>
        </a:graphic>
      </p:graphicFrame>
      <p:graphicFrame>
        <p:nvGraphicFramePr>
          <p:cNvPr id="48" name="Object 47"/>
          <p:cNvGraphicFramePr>
            <a:graphicFrameLocks noChangeAspect="1"/>
          </p:cNvGraphicFramePr>
          <p:nvPr>
            <p:extLst/>
          </p:nvPr>
        </p:nvGraphicFramePr>
        <p:xfrm>
          <a:off x="2195736" y="5877272"/>
          <a:ext cx="4148070" cy="341402"/>
        </p:xfrm>
        <a:graphic>
          <a:graphicData uri="http://schemas.openxmlformats.org/presentationml/2006/ole">
            <mc:AlternateContent xmlns:mc="http://schemas.openxmlformats.org/markup-compatibility/2006">
              <mc:Choice xmlns:v="urn:schemas-microsoft-com:vml" Requires="v">
                <p:oleObj spid="_x0000_s1048" name="Equation" r:id="rId18" imgW="2311200" imgH="203040" progId="Equation.DSMT4">
                  <p:embed/>
                </p:oleObj>
              </mc:Choice>
              <mc:Fallback>
                <p:oleObj name="Equation" r:id="rId18" imgW="2311200" imgH="203040" progId="Equation.DSMT4">
                  <p:embed/>
                  <p:pic>
                    <p:nvPicPr>
                      <p:cNvPr id="0" name=""/>
                      <p:cNvPicPr/>
                      <p:nvPr/>
                    </p:nvPicPr>
                    <p:blipFill>
                      <a:blip r:embed="rId19"/>
                      <a:stretch>
                        <a:fillRect/>
                      </a:stretch>
                    </p:blipFill>
                    <p:spPr>
                      <a:xfrm>
                        <a:off x="2195736" y="5877272"/>
                        <a:ext cx="4148070" cy="341402"/>
                      </a:xfrm>
                      <a:prstGeom prst="rect">
                        <a:avLst/>
                      </a:prstGeom>
                    </p:spPr>
                  </p:pic>
                </p:oleObj>
              </mc:Fallback>
            </mc:AlternateContent>
          </a:graphicData>
        </a:graphic>
      </p:graphicFrame>
      <p:graphicFrame>
        <p:nvGraphicFramePr>
          <p:cNvPr id="49" name="Object 48"/>
          <p:cNvGraphicFramePr>
            <a:graphicFrameLocks noChangeAspect="1"/>
          </p:cNvGraphicFramePr>
          <p:nvPr>
            <p:extLst/>
          </p:nvPr>
        </p:nvGraphicFramePr>
        <p:xfrm>
          <a:off x="891540" y="5453009"/>
          <a:ext cx="7136844" cy="443002"/>
        </p:xfrm>
        <a:graphic>
          <a:graphicData uri="http://schemas.openxmlformats.org/presentationml/2006/ole">
            <mc:AlternateContent xmlns:mc="http://schemas.openxmlformats.org/markup-compatibility/2006">
              <mc:Choice xmlns:v="urn:schemas-microsoft-com:vml" Requires="v">
                <p:oleObj spid="_x0000_s1049" name="Equation" r:id="rId20" imgW="3593880" imgH="203040" progId="Equation.DSMT4">
                  <p:embed/>
                </p:oleObj>
              </mc:Choice>
              <mc:Fallback>
                <p:oleObj name="Equation" r:id="rId20" imgW="3593880" imgH="203040" progId="Equation.DSMT4">
                  <p:embed/>
                  <p:pic>
                    <p:nvPicPr>
                      <p:cNvPr id="0" name=""/>
                      <p:cNvPicPr/>
                      <p:nvPr/>
                    </p:nvPicPr>
                    <p:blipFill>
                      <a:blip r:embed="rId21"/>
                      <a:stretch>
                        <a:fillRect/>
                      </a:stretch>
                    </p:blipFill>
                    <p:spPr>
                      <a:xfrm>
                        <a:off x="891540" y="5453009"/>
                        <a:ext cx="7136844" cy="443002"/>
                      </a:xfrm>
                      <a:prstGeom prst="rect">
                        <a:avLst/>
                      </a:prstGeom>
                    </p:spPr>
                  </p:pic>
                </p:oleObj>
              </mc:Fallback>
            </mc:AlternateContent>
          </a:graphicData>
        </a:graphic>
      </p:graphicFrame>
      <p:sp>
        <p:nvSpPr>
          <p:cNvPr id="32"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محاسبه تابع هدف</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92161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3"/>
                                        </p:tgtEl>
                                      </p:cBhvr>
                                    </p:animEffect>
                                    <p:set>
                                      <p:cBhvr>
                                        <p:cTn id="15" dur="1" fill="hold">
                                          <p:stCondLst>
                                            <p:cond delay="499"/>
                                          </p:stCondLst>
                                        </p:cTn>
                                        <p:tgtEl>
                                          <p:spTgt spid="4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6"/>
                                        </p:tgtEl>
                                      </p:cBhvr>
                                    </p:animEffect>
                                    <p:set>
                                      <p:cBhvr>
                                        <p:cTn id="53" dur="1" fill="hold">
                                          <p:stCondLst>
                                            <p:cond delay="499"/>
                                          </p:stCondLst>
                                        </p:cTn>
                                        <p:tgtEl>
                                          <p:spTgt spid="4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7"/>
                                        </p:tgtEl>
                                      </p:cBhvr>
                                    </p:animEffect>
                                    <p:set>
                                      <p:cBhvr>
                                        <p:cTn id="56" dur="1" fill="hold">
                                          <p:stCondLst>
                                            <p:cond delay="499"/>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9"/>
                                        </p:tgtEl>
                                      </p:cBhvr>
                                    </p:animEffect>
                                    <p:set>
                                      <p:cBhvr>
                                        <p:cTn id="88"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p:nvPr/>
        </p:nvPicPr>
        <p:blipFill>
          <a:blip r:embed="rId2" cstate="print"/>
          <a:srcRect/>
          <a:stretch>
            <a:fillRect/>
          </a:stretch>
        </p:blipFill>
        <p:spPr bwMode="auto">
          <a:xfrm>
            <a:off x="1954175" y="1340768"/>
            <a:ext cx="5244465" cy="2322195"/>
          </a:xfrm>
          <a:prstGeom prst="rect">
            <a:avLst/>
          </a:prstGeom>
          <a:noFill/>
          <a:ln w="9525">
            <a:noFill/>
            <a:miter lim="800000"/>
            <a:headEnd/>
            <a:tailEnd/>
          </a:ln>
        </p:spPr>
      </p:pic>
      <p:pic>
        <p:nvPicPr>
          <p:cNvPr id="25" name="Picture 24"/>
          <p:cNvPicPr/>
          <p:nvPr/>
        </p:nvPicPr>
        <p:blipFill>
          <a:blip r:embed="rId3" cstate="print"/>
          <a:stretch>
            <a:fillRect/>
          </a:stretch>
        </p:blipFill>
        <p:spPr bwMode="auto">
          <a:xfrm>
            <a:off x="2555776" y="3617957"/>
            <a:ext cx="3566795" cy="1179195"/>
          </a:xfrm>
          <a:prstGeom prst="rect">
            <a:avLst/>
          </a:prstGeom>
          <a:noFill/>
          <a:ln w="9525">
            <a:noFill/>
            <a:miter lim="800000"/>
            <a:headEnd/>
            <a:tailEnd/>
          </a:ln>
        </p:spPr>
      </p:pic>
      <p:pic>
        <p:nvPicPr>
          <p:cNvPr id="26" name="Picture 25"/>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1835696" y="4834210"/>
            <a:ext cx="5044440" cy="1835150"/>
          </a:xfrm>
          <a:prstGeom prst="rect">
            <a:avLst/>
          </a:prstGeom>
          <a:noFill/>
          <a:ln w="9525">
            <a:noFill/>
            <a:miter lim="800000"/>
            <a:headEnd/>
            <a:tailEnd/>
          </a:ln>
        </p:spPr>
      </p:pic>
      <p:sp>
        <p:nvSpPr>
          <p:cNvPr id="3" name="TextBox 2"/>
          <p:cNvSpPr txBox="1"/>
          <p:nvPr/>
        </p:nvSpPr>
        <p:spPr>
          <a:xfrm>
            <a:off x="195869" y="986135"/>
            <a:ext cx="8696611" cy="461665"/>
          </a:xfrm>
          <a:prstGeom prst="rect">
            <a:avLst/>
          </a:prstGeom>
          <a:noFill/>
        </p:spPr>
        <p:txBody>
          <a:bodyPr wrap="none" rtlCol="1">
            <a:spAutoFit/>
          </a:bodyPr>
          <a:lstStyle/>
          <a:p>
            <a:r>
              <a:rPr lang="fa-IR" sz="2400" b="1" dirty="0" smtClean="0">
                <a:cs typeface="B Nazanin" pitchFamily="2" charset="-78"/>
              </a:rPr>
              <a:t>ارزیابی  متغییر های تصمیم گیری در قالب یک مورد ساده (مورد مطالعاتی شماره 1) </a:t>
            </a:r>
            <a:endParaRPr lang="fa-IR" sz="2400" b="1" dirty="0">
              <a:cs typeface="B Nazanin" pitchFamily="2" charset="-78"/>
            </a:endParaRPr>
          </a:p>
        </p:txBody>
      </p:sp>
      <p:grpSp>
        <p:nvGrpSpPr>
          <p:cNvPr id="27" name="Group 26"/>
          <p:cNvGrpSpPr/>
          <p:nvPr/>
        </p:nvGrpSpPr>
        <p:grpSpPr>
          <a:xfrm>
            <a:off x="1943358" y="1129950"/>
            <a:ext cx="4716874" cy="5832648"/>
            <a:chOff x="2195736" y="908720"/>
            <a:chExt cx="4716874" cy="5832648"/>
          </a:xfrm>
        </p:grpSpPr>
        <p:pic>
          <p:nvPicPr>
            <p:cNvPr id="28" name="Picture 27"/>
            <p:cNvPicPr/>
            <p:nvPr/>
          </p:nvPicPr>
          <p:blipFill>
            <a:blip r:embed="rId6" cstate="print"/>
            <a:srcRect/>
            <a:stretch>
              <a:fillRect/>
            </a:stretch>
          </p:blipFill>
          <p:spPr bwMode="auto">
            <a:xfrm>
              <a:off x="2195736" y="908720"/>
              <a:ext cx="4705350" cy="2021840"/>
            </a:xfrm>
            <a:prstGeom prst="rect">
              <a:avLst/>
            </a:prstGeom>
            <a:noFill/>
            <a:ln w="9525">
              <a:noFill/>
              <a:miter lim="800000"/>
              <a:headEnd/>
              <a:tailEnd/>
            </a:ln>
          </p:spPr>
        </p:pic>
        <p:pic>
          <p:nvPicPr>
            <p:cNvPr id="29" name="Picture 28"/>
            <p:cNvPicPr/>
            <p:nvPr/>
          </p:nvPicPr>
          <p:blipFill>
            <a:blip r:embed="rId7" cstate="print"/>
            <a:srcRect/>
            <a:stretch>
              <a:fillRect/>
            </a:stretch>
          </p:blipFill>
          <p:spPr bwMode="auto">
            <a:xfrm>
              <a:off x="2257425" y="2905740"/>
              <a:ext cx="4629150" cy="1963420"/>
            </a:xfrm>
            <a:prstGeom prst="rect">
              <a:avLst/>
            </a:prstGeom>
            <a:noFill/>
            <a:ln w="9525">
              <a:noFill/>
              <a:miter lim="800000"/>
              <a:headEnd/>
              <a:tailEnd/>
            </a:ln>
          </p:spPr>
        </p:pic>
        <p:pic>
          <p:nvPicPr>
            <p:cNvPr id="30" name="Picture 29"/>
            <p:cNvPicPr/>
            <p:nvPr/>
          </p:nvPicPr>
          <p:blipFill>
            <a:blip r:embed="rId8" cstate="print"/>
            <a:srcRect/>
            <a:stretch>
              <a:fillRect/>
            </a:stretch>
          </p:blipFill>
          <p:spPr bwMode="auto">
            <a:xfrm>
              <a:off x="2231390" y="4729688"/>
              <a:ext cx="4681220" cy="2011680"/>
            </a:xfrm>
            <a:prstGeom prst="rect">
              <a:avLst/>
            </a:prstGeom>
            <a:noFill/>
            <a:ln w="9525">
              <a:noFill/>
              <a:miter lim="800000"/>
              <a:headEnd/>
              <a:tailEnd/>
            </a:ln>
          </p:spPr>
        </p:pic>
      </p:grpSp>
      <p:sp>
        <p:nvSpPr>
          <p:cNvPr id="18"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معرفی مورد مطالعاتی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6230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70000" lnSpcReduction="20000"/>
          </a:bodyPr>
          <a:lstStyle/>
          <a:p>
            <a:endParaRPr lang="en-US" dirty="0" smtClean="0"/>
          </a:p>
          <a:p>
            <a:endParaRPr lang="en-US" dirty="0"/>
          </a:p>
          <a:p>
            <a:pPr algn="just" rtl="1">
              <a:lnSpc>
                <a:spcPct val="150000"/>
              </a:lnSpc>
              <a:buFont typeface="Wingdings" panose="05000000000000000000" pitchFamily="2" charset="2"/>
              <a:buChar char="Ø"/>
            </a:pPr>
            <a:r>
              <a:rPr lang="fa-IR" sz="2900" dirty="0">
                <a:cs typeface="B Titr" panose="00000700000000000000" pitchFamily="2" charset="-78"/>
              </a:rPr>
              <a:t>سالیانه هزینه های هنگفتی جهت تامین سوخت موتورهای محرک کمپرسورهای ایستگاه تقویت فشار خطوط انتقال گاز میشود. یکی  ازعوامل مصرف بیش از حد سوخت ایستگاه ها عدم طراحی بهینه خطوط لوله می باشد</a:t>
            </a:r>
          </a:p>
          <a:p>
            <a:pPr algn="just" rtl="1">
              <a:lnSpc>
                <a:spcPct val="150000"/>
              </a:lnSpc>
              <a:buFont typeface="Wingdings" panose="05000000000000000000" pitchFamily="2" charset="2"/>
              <a:buChar char="Ø"/>
            </a:pPr>
            <a:r>
              <a:rPr lang="fa-IR" sz="2900" dirty="0">
                <a:cs typeface="B Titr" panose="00000700000000000000" pitchFamily="2" charset="-78"/>
              </a:rPr>
              <a:t>طراحی بهینه خطوط انتقال گاز</a:t>
            </a:r>
            <a:r>
              <a:rPr lang="en-US" sz="2900" dirty="0">
                <a:cs typeface="B Titr" panose="00000700000000000000" pitchFamily="2" charset="-78"/>
              </a:rPr>
              <a:t> </a:t>
            </a:r>
            <a:r>
              <a:rPr lang="fa-IR" sz="2900" dirty="0">
                <a:cs typeface="B Titr" panose="00000700000000000000" pitchFamily="2" charset="-78"/>
              </a:rPr>
              <a:t> از چالش های پیشروی دست اندرکاران و متصدیان انتقال گاز بوده است. </a:t>
            </a:r>
            <a:r>
              <a:rPr lang="fa-IR" sz="2900" dirty="0" smtClean="0">
                <a:cs typeface="B Titr" panose="00000700000000000000" pitchFamily="2" charset="-78"/>
              </a:rPr>
              <a:t>در طول سالیان دراز روشهای گوناگونی چه از جهت تایین نوع روش بهینه سازی و چه از نظر انتخاب نوع تابع هدف به کار گرفته شده است.</a:t>
            </a:r>
          </a:p>
          <a:p>
            <a:pPr algn="just" rtl="1">
              <a:lnSpc>
                <a:spcPct val="150000"/>
              </a:lnSpc>
              <a:buFont typeface="Wingdings" panose="05000000000000000000" pitchFamily="2" charset="2"/>
              <a:buChar char="Ø"/>
            </a:pPr>
            <a:r>
              <a:rPr lang="fa-IR" sz="2900" dirty="0" smtClean="0">
                <a:cs typeface="B Titr" panose="00000700000000000000" pitchFamily="2" charset="-78"/>
              </a:rPr>
              <a:t>در این فعالیت با استفاده از روش بهینه سازی الگوریتم ژنتیک  و انتخاب تابع هدف استاندارد  </a:t>
            </a:r>
            <a:r>
              <a:rPr lang="en-US" sz="2900" dirty="0" smtClean="0">
                <a:cs typeface="B Titr" panose="00000700000000000000" pitchFamily="2" charset="-78"/>
              </a:rPr>
              <a:t>ATCI</a:t>
            </a:r>
            <a:r>
              <a:rPr lang="fa-IR" sz="2900" dirty="0">
                <a:cs typeface="B Titr" panose="00000700000000000000" pitchFamily="2" charset="-78"/>
              </a:rPr>
              <a:t> </a:t>
            </a:r>
            <a:r>
              <a:rPr lang="fa-IR" sz="2900" dirty="0" smtClean="0">
                <a:cs typeface="B Titr" panose="00000700000000000000" pitchFamily="2" charset="-78"/>
              </a:rPr>
              <a:t> مقوله شبیه سازی خطوط لوله در دستور کار  قرار گرفته است.</a:t>
            </a:r>
          </a:p>
          <a:p>
            <a:pPr algn="just" rtl="1">
              <a:lnSpc>
                <a:spcPct val="150000"/>
              </a:lnSpc>
              <a:buFont typeface="Wingdings" panose="05000000000000000000" pitchFamily="2" charset="2"/>
              <a:buChar char="Ø"/>
            </a:pPr>
            <a:r>
              <a:rPr lang="fa-IR" sz="2900" dirty="0" smtClean="0">
                <a:cs typeface="B Titr" panose="00000700000000000000" pitchFamily="2" charset="-78"/>
              </a:rPr>
              <a:t>در فعالیت یش رو از نرم افزار </a:t>
            </a:r>
            <a:r>
              <a:rPr lang="en-US" sz="2900" dirty="0" smtClean="0">
                <a:cs typeface="B Titr" panose="00000700000000000000" pitchFamily="2" charset="-78"/>
              </a:rPr>
              <a:t>MATLAB</a:t>
            </a:r>
            <a:r>
              <a:rPr lang="fa-IR" sz="2900" dirty="0" smtClean="0">
                <a:cs typeface="B Titr" panose="00000700000000000000" pitchFamily="2" charset="-78"/>
              </a:rPr>
              <a:t> به عنوان موتور  بهینه سازی و از شبیه ساز </a:t>
            </a:r>
            <a:r>
              <a:rPr lang="en-US" sz="2900" dirty="0" err="1" smtClean="0">
                <a:cs typeface="B Titr" panose="00000700000000000000" pitchFamily="2" charset="-78"/>
              </a:rPr>
              <a:t>AspenHYSYS</a:t>
            </a:r>
            <a:r>
              <a:rPr lang="fa-IR" sz="2900" dirty="0" smtClean="0">
                <a:cs typeface="B Titr" panose="00000700000000000000" pitchFamily="2" charset="-78"/>
              </a:rPr>
              <a:t> به عنوان  شبیه ساز خطوط لوله استفاده شده است.</a:t>
            </a:r>
            <a:endParaRPr lang="fa-IR" sz="2900" dirty="0">
              <a:cs typeface="B Titr" panose="00000700000000000000" pitchFamily="2" charset="-78"/>
            </a:endParaRPr>
          </a:p>
          <a:p>
            <a:pPr algn="just" rtl="1">
              <a:lnSpc>
                <a:spcPct val="150000"/>
              </a:lnSpc>
            </a:pPr>
            <a:endParaRPr lang="fa-IR" sz="2900" dirty="0" smtClean="0">
              <a:cs typeface="B Titr" panose="00000700000000000000" pitchFamily="2" charset="-78"/>
            </a:endParaRPr>
          </a:p>
          <a:p>
            <a:pPr algn="just" rtl="1">
              <a:lnSpc>
                <a:spcPct val="150000"/>
              </a:lnSpc>
            </a:pPr>
            <a:endParaRPr lang="en-US" sz="3000"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728" y="1062335"/>
            <a:ext cx="7221736" cy="461665"/>
          </a:xfrm>
          <a:prstGeom prst="rect">
            <a:avLst/>
          </a:prstGeom>
          <a:noFill/>
        </p:spPr>
        <p:txBody>
          <a:bodyPr wrap="square" rtlCol="1">
            <a:spAutoFit/>
          </a:bodyPr>
          <a:lstStyle/>
          <a:p>
            <a:r>
              <a:rPr lang="fa-IR" sz="2400" b="1" dirty="0" smtClean="0">
                <a:cs typeface="B Nazanin" pitchFamily="2" charset="-78"/>
              </a:rPr>
              <a:t>  نحوه تغییرات تابع هدف و ساختار خط لوله پس از بهینه سازی</a:t>
            </a:r>
            <a:endParaRPr lang="fa-IR" sz="2400" b="1" dirty="0">
              <a:cs typeface="B Nazanin" pitchFamily="2" charset="-78"/>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654" y="3931121"/>
            <a:ext cx="52006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264" y="1439411"/>
            <a:ext cx="5579745" cy="2493645"/>
          </a:xfrm>
          <a:prstGeom prst="rect">
            <a:avLst/>
          </a:prstGeom>
          <a:noFill/>
          <a:ln>
            <a:noFill/>
          </a:ln>
        </p:spPr>
      </p:pic>
      <p:sp>
        <p:nvSpPr>
          <p:cNvPr id="14" name="Title 2"/>
          <p:cNvSpPr>
            <a:spLocks noGrp="1"/>
          </p:cNvSpPr>
          <p:nvPr>
            <p:ph type="title"/>
          </p:nvPr>
        </p:nvSpPr>
        <p:spPr>
          <a:xfrm>
            <a:off x="457200" y="274638"/>
            <a:ext cx="8229600" cy="1143000"/>
          </a:xfrm>
        </p:spPr>
        <p:txBody>
          <a:bodyPr>
            <a:normAutofit/>
          </a:bodyPr>
          <a:lstStyle/>
          <a:p>
            <a:pPr algn="ctr"/>
            <a:r>
              <a:rPr lang="fa-IR" sz="3600" b="0" dirty="0" smtClean="0">
                <a:solidFill>
                  <a:srgbClr val="FF0000"/>
                </a:solidFill>
                <a:effectLst/>
                <a:cs typeface="B Titr" panose="00000700000000000000" pitchFamily="2" charset="-78"/>
              </a:rPr>
              <a:t>نتایج بهینه سازی</a:t>
            </a:r>
            <a:endParaRPr lang="en-US" sz="3600" b="0" dirty="0">
              <a:solidFill>
                <a:srgbClr val="FF0000"/>
              </a:solidFill>
              <a:cs typeface="B Titr" panose="00000700000000000000" pitchFamily="2" charset="-78"/>
            </a:endParaRPr>
          </a:p>
        </p:txBody>
      </p:sp>
    </p:spTree>
    <p:extLst>
      <p:ext uri="{BB962C8B-B14F-4D97-AF65-F5344CB8AC3E}">
        <p14:creationId xmlns:p14="http://schemas.microsoft.com/office/powerpoint/2010/main" val="124055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8435" y="986135"/>
            <a:ext cx="6384565" cy="461665"/>
          </a:xfrm>
          <a:prstGeom prst="rect">
            <a:avLst/>
          </a:prstGeom>
          <a:noFill/>
        </p:spPr>
        <p:txBody>
          <a:bodyPr wrap="square" rtlCol="1">
            <a:spAutoFit/>
          </a:bodyPr>
          <a:lstStyle/>
          <a:p>
            <a:r>
              <a:rPr lang="fa-IR" sz="2400" b="1" dirty="0" smtClean="0">
                <a:cs typeface="B Nazanin" pitchFamily="2" charset="-78"/>
              </a:rPr>
              <a:t>بهینه سازی یک مورد پیچیده تر (مورد مطالعاتی شماره 2)</a:t>
            </a:r>
            <a:endParaRPr lang="fa-IR" sz="2400" b="1" dirty="0">
              <a:cs typeface="B Nazanin" pitchFamily="2" charset="-78"/>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Title 2"/>
          <p:cNvSpPr>
            <a:spLocks noGrp="1"/>
          </p:cNvSpPr>
          <p:nvPr>
            <p:ph type="title"/>
          </p:nvPr>
        </p:nvSpPr>
        <p:spPr>
          <a:xfrm>
            <a:off x="457200" y="152400"/>
            <a:ext cx="8229600" cy="1143000"/>
          </a:xfrm>
        </p:spPr>
        <p:txBody>
          <a:bodyPr>
            <a:normAutofit/>
          </a:bodyPr>
          <a:lstStyle/>
          <a:p>
            <a:pPr algn="ctr"/>
            <a:r>
              <a:rPr lang="fa-IR" sz="3600" dirty="0" smtClean="0">
                <a:solidFill>
                  <a:srgbClr val="FF0000"/>
                </a:solidFill>
                <a:effectLst/>
                <a:cs typeface="B Titr" panose="00000700000000000000" pitchFamily="2" charset="-78"/>
              </a:rPr>
              <a:t>معرفی مورد مطالعاتی</a:t>
            </a:r>
            <a:endParaRPr lang="en-US" sz="3600" dirty="0">
              <a:solidFill>
                <a:srgbClr val="FF0000"/>
              </a:solidFill>
              <a:cs typeface="B Titr" panose="00000700000000000000" pitchFamily="2" charset="-78"/>
            </a:endParaRPr>
          </a:p>
        </p:txBody>
      </p:sp>
      <p:pic>
        <p:nvPicPr>
          <p:cNvPr id="2051" name="Picture 16" descr="C:\Users\seven7\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95128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409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9" descr="C:\Users\dargsystem\Desktop\Untitled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7706116" cy="116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457200" y="152400"/>
            <a:ext cx="8229600" cy="1143000"/>
          </a:xfrm>
        </p:spPr>
        <p:txBody>
          <a:bodyPr>
            <a:normAutofit/>
          </a:bodyPr>
          <a:lstStyle/>
          <a:p>
            <a:pPr algn="ctr"/>
            <a:r>
              <a:rPr lang="fa-IR" sz="3600" dirty="0" smtClean="0">
                <a:solidFill>
                  <a:srgbClr val="FF0000"/>
                </a:solidFill>
                <a:effectLst/>
                <a:cs typeface="B Titr" panose="00000700000000000000" pitchFamily="2" charset="-78"/>
              </a:rPr>
              <a:t>معرفی مورد مطالعاتی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114250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65" y="1968692"/>
            <a:ext cx="77096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457200" y="1524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شبیه سازی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994232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cstate="print"/>
          <a:srcRect/>
          <a:stretch>
            <a:fillRect/>
          </a:stretch>
        </p:blipFill>
        <p:spPr bwMode="auto">
          <a:xfrm>
            <a:off x="971600" y="2564904"/>
            <a:ext cx="6642393" cy="3312368"/>
          </a:xfrm>
          <a:prstGeom prst="rect">
            <a:avLst/>
          </a:prstGeom>
          <a:noFill/>
          <a:ln w="9525">
            <a:noFill/>
            <a:miter lim="800000"/>
            <a:headEnd/>
            <a:tailEnd/>
          </a:ln>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475" y="1143000"/>
            <a:ext cx="5502797" cy="291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056" y="4058073"/>
            <a:ext cx="5514216"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2"/>
          <p:cNvSpPr>
            <a:spLocks noGrp="1"/>
          </p:cNvSpPr>
          <p:nvPr>
            <p:ph type="title"/>
          </p:nvPr>
        </p:nvSpPr>
        <p:spPr>
          <a:xfrm>
            <a:off x="457200" y="274638"/>
            <a:ext cx="8229600" cy="1143000"/>
          </a:xfrm>
        </p:spPr>
        <p:txBody>
          <a:bodyPr>
            <a:normAutofit/>
          </a:bodyPr>
          <a:lstStyle/>
          <a:p>
            <a:pPr algn="ctr" rtl="1"/>
            <a:r>
              <a:rPr lang="fa-IR" sz="3600" dirty="0" smtClean="0">
                <a:solidFill>
                  <a:srgbClr val="FF0000"/>
                </a:solidFill>
                <a:effectLst/>
                <a:cs typeface="B Titr" panose="00000700000000000000" pitchFamily="2" charset="-78"/>
              </a:rPr>
              <a:t>نتایج بهینه سازی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857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fade">
                                      <p:cBhvr>
                                        <p:cTn id="12" dur="500"/>
                                        <p:tgtEl>
                                          <p:spTgt spid="5121"/>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fontScale="85000" lnSpcReduction="10000"/>
          </a:bodyPr>
          <a:lstStyle/>
          <a:p>
            <a:pPr algn="just" rtl="1">
              <a:lnSpc>
                <a:spcPct val="150000"/>
              </a:lnSpc>
            </a:pPr>
            <a:r>
              <a:rPr lang="fa-IR" sz="2400" dirty="0">
                <a:cs typeface="B Titr" panose="00000700000000000000" pitchFamily="2" charset="-78"/>
              </a:rPr>
              <a:t> در فعالیت پیش رو </a:t>
            </a:r>
            <a:r>
              <a:rPr lang="ar-SA" sz="2400" dirty="0">
                <a:cs typeface="B Titr" panose="00000700000000000000" pitchFamily="2" charset="-78"/>
              </a:rPr>
              <a:t>با در دست داشتن ساختار کلی خط لوله مثل تغییرات ارتفاع خط لوله ، شرایط عملیاتی و خصوصیات ساختاری خط لوله، خط لوله مورد نظر در نرم افزار </a:t>
            </a:r>
            <a:r>
              <a:rPr lang="en-US" sz="2400" dirty="0">
                <a:cs typeface="B Titr" panose="00000700000000000000" pitchFamily="2" charset="-78"/>
              </a:rPr>
              <a:t>Aspen HYSYS</a:t>
            </a:r>
            <a:r>
              <a:rPr lang="ar-SA" sz="2400" dirty="0">
                <a:cs typeface="B Titr" panose="00000700000000000000" pitchFamily="2" charset="-78"/>
              </a:rPr>
              <a:t>  شبیه سازی می­شود و سپس با  استفاده از داده های واقعی دقت مورد شبیه­سازی شده اعتبار سنجی می­شود. با نوشتن یک سری توابع در قالب </a:t>
            </a:r>
            <a:r>
              <a:rPr lang="en-US" sz="2400" dirty="0">
                <a:cs typeface="B Titr" panose="00000700000000000000" pitchFamily="2" charset="-78"/>
              </a:rPr>
              <a:t>M-file</a:t>
            </a:r>
            <a:r>
              <a:rPr lang="ar-SA" sz="2400" dirty="0">
                <a:cs typeface="B Titr" panose="00000700000000000000" pitchFamily="2" charset="-78"/>
              </a:rPr>
              <a:t> نرم افزار </a:t>
            </a:r>
            <a:r>
              <a:rPr lang="en-US" sz="2400" dirty="0">
                <a:cs typeface="B Titr" panose="00000700000000000000" pitchFamily="2" charset="-78"/>
              </a:rPr>
              <a:t>MATLAB</a:t>
            </a:r>
            <a:r>
              <a:rPr lang="ar-SA" sz="2400" dirty="0">
                <a:cs typeface="B Titr" panose="00000700000000000000" pitchFamily="2" charset="-78"/>
              </a:rPr>
              <a:t> یک محیط میانی جهت تبادل داده و ارتباط میان دو نرم افزار </a:t>
            </a:r>
            <a:r>
              <a:rPr lang="en-US" sz="2400" dirty="0">
                <a:cs typeface="B Titr" panose="00000700000000000000" pitchFamily="2" charset="-78"/>
              </a:rPr>
              <a:t>MATLAB</a:t>
            </a:r>
            <a:r>
              <a:rPr lang="ar-SA" sz="2400" dirty="0">
                <a:cs typeface="B Titr" panose="00000700000000000000" pitchFamily="2" charset="-78"/>
              </a:rPr>
              <a:t> (به عنوان موتور الگوریتم بهینه سازی) و </a:t>
            </a:r>
            <a:r>
              <a:rPr lang="en-US" sz="2400" dirty="0">
                <a:cs typeface="B Titr" panose="00000700000000000000" pitchFamily="2" charset="-78"/>
              </a:rPr>
              <a:t>Aspen HYSYS</a:t>
            </a:r>
            <a:r>
              <a:rPr lang="ar-SA" sz="2400" dirty="0">
                <a:cs typeface="B Titr" panose="00000700000000000000" pitchFamily="2" charset="-78"/>
              </a:rPr>
              <a:t> (به عنوان محیط شبیه ساز) ایجاد می شود. بعد از ایجاد محیط میانی، الگوریتم ژننیک(</a:t>
            </a:r>
            <a:r>
              <a:rPr lang="en-US" sz="2400" dirty="0">
                <a:cs typeface="B Titr" panose="00000700000000000000" pitchFamily="2" charset="-78"/>
              </a:rPr>
              <a:t>GA</a:t>
            </a:r>
            <a:r>
              <a:rPr lang="ar-SA" sz="2400" dirty="0">
                <a:cs typeface="B Titr" panose="00000700000000000000" pitchFamily="2" charset="-78"/>
              </a:rPr>
              <a:t>) ایجاد شده در نرم افزار </a:t>
            </a:r>
            <a:r>
              <a:rPr lang="en-US" sz="2400" dirty="0">
                <a:cs typeface="B Titr" panose="00000700000000000000" pitchFamily="2" charset="-78"/>
              </a:rPr>
              <a:t>MATLAB</a:t>
            </a:r>
            <a:r>
              <a:rPr lang="ar-SA" sz="2400" dirty="0">
                <a:cs typeface="B Titr" panose="00000700000000000000" pitchFamily="2" charset="-78"/>
              </a:rPr>
              <a:t> از طریق همین محیط میانی و با حداقل سازی توابع هدف </a:t>
            </a:r>
            <a:r>
              <a:rPr lang="en-US" sz="2400" dirty="0">
                <a:cs typeface="B Titr" panose="00000700000000000000" pitchFamily="2" charset="-78"/>
              </a:rPr>
              <a:t>ATCI</a:t>
            </a:r>
            <a:r>
              <a:rPr lang="ar-SA" sz="2400" dirty="0">
                <a:cs typeface="B Titr" panose="00000700000000000000" pitchFamily="2" charset="-78"/>
              </a:rPr>
              <a:t> که در واقع یک شاخص اقتصادی در خطوط انتقال گاز می باشد، مقدار بهینه متغییر های تصمیم گیری تعین می شود.  و نهایتاً ساختار بهینه با ساختار فعلی خط لوله از نظر اقتصادی مقایسه می شود و میزان صرفه جویی در هزینه های کلی خطی لوله بصورت کمی بیان می شود.</a:t>
            </a:r>
            <a:endParaRPr lang="en-US" sz="2400" dirty="0">
              <a:cs typeface="B Titr" panose="00000700000000000000" pitchFamily="2" charset="-78"/>
            </a:endParaRPr>
          </a:p>
          <a:p>
            <a:pPr algn="just" rtl="1">
              <a:lnSpc>
                <a:spcPct val="150000"/>
              </a:lnSpc>
            </a:pPr>
            <a:endParaRPr lang="en-US" sz="2400" dirty="0">
              <a:solidFill>
                <a:srgbClr val="00B050"/>
              </a:solidFill>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1474814" y="1196752"/>
          <a:ext cx="6720409"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6620143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1474814" y="1196752"/>
          <a:ext cx="6720409"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p:cNvGrpSpPr/>
          <p:nvPr/>
        </p:nvGrpSpPr>
        <p:grpSpPr>
          <a:xfrm>
            <a:off x="2286000" y="1143000"/>
            <a:ext cx="4896544" cy="5173030"/>
            <a:chOff x="2262642" y="848258"/>
            <a:chExt cx="4896544" cy="5173030"/>
          </a:xfrm>
        </p:grpSpPr>
        <p:pic>
          <p:nvPicPr>
            <p:cNvPr id="14" name="Picture 13"/>
            <p:cNvPicPr/>
            <p:nvPr/>
          </p:nvPicPr>
          <p:blipFill>
            <a:blip r:embed="rId8" cstate="print"/>
            <a:srcRect/>
            <a:stretch>
              <a:fillRect/>
            </a:stretch>
          </p:blipFill>
          <p:spPr bwMode="auto">
            <a:xfrm>
              <a:off x="2262642" y="848258"/>
              <a:ext cx="4896544" cy="25895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14"/>
            <p:cNvPicPr/>
            <p:nvPr/>
          </p:nvPicPr>
          <p:blipFill>
            <a:blip r:embed="rId9" cstate="print"/>
            <a:srcRect/>
            <a:stretch>
              <a:fillRect/>
            </a:stretch>
          </p:blipFill>
          <p:spPr bwMode="auto">
            <a:xfrm>
              <a:off x="2267744" y="3429000"/>
              <a:ext cx="4891442" cy="259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
        <p:nvSpPr>
          <p:cNvPr id="17"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652607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6"/>
                                        </p:tgtEl>
                                        <p:attrNameLst>
                                          <p:attrName>ppt_w</p:attrName>
                                        </p:attrNameLst>
                                      </p:cBhvr>
                                      <p:tavLst>
                                        <p:tav tm="0">
                                          <p:val>
                                            <p:strVal val="ppt_w"/>
                                          </p:val>
                                        </p:tav>
                                        <p:tav tm="100000">
                                          <p:val>
                                            <p:fltVal val="0"/>
                                          </p:val>
                                        </p:tav>
                                      </p:tavLst>
                                    </p:anim>
                                    <p:anim calcmode="lin" valueType="num">
                                      <p:cBhvr>
                                        <p:cTn id="14" dur="500"/>
                                        <p:tgtEl>
                                          <p:spTgt spid="16"/>
                                        </p:tgtEl>
                                        <p:attrNameLst>
                                          <p:attrName>ppt_h</p:attrName>
                                        </p:attrNameLst>
                                      </p:cBhvr>
                                      <p:tavLst>
                                        <p:tav tm="0">
                                          <p:val>
                                            <p:strVal val="ppt_h"/>
                                          </p:val>
                                        </p:tav>
                                        <p:tav tm="100000">
                                          <p:val>
                                            <p:fltVal val="0"/>
                                          </p:val>
                                        </p:tav>
                                      </p:tavLst>
                                    </p:anim>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1474814" y="1196752"/>
          <a:ext cx="6720409"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99" y="1219200"/>
            <a:ext cx="8074933"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7364718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1474814" y="1196752"/>
          <a:ext cx="6720409"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7341633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1474814" y="1196752"/>
          <a:ext cx="6720409"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03185195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nvPr>
        </p:nvGraphicFramePr>
        <p:xfrm>
          <a:off x="1419181" y="2261096"/>
          <a:ext cx="6498378" cy="232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4835019" y="1178853"/>
            <a:ext cx="4035079" cy="523220"/>
          </a:xfrm>
          <a:prstGeom prst="rect">
            <a:avLst/>
          </a:prstGeom>
          <a:noFill/>
        </p:spPr>
        <p:txBody>
          <a:bodyPr wrap="none" rtlCol="1">
            <a:spAutoFit/>
          </a:bodyPr>
          <a:lstStyle/>
          <a:p>
            <a:r>
              <a:rPr lang="fa-IR" sz="2800" b="1" dirty="0" smtClean="0">
                <a:cs typeface="B Nazanin" pitchFamily="2" charset="-78"/>
              </a:rPr>
              <a:t>گاز طبیعی از استخراج تا مصرف</a:t>
            </a:r>
            <a:endParaRPr lang="fa-IR" sz="2800" b="1" dirty="0">
              <a:cs typeface="B Nazanin" pitchFamily="2" charset="-78"/>
            </a:endParaRPr>
          </a:p>
        </p:txBody>
      </p:sp>
      <p:sp>
        <p:nvSpPr>
          <p:cNvPr id="12" name="Title 2"/>
          <p:cNvSpPr>
            <a:spLocks noGrp="1"/>
          </p:cNvSpPr>
          <p:nvPr>
            <p:ph type="title"/>
          </p:nvPr>
        </p:nvSpPr>
        <p:spPr>
          <a:xfrm>
            <a:off x="457200" y="274638"/>
            <a:ext cx="8229600" cy="1143000"/>
          </a:xfrm>
        </p:spPr>
        <p:txBody>
          <a:bodyPr>
            <a:normAutofit/>
          </a:bodyPr>
          <a:lstStyle/>
          <a:p>
            <a:pPr algn="ctr"/>
            <a:r>
              <a:rPr lang="fa-IR" sz="3600" dirty="0" smtClean="0">
                <a:solidFill>
                  <a:srgbClr val="FF0000"/>
                </a:solidFill>
                <a:effectLst/>
                <a:cs typeface="B Titr" panose="00000700000000000000" pitchFamily="2" charset="-78"/>
              </a:rPr>
              <a:t>کلیات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46255529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4145</TotalTime>
  <Words>1357</Words>
  <Application>Microsoft Office PowerPoint</Application>
  <PresentationFormat>On-screen Show (4:3)</PresentationFormat>
  <Paragraphs>204</Paragraphs>
  <Slides>24</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7" baseType="lpstr">
      <vt:lpstr>Arial</vt:lpstr>
      <vt:lpstr>B Nazanin</vt:lpstr>
      <vt:lpstr>B Titr</vt:lpstr>
      <vt:lpstr>Calibri</vt:lpstr>
      <vt:lpstr>Californian FB</vt:lpstr>
      <vt:lpstr>Lucida Sans Unicode</vt:lpstr>
      <vt:lpstr>Times New Roman</vt:lpstr>
      <vt:lpstr>Verdana</vt:lpstr>
      <vt:lpstr>Wingdings</vt:lpstr>
      <vt:lpstr>Wingdings 2</vt:lpstr>
      <vt:lpstr>Wingdings 3</vt:lpstr>
      <vt:lpstr>Concourse</vt:lpstr>
      <vt:lpstr>Equation</vt:lpstr>
      <vt:lpstr>             طراحی بهینه ساختار خطوط لوله انتقال گاز کشور با استفاده از الگوریتم ژنتیک با در نظر گرفتن هزینه­های اولیه و هزینه­های عملیاتی     احسان صدیق آبان 96     </vt:lpstr>
      <vt:lpstr>PowerPoint Presentation</vt:lpstr>
      <vt:lpstr>PowerPoint Presentation</vt:lpstr>
      <vt:lpstr>کلیات</vt:lpstr>
      <vt:lpstr>کلیات</vt:lpstr>
      <vt:lpstr>کلیات</vt:lpstr>
      <vt:lpstr>کلیات</vt:lpstr>
      <vt:lpstr>کلیات</vt:lpstr>
      <vt:lpstr>کلیات</vt:lpstr>
      <vt:lpstr>کلیات</vt:lpstr>
      <vt:lpstr>کلیات</vt:lpstr>
      <vt:lpstr>کلیات</vt:lpstr>
      <vt:lpstr>کلیات</vt:lpstr>
      <vt:lpstr>ابزارشناسی</vt:lpstr>
      <vt:lpstr>روش های بهینه سازی</vt:lpstr>
      <vt:lpstr>روال بهینه سازی</vt:lpstr>
      <vt:lpstr>محاسبه شاخص   ATCI</vt:lpstr>
      <vt:lpstr>نحوه محاسبه هزینه های اولیه و هزینه های عملیاتی در شبکه های انتقال گاز</vt:lpstr>
      <vt:lpstr>معرفی مورد مطالعاتی</vt:lpstr>
      <vt:lpstr>نتایج بهینه سازی</vt:lpstr>
      <vt:lpstr>معرفی مورد مطالعاتی</vt:lpstr>
      <vt:lpstr>معرفی مورد مطالعاتی</vt:lpstr>
      <vt:lpstr>PowerPoint Presentation</vt:lpstr>
      <vt:lpstr>نتایج بهینه سازی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193</cp:revision>
  <dcterms:created xsi:type="dcterms:W3CDTF">2006-08-16T00:00:00Z</dcterms:created>
  <dcterms:modified xsi:type="dcterms:W3CDTF">2018-01-25T21:01:10Z</dcterms:modified>
</cp:coreProperties>
</file>