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367" r:id="rId2"/>
    <p:sldId id="368" r:id="rId3"/>
    <p:sldId id="369" r:id="rId4"/>
    <p:sldId id="370" r:id="rId5"/>
    <p:sldId id="398" r:id="rId6"/>
    <p:sldId id="371" r:id="rId7"/>
    <p:sldId id="389" r:id="rId8"/>
    <p:sldId id="399" r:id="rId9"/>
    <p:sldId id="372" r:id="rId10"/>
    <p:sldId id="390" r:id="rId11"/>
    <p:sldId id="400" r:id="rId12"/>
    <p:sldId id="401" r:id="rId13"/>
    <p:sldId id="384" r:id="rId14"/>
    <p:sldId id="385" r:id="rId15"/>
    <p:sldId id="386" r:id="rId16"/>
    <p:sldId id="387" r:id="rId17"/>
    <p:sldId id="3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84" d="100"/>
          <a:sy n="84" d="100"/>
        </p:scale>
        <p:origin x="12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165A8-B0E7-40D2-B472-716731DFBD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068576-8E33-4AD0-9010-EAAB26F2B47F}">
      <dgm:prSet phldrT="[Text]" custT="1"/>
      <dgm:spPr/>
      <dgm:t>
        <a:bodyPr/>
        <a:lstStyle/>
        <a:p>
          <a:pPr algn="ctr" rtl="1"/>
          <a:r>
            <a:rPr lang="fa-IR" sz="1600" dirty="0" smtClean="0">
              <a:cs typeface="B Nazanin" panose="00000400000000000000" pitchFamily="2" charset="-78"/>
            </a:rPr>
            <a:t>فصل 1: مروری بر ادبیات و تاریخچه</a:t>
          </a:r>
          <a:endParaRPr lang="en-US" sz="1600" dirty="0">
            <a:cs typeface="B Nazanin" panose="00000400000000000000" pitchFamily="2" charset="-78"/>
          </a:endParaRPr>
        </a:p>
      </dgm:t>
    </dgm:pt>
    <dgm:pt modelId="{14E1AA71-D73C-482C-90ED-D642FAF0E741}" type="parTrans" cxnId="{D401E6CB-1D07-4622-BB2B-587C21A8D771}">
      <dgm:prSet/>
      <dgm:spPr/>
      <dgm:t>
        <a:bodyPr/>
        <a:lstStyle/>
        <a:p>
          <a:endParaRPr lang="en-US"/>
        </a:p>
      </dgm:t>
    </dgm:pt>
    <dgm:pt modelId="{3171C5AC-E667-4443-85AD-D65A683B5290}" type="sibTrans" cxnId="{D401E6CB-1D07-4622-BB2B-587C21A8D771}">
      <dgm:prSet/>
      <dgm:spPr/>
      <dgm:t>
        <a:bodyPr/>
        <a:lstStyle/>
        <a:p>
          <a:endParaRPr lang="en-US"/>
        </a:p>
      </dgm:t>
    </dgm:pt>
    <dgm:pt modelId="{C281ACAA-7550-4181-80A5-0FBC9C3AD03D}">
      <dgm:prSet phldrT="[Text]" custT="1"/>
      <dgm:spPr/>
      <dgm:t>
        <a:bodyPr/>
        <a:lstStyle/>
        <a:p>
          <a:pPr algn="ctr" rtl="1"/>
          <a:r>
            <a:rPr lang="ar-SA" sz="1600" dirty="0" smtClean="0">
              <a:cs typeface="B Nazanin" panose="00000400000000000000" pitchFamily="2" charset="-78"/>
            </a:rPr>
            <a:t>فصل </a:t>
          </a:r>
          <a:r>
            <a:rPr lang="fa-IR" sz="1600" dirty="0" smtClean="0">
              <a:cs typeface="B Nazanin" panose="00000400000000000000" pitchFamily="2" charset="-78"/>
            </a:rPr>
            <a:t>2</a:t>
          </a:r>
          <a:r>
            <a:rPr lang="ar-SA" sz="1600" dirty="0" smtClean="0">
              <a:cs typeface="B Nazanin" panose="00000400000000000000" pitchFamily="2" charset="-78"/>
            </a:rPr>
            <a:t>: </a:t>
          </a:r>
          <a:r>
            <a:rPr lang="fa-IR" sz="1600" dirty="0" smtClean="0">
              <a:cs typeface="B Nazanin" panose="00000400000000000000" pitchFamily="2" charset="-78"/>
            </a:rPr>
            <a:t>معرفی عملگرهای مومنتومی نوترکیب</a:t>
          </a:r>
          <a:endParaRPr lang="en-US" sz="1600" dirty="0">
            <a:cs typeface="B Nazanin" panose="00000400000000000000" pitchFamily="2" charset="-78"/>
          </a:endParaRPr>
        </a:p>
      </dgm:t>
    </dgm:pt>
    <dgm:pt modelId="{13B576A9-8178-43C4-A0D0-F478C4F3432A}" type="parTrans" cxnId="{B184E0B8-9002-45F3-92AF-B6FB822E30E5}">
      <dgm:prSet/>
      <dgm:spPr/>
      <dgm:t>
        <a:bodyPr/>
        <a:lstStyle/>
        <a:p>
          <a:endParaRPr lang="en-US"/>
        </a:p>
      </dgm:t>
    </dgm:pt>
    <dgm:pt modelId="{591DD10C-93DE-433C-9A3F-EB064E16C7A3}" type="sibTrans" cxnId="{B184E0B8-9002-45F3-92AF-B6FB822E30E5}">
      <dgm:prSet/>
      <dgm:spPr/>
      <dgm:t>
        <a:bodyPr/>
        <a:lstStyle/>
        <a:p>
          <a:endParaRPr lang="en-US"/>
        </a:p>
      </dgm:t>
    </dgm:pt>
    <dgm:pt modelId="{026D5772-802A-4024-8D0C-028A8A411267}">
      <dgm:prSet phldrT="[Text]" custT="1"/>
      <dgm:spPr/>
      <dgm:t>
        <a:bodyPr/>
        <a:lstStyle/>
        <a:p>
          <a:pPr algn="ctr" rtl="1"/>
          <a:r>
            <a:rPr lang="fa-IR" sz="1600" dirty="0" smtClean="0">
              <a:cs typeface="B Nazanin" panose="00000400000000000000" pitchFamily="2" charset="-78"/>
            </a:rPr>
            <a:t>فصل 3: ریاضیات تشخیص و شناسایی خطا</a:t>
          </a:r>
          <a:endParaRPr lang="en-US" sz="1600" dirty="0">
            <a:cs typeface="B Nazanin" panose="00000400000000000000" pitchFamily="2" charset="-78"/>
          </a:endParaRPr>
        </a:p>
      </dgm:t>
    </dgm:pt>
    <dgm:pt modelId="{3EF7E7B6-5D0E-42C0-854A-826C90D801C3}" type="parTrans" cxnId="{5AA4CA21-4415-490C-952C-CDE74764BDAB}">
      <dgm:prSet/>
      <dgm:spPr/>
      <dgm:t>
        <a:bodyPr/>
        <a:lstStyle/>
        <a:p>
          <a:endParaRPr lang="en-US"/>
        </a:p>
      </dgm:t>
    </dgm:pt>
    <dgm:pt modelId="{2EB26E4C-6511-4F5B-B3C0-76996AFF6106}" type="sibTrans" cxnId="{5AA4CA21-4415-490C-952C-CDE74764BDAB}">
      <dgm:prSet/>
      <dgm:spPr/>
      <dgm:t>
        <a:bodyPr/>
        <a:lstStyle/>
        <a:p>
          <a:endParaRPr lang="en-US"/>
        </a:p>
      </dgm:t>
    </dgm:pt>
    <dgm:pt modelId="{D44238BF-32E3-4BAF-B7F9-88CF9A4D6E1B}">
      <dgm:prSet custT="1"/>
      <dgm:spPr/>
      <dgm:t>
        <a:bodyPr/>
        <a:lstStyle/>
        <a:p>
          <a:pPr algn="ctr" rtl="1"/>
          <a:r>
            <a:rPr lang="fa-IR" sz="1800" dirty="0" smtClean="0">
              <a:cs typeface="B Nazanin" panose="00000400000000000000" pitchFamily="2" charset="-78"/>
            </a:rPr>
            <a:t>فصل 4: تشخیص و شناسایی عیب در عملگرهای مومنتومی نوترکیب</a:t>
          </a:r>
          <a:endParaRPr lang="en-US" sz="1800" dirty="0">
            <a:cs typeface="B Nazanin" panose="00000400000000000000" pitchFamily="2" charset="-78"/>
          </a:endParaRPr>
        </a:p>
      </dgm:t>
    </dgm:pt>
    <dgm:pt modelId="{F2F4FD1C-8CC4-4AD5-AD19-2CF9DE6D4242}" type="parTrans" cxnId="{F372D099-B81B-449E-94CF-E28A1BC0A254}">
      <dgm:prSet/>
      <dgm:spPr/>
      <dgm:t>
        <a:bodyPr/>
        <a:lstStyle/>
        <a:p>
          <a:endParaRPr lang="en-US"/>
        </a:p>
      </dgm:t>
    </dgm:pt>
    <dgm:pt modelId="{1A4C2B22-8917-4AB4-90AC-D806BD1F740F}" type="sibTrans" cxnId="{F372D099-B81B-449E-94CF-E28A1BC0A254}">
      <dgm:prSet/>
      <dgm:spPr/>
      <dgm:t>
        <a:bodyPr/>
        <a:lstStyle/>
        <a:p>
          <a:endParaRPr lang="en-US"/>
        </a:p>
      </dgm:t>
    </dgm:pt>
    <dgm:pt modelId="{2386A16C-1053-405E-8262-2506E8613BCB}">
      <dgm:prSet custT="1"/>
      <dgm:spPr/>
      <dgm:t>
        <a:bodyPr/>
        <a:lstStyle/>
        <a:p>
          <a:pPr algn="ctr" rtl="1"/>
          <a:r>
            <a:rPr lang="fa-IR" sz="1800" dirty="0" smtClean="0">
              <a:cs typeface="B Nazanin" panose="00000400000000000000" pitchFamily="2" charset="-78"/>
            </a:rPr>
            <a:t>فصل 6: فهرست مراجع</a:t>
          </a:r>
          <a:endParaRPr lang="en-US" sz="1800" dirty="0">
            <a:cs typeface="B Nazanin" panose="00000400000000000000" pitchFamily="2" charset="-78"/>
          </a:endParaRPr>
        </a:p>
      </dgm:t>
    </dgm:pt>
    <dgm:pt modelId="{B3007EC3-0337-4C80-B33B-552E00BD87EA}" type="parTrans" cxnId="{E2A6DCA3-5F33-4226-96EB-AD0B03552D7F}">
      <dgm:prSet/>
      <dgm:spPr/>
      <dgm:t>
        <a:bodyPr/>
        <a:lstStyle/>
        <a:p>
          <a:endParaRPr lang="en-US"/>
        </a:p>
      </dgm:t>
    </dgm:pt>
    <dgm:pt modelId="{3975CB67-5F02-4467-888A-1E9D54030DB0}" type="sibTrans" cxnId="{E2A6DCA3-5F33-4226-96EB-AD0B03552D7F}">
      <dgm:prSet/>
      <dgm:spPr/>
      <dgm:t>
        <a:bodyPr/>
        <a:lstStyle/>
        <a:p>
          <a:endParaRPr lang="en-US"/>
        </a:p>
      </dgm:t>
    </dgm:pt>
    <dgm:pt modelId="{E99BA834-3AAC-4C58-8CC3-AB9ED3797370}">
      <dgm:prSet custT="1"/>
      <dgm:spPr/>
      <dgm:t>
        <a:bodyPr/>
        <a:lstStyle/>
        <a:p>
          <a:pPr algn="ctr" rtl="1"/>
          <a:r>
            <a:rPr lang="ar-SA" sz="1800" dirty="0" smtClean="0">
              <a:cs typeface="B Nazanin" panose="00000400000000000000" pitchFamily="2" charset="-78"/>
            </a:rPr>
            <a:t>فصل 5:</a:t>
          </a:r>
          <a:r>
            <a:rPr lang="fa-IR" sz="1800" dirty="0" smtClean="0">
              <a:cs typeface="B Nazanin" panose="00000400000000000000" pitchFamily="2" charset="-78"/>
            </a:rPr>
            <a:t> </a:t>
          </a:r>
          <a:r>
            <a:rPr lang="ar-SA" sz="1800" dirty="0" smtClean="0">
              <a:cs typeface="B Nazanin" panose="00000400000000000000" pitchFamily="2" charset="-78"/>
            </a:rPr>
            <a:t>توضیحات کدهای نوشته‌شده</a:t>
          </a:r>
          <a:endParaRPr lang="en-US" sz="1800" dirty="0">
            <a:cs typeface="B Nazanin" panose="00000400000000000000" pitchFamily="2" charset="-78"/>
          </a:endParaRPr>
        </a:p>
      </dgm:t>
    </dgm:pt>
    <dgm:pt modelId="{9908A9C2-C415-4B5F-84F5-795396FEEDB5}" type="parTrans" cxnId="{4A4B172E-BCD5-4089-8D77-265AF8A82AC2}">
      <dgm:prSet/>
      <dgm:spPr/>
      <dgm:t>
        <a:bodyPr/>
        <a:lstStyle/>
        <a:p>
          <a:endParaRPr lang="en-US"/>
        </a:p>
      </dgm:t>
    </dgm:pt>
    <dgm:pt modelId="{A0B161DA-2514-445F-8540-2667B8934929}" type="sibTrans" cxnId="{4A4B172E-BCD5-4089-8D77-265AF8A82AC2}">
      <dgm:prSet/>
      <dgm:spPr/>
      <dgm:t>
        <a:bodyPr/>
        <a:lstStyle/>
        <a:p>
          <a:endParaRPr lang="en-US"/>
        </a:p>
      </dgm:t>
    </dgm:pt>
    <dgm:pt modelId="{54DE2AE2-C796-4393-9323-7093D2722B1C}" type="pres">
      <dgm:prSet presAssocID="{78F165A8-B0E7-40D2-B472-716731DFBD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4A46B8-BFEC-49B9-A005-82F6380E5A34}" type="pres">
      <dgm:prSet presAssocID="{F1068576-8E33-4AD0-9010-EAAB26F2B47F}" presName="parentLin" presStyleCnt="0"/>
      <dgm:spPr/>
    </dgm:pt>
    <dgm:pt modelId="{86A5FD80-596F-45FC-AF18-C86755263209}" type="pres">
      <dgm:prSet presAssocID="{F1068576-8E33-4AD0-9010-EAAB26F2B47F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A7E05627-2E0A-4299-A522-7C5C28619C66}" type="pres">
      <dgm:prSet presAssocID="{F1068576-8E33-4AD0-9010-EAAB26F2B47F}" presName="parentText" presStyleLbl="node1" presStyleIdx="0" presStyleCnt="6" custScaleX="1240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1ADEC-C900-43ED-AB08-F1134C6BCBC4}" type="pres">
      <dgm:prSet presAssocID="{F1068576-8E33-4AD0-9010-EAAB26F2B47F}" presName="negativeSpace" presStyleCnt="0"/>
      <dgm:spPr/>
    </dgm:pt>
    <dgm:pt modelId="{FDE1E1A0-E506-4FA6-8A3A-D4B58AE908E8}" type="pres">
      <dgm:prSet presAssocID="{F1068576-8E33-4AD0-9010-EAAB26F2B47F}" presName="childText" presStyleLbl="conFgAcc1" presStyleIdx="0" presStyleCnt="6">
        <dgm:presLayoutVars>
          <dgm:bulletEnabled val="1"/>
        </dgm:presLayoutVars>
      </dgm:prSet>
      <dgm:spPr/>
    </dgm:pt>
    <dgm:pt modelId="{10BBD387-05CB-4C9B-9A4C-C9064EC8C9FA}" type="pres">
      <dgm:prSet presAssocID="{3171C5AC-E667-4443-85AD-D65A683B5290}" presName="spaceBetweenRectangles" presStyleCnt="0"/>
      <dgm:spPr/>
    </dgm:pt>
    <dgm:pt modelId="{EE9E4800-1E8A-4139-8602-84B0C9AE9732}" type="pres">
      <dgm:prSet presAssocID="{C281ACAA-7550-4181-80A5-0FBC9C3AD03D}" presName="parentLin" presStyleCnt="0"/>
      <dgm:spPr/>
    </dgm:pt>
    <dgm:pt modelId="{EF4BAB6F-BE47-4D8E-A337-48A16D0D3535}" type="pres">
      <dgm:prSet presAssocID="{C281ACAA-7550-4181-80A5-0FBC9C3AD03D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52F19AD2-3D99-4E88-8B8E-F5470A333AE8}" type="pres">
      <dgm:prSet presAssocID="{C281ACAA-7550-4181-80A5-0FBC9C3AD03D}" presName="parentText" presStyleLbl="node1" presStyleIdx="1" presStyleCnt="6" custScaleX="1236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0D747-DE67-4A57-9311-B955C35687A4}" type="pres">
      <dgm:prSet presAssocID="{C281ACAA-7550-4181-80A5-0FBC9C3AD03D}" presName="negativeSpace" presStyleCnt="0"/>
      <dgm:spPr/>
    </dgm:pt>
    <dgm:pt modelId="{C550B6E0-B254-4E9F-A52B-ACABED4B3533}" type="pres">
      <dgm:prSet presAssocID="{C281ACAA-7550-4181-80A5-0FBC9C3AD03D}" presName="childText" presStyleLbl="conFgAcc1" presStyleIdx="1" presStyleCnt="6">
        <dgm:presLayoutVars>
          <dgm:bulletEnabled val="1"/>
        </dgm:presLayoutVars>
      </dgm:prSet>
      <dgm:spPr/>
    </dgm:pt>
    <dgm:pt modelId="{FBCB2BBD-6779-497D-A49A-B038C1A837F8}" type="pres">
      <dgm:prSet presAssocID="{591DD10C-93DE-433C-9A3F-EB064E16C7A3}" presName="spaceBetweenRectangles" presStyleCnt="0"/>
      <dgm:spPr/>
    </dgm:pt>
    <dgm:pt modelId="{7D5EE29B-4A4E-422B-9044-CCFCFCF56A1D}" type="pres">
      <dgm:prSet presAssocID="{026D5772-802A-4024-8D0C-028A8A411267}" presName="parentLin" presStyleCnt="0"/>
      <dgm:spPr/>
    </dgm:pt>
    <dgm:pt modelId="{4C87B3A5-A1AE-46C3-9BDF-24B06AFD892C}" type="pres">
      <dgm:prSet presAssocID="{026D5772-802A-4024-8D0C-028A8A411267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963DA9A5-82CB-4E73-9C23-563BA8B4E8C1}" type="pres">
      <dgm:prSet presAssocID="{026D5772-802A-4024-8D0C-028A8A411267}" presName="parentText" presStyleLbl="node1" presStyleIdx="2" presStyleCnt="6" custScaleX="1237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3DF06-F9A4-4F38-8559-75CB838B56E9}" type="pres">
      <dgm:prSet presAssocID="{026D5772-802A-4024-8D0C-028A8A411267}" presName="negativeSpace" presStyleCnt="0"/>
      <dgm:spPr/>
    </dgm:pt>
    <dgm:pt modelId="{D5D0B69A-DF67-4242-81C3-95037DC3572C}" type="pres">
      <dgm:prSet presAssocID="{026D5772-802A-4024-8D0C-028A8A411267}" presName="childText" presStyleLbl="conFgAcc1" presStyleIdx="2" presStyleCnt="6">
        <dgm:presLayoutVars>
          <dgm:bulletEnabled val="1"/>
        </dgm:presLayoutVars>
      </dgm:prSet>
      <dgm:spPr/>
    </dgm:pt>
    <dgm:pt modelId="{26487DFA-CB8B-44A6-8836-76534A4CA5AA}" type="pres">
      <dgm:prSet presAssocID="{2EB26E4C-6511-4F5B-B3C0-76996AFF6106}" presName="spaceBetweenRectangles" presStyleCnt="0"/>
      <dgm:spPr/>
    </dgm:pt>
    <dgm:pt modelId="{911BE822-082B-4040-93BB-46C7341CFC00}" type="pres">
      <dgm:prSet presAssocID="{D44238BF-32E3-4BAF-B7F9-88CF9A4D6E1B}" presName="parentLin" presStyleCnt="0"/>
      <dgm:spPr/>
    </dgm:pt>
    <dgm:pt modelId="{8A96DC57-AB6C-42FC-98B9-22E8C0B61205}" type="pres">
      <dgm:prSet presAssocID="{D44238BF-32E3-4BAF-B7F9-88CF9A4D6E1B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453EFF29-BAE0-4860-8BBC-11FFE6FCBB3D}" type="pres">
      <dgm:prSet presAssocID="{D44238BF-32E3-4BAF-B7F9-88CF9A4D6E1B}" presName="parentText" presStyleLbl="node1" presStyleIdx="3" presStyleCnt="6" custScaleX="1247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D0584-5D94-4804-B317-9AB26E702130}" type="pres">
      <dgm:prSet presAssocID="{D44238BF-32E3-4BAF-B7F9-88CF9A4D6E1B}" presName="negativeSpace" presStyleCnt="0"/>
      <dgm:spPr/>
    </dgm:pt>
    <dgm:pt modelId="{542CEED7-11A0-4352-ABEE-511CFB70C81C}" type="pres">
      <dgm:prSet presAssocID="{D44238BF-32E3-4BAF-B7F9-88CF9A4D6E1B}" presName="childText" presStyleLbl="conFgAcc1" presStyleIdx="3" presStyleCnt="6">
        <dgm:presLayoutVars>
          <dgm:bulletEnabled val="1"/>
        </dgm:presLayoutVars>
      </dgm:prSet>
      <dgm:spPr/>
    </dgm:pt>
    <dgm:pt modelId="{C70C2432-8403-4157-AF8D-59EF37810428}" type="pres">
      <dgm:prSet presAssocID="{1A4C2B22-8917-4AB4-90AC-D806BD1F740F}" presName="spaceBetweenRectangles" presStyleCnt="0"/>
      <dgm:spPr/>
    </dgm:pt>
    <dgm:pt modelId="{8B0123A1-6B2B-4F29-9592-1B1E2BF044E4}" type="pres">
      <dgm:prSet presAssocID="{E99BA834-3AAC-4C58-8CC3-AB9ED3797370}" presName="parentLin" presStyleCnt="0"/>
      <dgm:spPr/>
    </dgm:pt>
    <dgm:pt modelId="{2326260A-84AA-4B2B-BC6A-302DAE6C5EF6}" type="pres">
      <dgm:prSet presAssocID="{E99BA834-3AAC-4C58-8CC3-AB9ED3797370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45A9A75A-DDB1-43DF-AFF0-6204E436F37D}" type="pres">
      <dgm:prSet presAssocID="{E99BA834-3AAC-4C58-8CC3-AB9ED3797370}" presName="parentText" presStyleLbl="node1" presStyleIdx="4" presStyleCnt="6" custScaleX="1248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E44D3-4C8A-47C3-ACD3-ACEDC8B29243}" type="pres">
      <dgm:prSet presAssocID="{E99BA834-3AAC-4C58-8CC3-AB9ED3797370}" presName="negativeSpace" presStyleCnt="0"/>
      <dgm:spPr/>
    </dgm:pt>
    <dgm:pt modelId="{A0DB8F8F-F03D-4029-B685-42AD14F72C65}" type="pres">
      <dgm:prSet presAssocID="{E99BA834-3AAC-4C58-8CC3-AB9ED3797370}" presName="childText" presStyleLbl="conFgAcc1" presStyleIdx="4" presStyleCnt="6">
        <dgm:presLayoutVars>
          <dgm:bulletEnabled val="1"/>
        </dgm:presLayoutVars>
      </dgm:prSet>
      <dgm:spPr/>
    </dgm:pt>
    <dgm:pt modelId="{4BD6C68E-3D90-4543-AF7F-E03BFCA62371}" type="pres">
      <dgm:prSet presAssocID="{A0B161DA-2514-445F-8540-2667B8934929}" presName="spaceBetweenRectangles" presStyleCnt="0"/>
      <dgm:spPr/>
    </dgm:pt>
    <dgm:pt modelId="{6DCC4CD2-50D2-43A8-82C9-629E5F42C6B0}" type="pres">
      <dgm:prSet presAssocID="{2386A16C-1053-405E-8262-2506E8613BCB}" presName="parentLin" presStyleCnt="0"/>
      <dgm:spPr/>
    </dgm:pt>
    <dgm:pt modelId="{AC0623E9-E44D-45D2-8D9A-8114EAB5C7F1}" type="pres">
      <dgm:prSet presAssocID="{2386A16C-1053-405E-8262-2506E8613BCB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B5C742B6-FB16-4CA7-9466-1C1B827A3E66}" type="pres">
      <dgm:prSet presAssocID="{2386A16C-1053-405E-8262-2506E8613BCB}" presName="parentText" presStyleLbl="node1" presStyleIdx="5" presStyleCnt="6" custScaleX="1251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5358B-3290-4E87-A72A-F3BBF186C8FA}" type="pres">
      <dgm:prSet presAssocID="{2386A16C-1053-405E-8262-2506E8613BCB}" presName="negativeSpace" presStyleCnt="0"/>
      <dgm:spPr/>
    </dgm:pt>
    <dgm:pt modelId="{EDEFDD04-C985-4999-8763-7730EF93F80B}" type="pres">
      <dgm:prSet presAssocID="{2386A16C-1053-405E-8262-2506E8613BC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CA95FB7-F9F4-44AD-9AEA-305AA87663CF}" type="presOf" srcId="{C281ACAA-7550-4181-80A5-0FBC9C3AD03D}" destId="{52F19AD2-3D99-4E88-8B8E-F5470A333AE8}" srcOrd="1" destOrd="0" presId="urn:microsoft.com/office/officeart/2005/8/layout/list1"/>
    <dgm:cxn modelId="{7F3CD6A2-CA3D-4478-94C1-BEF2E1B1D048}" type="presOf" srcId="{E99BA834-3AAC-4C58-8CC3-AB9ED3797370}" destId="{45A9A75A-DDB1-43DF-AFF0-6204E436F37D}" srcOrd="1" destOrd="0" presId="urn:microsoft.com/office/officeart/2005/8/layout/list1"/>
    <dgm:cxn modelId="{E2A6DCA3-5F33-4226-96EB-AD0B03552D7F}" srcId="{78F165A8-B0E7-40D2-B472-716731DFBD50}" destId="{2386A16C-1053-405E-8262-2506E8613BCB}" srcOrd="5" destOrd="0" parTransId="{B3007EC3-0337-4C80-B33B-552E00BD87EA}" sibTransId="{3975CB67-5F02-4467-888A-1E9D54030DB0}"/>
    <dgm:cxn modelId="{4A4B172E-BCD5-4089-8D77-265AF8A82AC2}" srcId="{78F165A8-B0E7-40D2-B472-716731DFBD50}" destId="{E99BA834-3AAC-4C58-8CC3-AB9ED3797370}" srcOrd="4" destOrd="0" parTransId="{9908A9C2-C415-4B5F-84F5-795396FEEDB5}" sibTransId="{A0B161DA-2514-445F-8540-2667B8934929}"/>
    <dgm:cxn modelId="{DE48BCD1-564F-4400-811C-AB67F1B38CE1}" type="presOf" srcId="{D44238BF-32E3-4BAF-B7F9-88CF9A4D6E1B}" destId="{453EFF29-BAE0-4860-8BBC-11FFE6FCBB3D}" srcOrd="1" destOrd="0" presId="urn:microsoft.com/office/officeart/2005/8/layout/list1"/>
    <dgm:cxn modelId="{20761BC1-C745-4A9B-8666-18F6266DAF6F}" type="presOf" srcId="{D44238BF-32E3-4BAF-B7F9-88CF9A4D6E1B}" destId="{8A96DC57-AB6C-42FC-98B9-22E8C0B61205}" srcOrd="0" destOrd="0" presId="urn:microsoft.com/office/officeart/2005/8/layout/list1"/>
    <dgm:cxn modelId="{5AA4CA21-4415-490C-952C-CDE74764BDAB}" srcId="{78F165A8-B0E7-40D2-B472-716731DFBD50}" destId="{026D5772-802A-4024-8D0C-028A8A411267}" srcOrd="2" destOrd="0" parTransId="{3EF7E7B6-5D0E-42C0-854A-826C90D801C3}" sibTransId="{2EB26E4C-6511-4F5B-B3C0-76996AFF6106}"/>
    <dgm:cxn modelId="{27C015B7-EEA3-45F5-89B7-F44CE721338D}" type="presOf" srcId="{026D5772-802A-4024-8D0C-028A8A411267}" destId="{4C87B3A5-A1AE-46C3-9BDF-24B06AFD892C}" srcOrd="0" destOrd="0" presId="urn:microsoft.com/office/officeart/2005/8/layout/list1"/>
    <dgm:cxn modelId="{D1BC3100-B2E7-473B-9691-40A8762DB1C0}" type="presOf" srcId="{E99BA834-3AAC-4C58-8CC3-AB9ED3797370}" destId="{2326260A-84AA-4B2B-BC6A-302DAE6C5EF6}" srcOrd="0" destOrd="0" presId="urn:microsoft.com/office/officeart/2005/8/layout/list1"/>
    <dgm:cxn modelId="{3538B784-B9C5-4CA3-ADF2-F115395CA837}" type="presOf" srcId="{F1068576-8E33-4AD0-9010-EAAB26F2B47F}" destId="{86A5FD80-596F-45FC-AF18-C86755263209}" srcOrd="0" destOrd="0" presId="urn:microsoft.com/office/officeart/2005/8/layout/list1"/>
    <dgm:cxn modelId="{D401E6CB-1D07-4622-BB2B-587C21A8D771}" srcId="{78F165A8-B0E7-40D2-B472-716731DFBD50}" destId="{F1068576-8E33-4AD0-9010-EAAB26F2B47F}" srcOrd="0" destOrd="0" parTransId="{14E1AA71-D73C-482C-90ED-D642FAF0E741}" sibTransId="{3171C5AC-E667-4443-85AD-D65A683B5290}"/>
    <dgm:cxn modelId="{A2879F05-150A-4C38-87F9-2BBB9EAE33D1}" type="presOf" srcId="{C281ACAA-7550-4181-80A5-0FBC9C3AD03D}" destId="{EF4BAB6F-BE47-4D8E-A337-48A16D0D3535}" srcOrd="0" destOrd="0" presId="urn:microsoft.com/office/officeart/2005/8/layout/list1"/>
    <dgm:cxn modelId="{B184E0B8-9002-45F3-92AF-B6FB822E30E5}" srcId="{78F165A8-B0E7-40D2-B472-716731DFBD50}" destId="{C281ACAA-7550-4181-80A5-0FBC9C3AD03D}" srcOrd="1" destOrd="0" parTransId="{13B576A9-8178-43C4-A0D0-F478C4F3432A}" sibTransId="{591DD10C-93DE-433C-9A3F-EB064E16C7A3}"/>
    <dgm:cxn modelId="{F372D099-B81B-449E-94CF-E28A1BC0A254}" srcId="{78F165A8-B0E7-40D2-B472-716731DFBD50}" destId="{D44238BF-32E3-4BAF-B7F9-88CF9A4D6E1B}" srcOrd="3" destOrd="0" parTransId="{F2F4FD1C-8CC4-4AD5-AD19-2CF9DE6D4242}" sibTransId="{1A4C2B22-8917-4AB4-90AC-D806BD1F740F}"/>
    <dgm:cxn modelId="{12B2ED7F-7BD5-4A0F-B42D-DB82B8C1D666}" type="presOf" srcId="{2386A16C-1053-405E-8262-2506E8613BCB}" destId="{AC0623E9-E44D-45D2-8D9A-8114EAB5C7F1}" srcOrd="0" destOrd="0" presId="urn:microsoft.com/office/officeart/2005/8/layout/list1"/>
    <dgm:cxn modelId="{895B67B6-BC2C-4CA2-B9AE-AEE0D8BAF5F8}" type="presOf" srcId="{2386A16C-1053-405E-8262-2506E8613BCB}" destId="{B5C742B6-FB16-4CA7-9466-1C1B827A3E66}" srcOrd="1" destOrd="0" presId="urn:microsoft.com/office/officeart/2005/8/layout/list1"/>
    <dgm:cxn modelId="{81F5E36E-2014-4B13-A099-BE5B5C3FAACD}" type="presOf" srcId="{78F165A8-B0E7-40D2-B472-716731DFBD50}" destId="{54DE2AE2-C796-4393-9323-7093D2722B1C}" srcOrd="0" destOrd="0" presId="urn:microsoft.com/office/officeart/2005/8/layout/list1"/>
    <dgm:cxn modelId="{1F92067A-8E0A-4780-88C9-2FE4A4BB3104}" type="presOf" srcId="{F1068576-8E33-4AD0-9010-EAAB26F2B47F}" destId="{A7E05627-2E0A-4299-A522-7C5C28619C66}" srcOrd="1" destOrd="0" presId="urn:microsoft.com/office/officeart/2005/8/layout/list1"/>
    <dgm:cxn modelId="{47CBA5A9-B71F-442F-914E-5D8834DF6301}" type="presOf" srcId="{026D5772-802A-4024-8D0C-028A8A411267}" destId="{963DA9A5-82CB-4E73-9C23-563BA8B4E8C1}" srcOrd="1" destOrd="0" presId="urn:microsoft.com/office/officeart/2005/8/layout/list1"/>
    <dgm:cxn modelId="{DC0FB971-1824-4BFB-927B-8C35B4635A18}" type="presParOf" srcId="{54DE2AE2-C796-4393-9323-7093D2722B1C}" destId="{BD4A46B8-BFEC-49B9-A005-82F6380E5A34}" srcOrd="0" destOrd="0" presId="urn:microsoft.com/office/officeart/2005/8/layout/list1"/>
    <dgm:cxn modelId="{D0BAF90C-F690-4591-A13B-F55F0253E968}" type="presParOf" srcId="{BD4A46B8-BFEC-49B9-A005-82F6380E5A34}" destId="{86A5FD80-596F-45FC-AF18-C86755263209}" srcOrd="0" destOrd="0" presId="urn:microsoft.com/office/officeart/2005/8/layout/list1"/>
    <dgm:cxn modelId="{96E1D3E4-3326-4198-86D0-41C1723D9130}" type="presParOf" srcId="{BD4A46B8-BFEC-49B9-A005-82F6380E5A34}" destId="{A7E05627-2E0A-4299-A522-7C5C28619C66}" srcOrd="1" destOrd="0" presId="urn:microsoft.com/office/officeart/2005/8/layout/list1"/>
    <dgm:cxn modelId="{C99B06A8-75B4-4359-8440-6939ABBB43EC}" type="presParOf" srcId="{54DE2AE2-C796-4393-9323-7093D2722B1C}" destId="{4BA1ADEC-C900-43ED-AB08-F1134C6BCBC4}" srcOrd="1" destOrd="0" presId="urn:microsoft.com/office/officeart/2005/8/layout/list1"/>
    <dgm:cxn modelId="{9B91ABA1-D463-4042-BF54-BDCE24814883}" type="presParOf" srcId="{54DE2AE2-C796-4393-9323-7093D2722B1C}" destId="{FDE1E1A0-E506-4FA6-8A3A-D4B58AE908E8}" srcOrd="2" destOrd="0" presId="urn:microsoft.com/office/officeart/2005/8/layout/list1"/>
    <dgm:cxn modelId="{BFF7D623-E3BD-4B97-BA16-005FB81082DD}" type="presParOf" srcId="{54DE2AE2-C796-4393-9323-7093D2722B1C}" destId="{10BBD387-05CB-4C9B-9A4C-C9064EC8C9FA}" srcOrd="3" destOrd="0" presId="urn:microsoft.com/office/officeart/2005/8/layout/list1"/>
    <dgm:cxn modelId="{CE3F54B8-4D91-4048-914E-11F05A12C551}" type="presParOf" srcId="{54DE2AE2-C796-4393-9323-7093D2722B1C}" destId="{EE9E4800-1E8A-4139-8602-84B0C9AE9732}" srcOrd="4" destOrd="0" presId="urn:microsoft.com/office/officeart/2005/8/layout/list1"/>
    <dgm:cxn modelId="{8E0AECEE-38B5-47DC-848F-6D20916A9526}" type="presParOf" srcId="{EE9E4800-1E8A-4139-8602-84B0C9AE9732}" destId="{EF4BAB6F-BE47-4D8E-A337-48A16D0D3535}" srcOrd="0" destOrd="0" presId="urn:microsoft.com/office/officeart/2005/8/layout/list1"/>
    <dgm:cxn modelId="{65DAEFD1-7349-45C0-8E72-4611DE3D4174}" type="presParOf" srcId="{EE9E4800-1E8A-4139-8602-84B0C9AE9732}" destId="{52F19AD2-3D99-4E88-8B8E-F5470A333AE8}" srcOrd="1" destOrd="0" presId="urn:microsoft.com/office/officeart/2005/8/layout/list1"/>
    <dgm:cxn modelId="{50CFE3E1-21ED-44C9-ABC0-74638193A3E1}" type="presParOf" srcId="{54DE2AE2-C796-4393-9323-7093D2722B1C}" destId="{CF60D747-DE67-4A57-9311-B955C35687A4}" srcOrd="5" destOrd="0" presId="urn:microsoft.com/office/officeart/2005/8/layout/list1"/>
    <dgm:cxn modelId="{5A4D8974-0328-4219-9144-7B9AEC0A245F}" type="presParOf" srcId="{54DE2AE2-C796-4393-9323-7093D2722B1C}" destId="{C550B6E0-B254-4E9F-A52B-ACABED4B3533}" srcOrd="6" destOrd="0" presId="urn:microsoft.com/office/officeart/2005/8/layout/list1"/>
    <dgm:cxn modelId="{184A2FB1-0C46-4929-8645-BD5D9CCB6F37}" type="presParOf" srcId="{54DE2AE2-C796-4393-9323-7093D2722B1C}" destId="{FBCB2BBD-6779-497D-A49A-B038C1A837F8}" srcOrd="7" destOrd="0" presId="urn:microsoft.com/office/officeart/2005/8/layout/list1"/>
    <dgm:cxn modelId="{9B8A66BB-F183-44BC-8648-53D68D44DADE}" type="presParOf" srcId="{54DE2AE2-C796-4393-9323-7093D2722B1C}" destId="{7D5EE29B-4A4E-422B-9044-CCFCFCF56A1D}" srcOrd="8" destOrd="0" presId="urn:microsoft.com/office/officeart/2005/8/layout/list1"/>
    <dgm:cxn modelId="{63BB7EA4-337E-467E-9DB8-834C89E332E1}" type="presParOf" srcId="{7D5EE29B-4A4E-422B-9044-CCFCFCF56A1D}" destId="{4C87B3A5-A1AE-46C3-9BDF-24B06AFD892C}" srcOrd="0" destOrd="0" presId="urn:microsoft.com/office/officeart/2005/8/layout/list1"/>
    <dgm:cxn modelId="{B0ED83B8-054B-4A4A-B64D-ED894BD626C2}" type="presParOf" srcId="{7D5EE29B-4A4E-422B-9044-CCFCFCF56A1D}" destId="{963DA9A5-82CB-4E73-9C23-563BA8B4E8C1}" srcOrd="1" destOrd="0" presId="urn:microsoft.com/office/officeart/2005/8/layout/list1"/>
    <dgm:cxn modelId="{9242F661-F077-47BA-8C3A-664FAA7094CB}" type="presParOf" srcId="{54DE2AE2-C796-4393-9323-7093D2722B1C}" destId="{4B53DF06-F9A4-4F38-8559-75CB838B56E9}" srcOrd="9" destOrd="0" presId="urn:microsoft.com/office/officeart/2005/8/layout/list1"/>
    <dgm:cxn modelId="{37181F6F-4978-47B7-AA43-5CF284734230}" type="presParOf" srcId="{54DE2AE2-C796-4393-9323-7093D2722B1C}" destId="{D5D0B69A-DF67-4242-81C3-95037DC3572C}" srcOrd="10" destOrd="0" presId="urn:microsoft.com/office/officeart/2005/8/layout/list1"/>
    <dgm:cxn modelId="{A20C9B92-19CF-4679-B5E3-8D3F07571561}" type="presParOf" srcId="{54DE2AE2-C796-4393-9323-7093D2722B1C}" destId="{26487DFA-CB8B-44A6-8836-76534A4CA5AA}" srcOrd="11" destOrd="0" presId="urn:microsoft.com/office/officeart/2005/8/layout/list1"/>
    <dgm:cxn modelId="{D5E5DCF7-663B-4CCD-95B4-8883C1C3F7EC}" type="presParOf" srcId="{54DE2AE2-C796-4393-9323-7093D2722B1C}" destId="{911BE822-082B-4040-93BB-46C7341CFC00}" srcOrd="12" destOrd="0" presId="urn:microsoft.com/office/officeart/2005/8/layout/list1"/>
    <dgm:cxn modelId="{F40A43C5-A362-488E-8170-2982AC5A7290}" type="presParOf" srcId="{911BE822-082B-4040-93BB-46C7341CFC00}" destId="{8A96DC57-AB6C-42FC-98B9-22E8C0B61205}" srcOrd="0" destOrd="0" presId="urn:microsoft.com/office/officeart/2005/8/layout/list1"/>
    <dgm:cxn modelId="{6E9B9244-71FC-4402-A9CE-78B48DBC846D}" type="presParOf" srcId="{911BE822-082B-4040-93BB-46C7341CFC00}" destId="{453EFF29-BAE0-4860-8BBC-11FFE6FCBB3D}" srcOrd="1" destOrd="0" presId="urn:microsoft.com/office/officeart/2005/8/layout/list1"/>
    <dgm:cxn modelId="{13E8E975-F4EA-43C8-9E78-931087910E6D}" type="presParOf" srcId="{54DE2AE2-C796-4393-9323-7093D2722B1C}" destId="{8CED0584-5D94-4804-B317-9AB26E702130}" srcOrd="13" destOrd="0" presId="urn:microsoft.com/office/officeart/2005/8/layout/list1"/>
    <dgm:cxn modelId="{032743A2-B699-4687-BF82-39675658A5AB}" type="presParOf" srcId="{54DE2AE2-C796-4393-9323-7093D2722B1C}" destId="{542CEED7-11A0-4352-ABEE-511CFB70C81C}" srcOrd="14" destOrd="0" presId="urn:microsoft.com/office/officeart/2005/8/layout/list1"/>
    <dgm:cxn modelId="{CB3D9041-3D61-43A0-9B27-EC9AF956DE62}" type="presParOf" srcId="{54DE2AE2-C796-4393-9323-7093D2722B1C}" destId="{C70C2432-8403-4157-AF8D-59EF37810428}" srcOrd="15" destOrd="0" presId="urn:microsoft.com/office/officeart/2005/8/layout/list1"/>
    <dgm:cxn modelId="{3C9757B4-D601-42A1-A109-D11C09BD6DEC}" type="presParOf" srcId="{54DE2AE2-C796-4393-9323-7093D2722B1C}" destId="{8B0123A1-6B2B-4F29-9592-1B1E2BF044E4}" srcOrd="16" destOrd="0" presId="urn:microsoft.com/office/officeart/2005/8/layout/list1"/>
    <dgm:cxn modelId="{4300E14A-978B-4442-B853-1A4581A2ED1C}" type="presParOf" srcId="{8B0123A1-6B2B-4F29-9592-1B1E2BF044E4}" destId="{2326260A-84AA-4B2B-BC6A-302DAE6C5EF6}" srcOrd="0" destOrd="0" presId="urn:microsoft.com/office/officeart/2005/8/layout/list1"/>
    <dgm:cxn modelId="{695E5EC9-EDEB-456D-9625-FB74EFC9D80E}" type="presParOf" srcId="{8B0123A1-6B2B-4F29-9592-1B1E2BF044E4}" destId="{45A9A75A-DDB1-43DF-AFF0-6204E436F37D}" srcOrd="1" destOrd="0" presId="urn:microsoft.com/office/officeart/2005/8/layout/list1"/>
    <dgm:cxn modelId="{AC56F5FC-C77A-4DF2-89A0-87565C219BC8}" type="presParOf" srcId="{54DE2AE2-C796-4393-9323-7093D2722B1C}" destId="{C74E44D3-4C8A-47C3-ACD3-ACEDC8B29243}" srcOrd="17" destOrd="0" presId="urn:microsoft.com/office/officeart/2005/8/layout/list1"/>
    <dgm:cxn modelId="{B1FADFF9-1831-487B-A4A5-7B65FE63DBD3}" type="presParOf" srcId="{54DE2AE2-C796-4393-9323-7093D2722B1C}" destId="{A0DB8F8F-F03D-4029-B685-42AD14F72C65}" srcOrd="18" destOrd="0" presId="urn:microsoft.com/office/officeart/2005/8/layout/list1"/>
    <dgm:cxn modelId="{B3261DED-88A5-4A13-AB9E-276BAA8B23C4}" type="presParOf" srcId="{54DE2AE2-C796-4393-9323-7093D2722B1C}" destId="{4BD6C68E-3D90-4543-AF7F-E03BFCA62371}" srcOrd="19" destOrd="0" presId="urn:microsoft.com/office/officeart/2005/8/layout/list1"/>
    <dgm:cxn modelId="{5D25B7FE-6EF4-4012-AA69-A1A7DD7A5AE3}" type="presParOf" srcId="{54DE2AE2-C796-4393-9323-7093D2722B1C}" destId="{6DCC4CD2-50D2-43A8-82C9-629E5F42C6B0}" srcOrd="20" destOrd="0" presId="urn:microsoft.com/office/officeart/2005/8/layout/list1"/>
    <dgm:cxn modelId="{7B1DD583-0B64-4417-8BD7-9417B0047A32}" type="presParOf" srcId="{6DCC4CD2-50D2-43A8-82C9-629E5F42C6B0}" destId="{AC0623E9-E44D-45D2-8D9A-8114EAB5C7F1}" srcOrd="0" destOrd="0" presId="urn:microsoft.com/office/officeart/2005/8/layout/list1"/>
    <dgm:cxn modelId="{26C187F6-9C0F-432E-8F1D-7EE6F32B409A}" type="presParOf" srcId="{6DCC4CD2-50D2-43A8-82C9-629E5F42C6B0}" destId="{B5C742B6-FB16-4CA7-9466-1C1B827A3E66}" srcOrd="1" destOrd="0" presId="urn:microsoft.com/office/officeart/2005/8/layout/list1"/>
    <dgm:cxn modelId="{B660AA07-2598-4061-B2D4-6D13F75271FF}" type="presParOf" srcId="{54DE2AE2-C796-4393-9323-7093D2722B1C}" destId="{7E45358B-3290-4E87-A72A-F3BBF186C8FA}" srcOrd="21" destOrd="0" presId="urn:microsoft.com/office/officeart/2005/8/layout/list1"/>
    <dgm:cxn modelId="{DB0BEC90-8F1F-4EFA-A255-900DFB2DC1ED}" type="presParOf" srcId="{54DE2AE2-C796-4393-9323-7093D2722B1C}" destId="{EDEFDD04-C985-4999-8763-7730EF93F80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F165A8-B0E7-40D2-B472-716731DFBD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068576-8E33-4AD0-9010-EAAB26F2B47F}">
      <dgm:prSet phldrT="[Text]"/>
      <dgm:spPr/>
      <dgm:t>
        <a:bodyPr/>
        <a:lstStyle/>
        <a:p>
          <a:pPr algn="ctr" rtl="1"/>
          <a:r>
            <a:rPr lang="fa-IR" dirty="0" smtClean="0">
              <a:cs typeface="B Nazanin" panose="00000400000000000000" pitchFamily="2" charset="-78"/>
            </a:rPr>
            <a:t>طراحی و شبیه​​سازی روش​​های مختلف استخراج ویژگی و دسته​​بندی</a:t>
          </a:r>
          <a:endParaRPr lang="en-US" dirty="0">
            <a:cs typeface="B Nazanin" panose="00000400000000000000" pitchFamily="2" charset="-78"/>
          </a:endParaRPr>
        </a:p>
      </dgm:t>
    </dgm:pt>
    <dgm:pt modelId="{14E1AA71-D73C-482C-90ED-D642FAF0E741}" type="parTrans" cxnId="{D401E6CB-1D07-4622-BB2B-587C21A8D771}">
      <dgm:prSet/>
      <dgm:spPr/>
      <dgm:t>
        <a:bodyPr/>
        <a:lstStyle/>
        <a:p>
          <a:endParaRPr lang="en-US"/>
        </a:p>
      </dgm:t>
    </dgm:pt>
    <dgm:pt modelId="{3171C5AC-E667-4443-85AD-D65A683B5290}" type="sibTrans" cxnId="{D401E6CB-1D07-4622-BB2B-587C21A8D771}">
      <dgm:prSet/>
      <dgm:spPr/>
      <dgm:t>
        <a:bodyPr/>
        <a:lstStyle/>
        <a:p>
          <a:endParaRPr lang="en-US"/>
        </a:p>
      </dgm:t>
    </dgm:pt>
    <dgm:pt modelId="{03AE3E02-39E5-4E34-85ED-C8438D9C357D}">
      <dgm:prSet custT="1"/>
      <dgm:spPr/>
      <dgm:t>
        <a:bodyPr/>
        <a:lstStyle/>
        <a:p>
          <a:pPr algn="ctr" rtl="1"/>
          <a:r>
            <a:rPr lang="fa-IR" sz="2300" dirty="0" smtClean="0">
              <a:cs typeface="B Nazanin" panose="00000400000000000000" pitchFamily="2" charset="-78"/>
            </a:rPr>
            <a:t>آشنایی با مبانی شناسایی و تشخیص عیب</a:t>
          </a:r>
          <a:endParaRPr lang="en-US" sz="2300" dirty="0">
            <a:cs typeface="B Nazanin" panose="00000400000000000000" pitchFamily="2" charset="-78"/>
          </a:endParaRPr>
        </a:p>
      </dgm:t>
    </dgm:pt>
    <dgm:pt modelId="{3D4BF256-6DCD-4D00-AF18-0C0F0D3E7717}" type="parTrans" cxnId="{9B4BE7A1-2203-49CE-9917-6771657637B2}">
      <dgm:prSet/>
      <dgm:spPr/>
      <dgm:t>
        <a:bodyPr/>
        <a:lstStyle/>
        <a:p>
          <a:endParaRPr lang="en-US"/>
        </a:p>
      </dgm:t>
    </dgm:pt>
    <dgm:pt modelId="{4FAAE0AF-DF05-405D-A9E6-2C557D4C68F4}" type="sibTrans" cxnId="{9B4BE7A1-2203-49CE-9917-6771657637B2}">
      <dgm:prSet/>
      <dgm:spPr/>
      <dgm:t>
        <a:bodyPr/>
        <a:lstStyle/>
        <a:p>
          <a:endParaRPr lang="en-US"/>
        </a:p>
      </dgm:t>
    </dgm:pt>
    <dgm:pt modelId="{C281ACAA-7550-4181-80A5-0FBC9C3AD03D}">
      <dgm:prSet phldrT="[Text]"/>
      <dgm:spPr/>
      <dgm:t>
        <a:bodyPr/>
        <a:lstStyle/>
        <a:p>
          <a:pPr algn="ctr" rtl="1"/>
          <a:r>
            <a:rPr lang="fa-IR" dirty="0" smtClean="0">
              <a:cs typeface="B Nazanin" panose="00000400000000000000" pitchFamily="2" charset="-78"/>
            </a:rPr>
            <a:t>نحوه ارزیابی نتیجه حاصل از پیاده​​سازی روش​​های شناسایی و تشخیص عیب</a:t>
          </a:r>
          <a:endParaRPr lang="en-US" dirty="0"/>
        </a:p>
      </dgm:t>
    </dgm:pt>
    <dgm:pt modelId="{591DD10C-93DE-433C-9A3F-EB064E16C7A3}" type="sibTrans" cxnId="{B184E0B8-9002-45F3-92AF-B6FB822E30E5}">
      <dgm:prSet/>
      <dgm:spPr/>
      <dgm:t>
        <a:bodyPr/>
        <a:lstStyle/>
        <a:p>
          <a:endParaRPr lang="en-US"/>
        </a:p>
      </dgm:t>
    </dgm:pt>
    <dgm:pt modelId="{13B576A9-8178-43C4-A0D0-F478C4F3432A}" type="parTrans" cxnId="{B184E0B8-9002-45F3-92AF-B6FB822E30E5}">
      <dgm:prSet/>
      <dgm:spPr/>
      <dgm:t>
        <a:bodyPr/>
        <a:lstStyle/>
        <a:p>
          <a:endParaRPr lang="en-US"/>
        </a:p>
      </dgm:t>
    </dgm:pt>
    <dgm:pt modelId="{25AAD2D0-79DE-42BC-9B21-4132CA35B090}">
      <dgm:prSet custT="1"/>
      <dgm:spPr/>
      <dgm:t>
        <a:bodyPr/>
        <a:lstStyle/>
        <a:p>
          <a:pPr algn="ctr" rtl="1"/>
          <a:r>
            <a:rPr lang="fa-IR" sz="2300" dirty="0" smtClean="0">
              <a:cs typeface="B Nazanin" panose="00000400000000000000" pitchFamily="2" charset="-78"/>
            </a:rPr>
            <a:t>مدلسازی ماهواره</a:t>
          </a:r>
          <a:endParaRPr lang="en-US" sz="2300" dirty="0">
            <a:cs typeface="B Nazanin" panose="00000400000000000000" pitchFamily="2" charset="-78"/>
          </a:endParaRPr>
        </a:p>
      </dgm:t>
    </dgm:pt>
    <dgm:pt modelId="{699D8DBA-FE01-4C91-A1D2-CC8593156DBB}" type="parTrans" cxnId="{F2E21DFC-EC4A-48FC-9AED-EA6CD23691C1}">
      <dgm:prSet/>
      <dgm:spPr/>
      <dgm:t>
        <a:bodyPr/>
        <a:lstStyle/>
        <a:p>
          <a:endParaRPr lang="en-US"/>
        </a:p>
      </dgm:t>
    </dgm:pt>
    <dgm:pt modelId="{E0337116-A4A9-491F-A996-4F3A2217F9CB}" type="sibTrans" cxnId="{F2E21DFC-EC4A-48FC-9AED-EA6CD23691C1}">
      <dgm:prSet/>
      <dgm:spPr/>
      <dgm:t>
        <a:bodyPr/>
        <a:lstStyle/>
        <a:p>
          <a:endParaRPr lang="en-US"/>
        </a:p>
      </dgm:t>
    </dgm:pt>
    <dgm:pt modelId="{54DE2AE2-C796-4393-9323-7093D2722B1C}" type="pres">
      <dgm:prSet presAssocID="{78F165A8-B0E7-40D2-B472-716731DFBD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8F09C-2255-4030-83D9-BF79B66760DC}" type="pres">
      <dgm:prSet presAssocID="{25AAD2D0-79DE-42BC-9B21-4132CA35B090}" presName="parentLin" presStyleCnt="0"/>
      <dgm:spPr/>
    </dgm:pt>
    <dgm:pt modelId="{64858D9C-2776-4D3C-B0EA-348F7092FB23}" type="pres">
      <dgm:prSet presAssocID="{25AAD2D0-79DE-42BC-9B21-4132CA35B09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DEEFD0C-CB4A-42C1-B8C3-841C397B4D88}" type="pres">
      <dgm:prSet presAssocID="{25AAD2D0-79DE-42BC-9B21-4132CA35B090}" presName="parentText" presStyleLbl="node1" presStyleIdx="0" presStyleCnt="4" custScaleX="123898" custScaleY="100430" custLinFactNeighborX="11111" custLinFactNeighborY="-131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29DDA-4672-40CC-A081-3EC7BAFB45E2}" type="pres">
      <dgm:prSet presAssocID="{25AAD2D0-79DE-42BC-9B21-4132CA35B090}" presName="negativeSpace" presStyleCnt="0"/>
      <dgm:spPr/>
    </dgm:pt>
    <dgm:pt modelId="{952527EF-669C-4AEC-9DFF-650107E8F406}" type="pres">
      <dgm:prSet presAssocID="{25AAD2D0-79DE-42BC-9B21-4132CA35B090}" presName="childText" presStyleLbl="conFgAcc1" presStyleIdx="0" presStyleCnt="4">
        <dgm:presLayoutVars>
          <dgm:bulletEnabled val="1"/>
        </dgm:presLayoutVars>
      </dgm:prSet>
      <dgm:spPr/>
    </dgm:pt>
    <dgm:pt modelId="{AAFBD274-E48A-4079-B167-795556B1761C}" type="pres">
      <dgm:prSet presAssocID="{E0337116-A4A9-491F-A996-4F3A2217F9CB}" presName="spaceBetweenRectangles" presStyleCnt="0"/>
      <dgm:spPr/>
    </dgm:pt>
    <dgm:pt modelId="{CCE489A9-7D6A-432C-A4B7-9D6F661AE73C}" type="pres">
      <dgm:prSet presAssocID="{03AE3E02-39E5-4E34-85ED-C8438D9C357D}" presName="parentLin" presStyleCnt="0"/>
      <dgm:spPr/>
    </dgm:pt>
    <dgm:pt modelId="{167B1E3B-6813-457D-9173-569A750CBB52}" type="pres">
      <dgm:prSet presAssocID="{03AE3E02-39E5-4E34-85ED-C8438D9C357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853FF89-CA34-43AD-80F5-DD4079C97F60}" type="pres">
      <dgm:prSet presAssocID="{03AE3E02-39E5-4E34-85ED-C8438D9C357D}" presName="parentText" presStyleLbl="node1" presStyleIdx="1" presStyleCnt="4" custScaleX="1238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15BAB-F316-4EBF-B19D-A821F28EAA9E}" type="pres">
      <dgm:prSet presAssocID="{03AE3E02-39E5-4E34-85ED-C8438D9C357D}" presName="negativeSpace" presStyleCnt="0"/>
      <dgm:spPr/>
    </dgm:pt>
    <dgm:pt modelId="{FE5C9DFF-6E98-48D8-809B-F5B8128F150E}" type="pres">
      <dgm:prSet presAssocID="{03AE3E02-39E5-4E34-85ED-C8438D9C357D}" presName="childText" presStyleLbl="conFgAcc1" presStyleIdx="1" presStyleCnt="4">
        <dgm:presLayoutVars>
          <dgm:bulletEnabled val="1"/>
        </dgm:presLayoutVars>
      </dgm:prSet>
      <dgm:spPr/>
    </dgm:pt>
    <dgm:pt modelId="{744A7ECC-D9C7-4842-8198-EFD851AAF64F}" type="pres">
      <dgm:prSet presAssocID="{4FAAE0AF-DF05-405D-A9E6-2C557D4C68F4}" presName="spaceBetweenRectangles" presStyleCnt="0"/>
      <dgm:spPr/>
    </dgm:pt>
    <dgm:pt modelId="{BD4A46B8-BFEC-49B9-A005-82F6380E5A34}" type="pres">
      <dgm:prSet presAssocID="{F1068576-8E33-4AD0-9010-EAAB26F2B47F}" presName="parentLin" presStyleCnt="0"/>
      <dgm:spPr/>
    </dgm:pt>
    <dgm:pt modelId="{86A5FD80-596F-45FC-AF18-C86755263209}" type="pres">
      <dgm:prSet presAssocID="{F1068576-8E33-4AD0-9010-EAAB26F2B47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7E05627-2E0A-4299-A522-7C5C28619C66}" type="pres">
      <dgm:prSet presAssocID="{F1068576-8E33-4AD0-9010-EAAB26F2B47F}" presName="parentText" presStyleLbl="node1" presStyleIdx="2" presStyleCnt="4" custScaleX="123898" custScaleY="1004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1ADEC-C900-43ED-AB08-F1134C6BCBC4}" type="pres">
      <dgm:prSet presAssocID="{F1068576-8E33-4AD0-9010-EAAB26F2B47F}" presName="negativeSpace" presStyleCnt="0"/>
      <dgm:spPr/>
    </dgm:pt>
    <dgm:pt modelId="{FDE1E1A0-E506-4FA6-8A3A-D4B58AE908E8}" type="pres">
      <dgm:prSet presAssocID="{F1068576-8E33-4AD0-9010-EAAB26F2B47F}" presName="childText" presStyleLbl="conFgAcc1" presStyleIdx="2" presStyleCnt="4">
        <dgm:presLayoutVars>
          <dgm:bulletEnabled val="1"/>
        </dgm:presLayoutVars>
      </dgm:prSet>
      <dgm:spPr/>
    </dgm:pt>
    <dgm:pt modelId="{10BBD387-05CB-4C9B-9A4C-C9064EC8C9FA}" type="pres">
      <dgm:prSet presAssocID="{3171C5AC-E667-4443-85AD-D65A683B5290}" presName="spaceBetweenRectangles" presStyleCnt="0"/>
      <dgm:spPr/>
    </dgm:pt>
    <dgm:pt modelId="{EE9E4800-1E8A-4139-8602-84B0C9AE9732}" type="pres">
      <dgm:prSet presAssocID="{C281ACAA-7550-4181-80A5-0FBC9C3AD03D}" presName="parentLin" presStyleCnt="0"/>
      <dgm:spPr/>
    </dgm:pt>
    <dgm:pt modelId="{EF4BAB6F-BE47-4D8E-A337-48A16D0D3535}" type="pres">
      <dgm:prSet presAssocID="{C281ACAA-7550-4181-80A5-0FBC9C3AD03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2F19AD2-3D99-4E88-8B8E-F5470A333AE8}" type="pres">
      <dgm:prSet presAssocID="{C281ACAA-7550-4181-80A5-0FBC9C3AD03D}" presName="parentText" presStyleLbl="node1" presStyleIdx="3" presStyleCnt="4" custScaleX="1238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0D747-DE67-4A57-9311-B955C35687A4}" type="pres">
      <dgm:prSet presAssocID="{C281ACAA-7550-4181-80A5-0FBC9C3AD03D}" presName="negativeSpace" presStyleCnt="0"/>
      <dgm:spPr/>
    </dgm:pt>
    <dgm:pt modelId="{C550B6E0-B254-4E9F-A52B-ACABED4B3533}" type="pres">
      <dgm:prSet presAssocID="{C281ACAA-7550-4181-80A5-0FBC9C3AD03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45662E3-D234-426D-BD1A-6415D6CD987D}" type="presOf" srcId="{78F165A8-B0E7-40D2-B472-716731DFBD50}" destId="{54DE2AE2-C796-4393-9323-7093D2722B1C}" srcOrd="0" destOrd="0" presId="urn:microsoft.com/office/officeart/2005/8/layout/list1"/>
    <dgm:cxn modelId="{FA171235-2A96-4387-9A2E-A4C62F4B9CCD}" type="presOf" srcId="{25AAD2D0-79DE-42BC-9B21-4132CA35B090}" destId="{7DEEFD0C-CB4A-42C1-B8C3-841C397B4D88}" srcOrd="1" destOrd="0" presId="urn:microsoft.com/office/officeart/2005/8/layout/list1"/>
    <dgm:cxn modelId="{ECCB0BF1-836B-43A1-9DE4-453F4712D846}" type="presOf" srcId="{F1068576-8E33-4AD0-9010-EAAB26F2B47F}" destId="{A7E05627-2E0A-4299-A522-7C5C28619C66}" srcOrd="1" destOrd="0" presId="urn:microsoft.com/office/officeart/2005/8/layout/list1"/>
    <dgm:cxn modelId="{9B4BE7A1-2203-49CE-9917-6771657637B2}" srcId="{78F165A8-B0E7-40D2-B472-716731DFBD50}" destId="{03AE3E02-39E5-4E34-85ED-C8438D9C357D}" srcOrd="1" destOrd="0" parTransId="{3D4BF256-6DCD-4D00-AF18-0C0F0D3E7717}" sibTransId="{4FAAE0AF-DF05-405D-A9E6-2C557D4C68F4}"/>
    <dgm:cxn modelId="{FC68744D-64DB-4C01-892F-27286C89AA0E}" type="presOf" srcId="{C281ACAA-7550-4181-80A5-0FBC9C3AD03D}" destId="{52F19AD2-3D99-4E88-8B8E-F5470A333AE8}" srcOrd="1" destOrd="0" presId="urn:microsoft.com/office/officeart/2005/8/layout/list1"/>
    <dgm:cxn modelId="{B184E0B8-9002-45F3-92AF-B6FB822E30E5}" srcId="{78F165A8-B0E7-40D2-B472-716731DFBD50}" destId="{C281ACAA-7550-4181-80A5-0FBC9C3AD03D}" srcOrd="3" destOrd="0" parTransId="{13B576A9-8178-43C4-A0D0-F478C4F3432A}" sibTransId="{591DD10C-93DE-433C-9A3F-EB064E16C7A3}"/>
    <dgm:cxn modelId="{E62287BA-FBD4-4AFC-B646-9FC4961C3E7A}" type="presOf" srcId="{25AAD2D0-79DE-42BC-9B21-4132CA35B090}" destId="{64858D9C-2776-4D3C-B0EA-348F7092FB23}" srcOrd="0" destOrd="0" presId="urn:microsoft.com/office/officeart/2005/8/layout/list1"/>
    <dgm:cxn modelId="{A8A22E4E-0BFB-4FA6-9AA4-913F7A00EAB5}" type="presOf" srcId="{03AE3E02-39E5-4E34-85ED-C8438D9C357D}" destId="{167B1E3B-6813-457D-9173-569A750CBB52}" srcOrd="0" destOrd="0" presId="urn:microsoft.com/office/officeart/2005/8/layout/list1"/>
    <dgm:cxn modelId="{F2E21DFC-EC4A-48FC-9AED-EA6CD23691C1}" srcId="{78F165A8-B0E7-40D2-B472-716731DFBD50}" destId="{25AAD2D0-79DE-42BC-9B21-4132CA35B090}" srcOrd="0" destOrd="0" parTransId="{699D8DBA-FE01-4C91-A1D2-CC8593156DBB}" sibTransId="{E0337116-A4A9-491F-A996-4F3A2217F9CB}"/>
    <dgm:cxn modelId="{55C16FC6-7B7F-4FCA-A8B9-6B15162B4169}" type="presOf" srcId="{F1068576-8E33-4AD0-9010-EAAB26F2B47F}" destId="{86A5FD80-596F-45FC-AF18-C86755263209}" srcOrd="0" destOrd="0" presId="urn:microsoft.com/office/officeart/2005/8/layout/list1"/>
    <dgm:cxn modelId="{D401E6CB-1D07-4622-BB2B-587C21A8D771}" srcId="{78F165A8-B0E7-40D2-B472-716731DFBD50}" destId="{F1068576-8E33-4AD0-9010-EAAB26F2B47F}" srcOrd="2" destOrd="0" parTransId="{14E1AA71-D73C-482C-90ED-D642FAF0E741}" sibTransId="{3171C5AC-E667-4443-85AD-D65A683B5290}"/>
    <dgm:cxn modelId="{962B91BA-7275-488F-91EF-13C3586A0B07}" type="presOf" srcId="{03AE3E02-39E5-4E34-85ED-C8438D9C357D}" destId="{F853FF89-CA34-43AD-80F5-DD4079C97F60}" srcOrd="1" destOrd="0" presId="urn:microsoft.com/office/officeart/2005/8/layout/list1"/>
    <dgm:cxn modelId="{7B0C7E3B-6BB0-4029-A758-2C77CE7B444B}" type="presOf" srcId="{C281ACAA-7550-4181-80A5-0FBC9C3AD03D}" destId="{EF4BAB6F-BE47-4D8E-A337-48A16D0D3535}" srcOrd="0" destOrd="0" presId="urn:microsoft.com/office/officeart/2005/8/layout/list1"/>
    <dgm:cxn modelId="{B6FBD955-418F-4E8B-A278-FAA13512B41D}" type="presParOf" srcId="{54DE2AE2-C796-4393-9323-7093D2722B1C}" destId="{9648F09C-2255-4030-83D9-BF79B66760DC}" srcOrd="0" destOrd="0" presId="urn:microsoft.com/office/officeart/2005/8/layout/list1"/>
    <dgm:cxn modelId="{AD4F8ED2-3BAA-4752-AD34-5B35CC317F93}" type="presParOf" srcId="{9648F09C-2255-4030-83D9-BF79B66760DC}" destId="{64858D9C-2776-4D3C-B0EA-348F7092FB23}" srcOrd="0" destOrd="0" presId="urn:microsoft.com/office/officeart/2005/8/layout/list1"/>
    <dgm:cxn modelId="{3CFEBC6E-1602-4237-984D-E0710A6B2607}" type="presParOf" srcId="{9648F09C-2255-4030-83D9-BF79B66760DC}" destId="{7DEEFD0C-CB4A-42C1-B8C3-841C397B4D88}" srcOrd="1" destOrd="0" presId="urn:microsoft.com/office/officeart/2005/8/layout/list1"/>
    <dgm:cxn modelId="{7B607ED6-3580-467B-AA05-2BE14164B1D0}" type="presParOf" srcId="{54DE2AE2-C796-4393-9323-7093D2722B1C}" destId="{CAB29DDA-4672-40CC-A081-3EC7BAFB45E2}" srcOrd="1" destOrd="0" presId="urn:microsoft.com/office/officeart/2005/8/layout/list1"/>
    <dgm:cxn modelId="{1FC9FBED-F629-4748-A66F-61092638A8E2}" type="presParOf" srcId="{54DE2AE2-C796-4393-9323-7093D2722B1C}" destId="{952527EF-669C-4AEC-9DFF-650107E8F406}" srcOrd="2" destOrd="0" presId="urn:microsoft.com/office/officeart/2005/8/layout/list1"/>
    <dgm:cxn modelId="{6394A240-7A8D-455A-9308-103298A95BCB}" type="presParOf" srcId="{54DE2AE2-C796-4393-9323-7093D2722B1C}" destId="{AAFBD274-E48A-4079-B167-795556B1761C}" srcOrd="3" destOrd="0" presId="urn:microsoft.com/office/officeart/2005/8/layout/list1"/>
    <dgm:cxn modelId="{BD94A93B-AFA2-4A20-8221-9A05727CE8EC}" type="presParOf" srcId="{54DE2AE2-C796-4393-9323-7093D2722B1C}" destId="{CCE489A9-7D6A-432C-A4B7-9D6F661AE73C}" srcOrd="4" destOrd="0" presId="urn:microsoft.com/office/officeart/2005/8/layout/list1"/>
    <dgm:cxn modelId="{54F60A00-28ED-42EF-9996-695D98B50DC3}" type="presParOf" srcId="{CCE489A9-7D6A-432C-A4B7-9D6F661AE73C}" destId="{167B1E3B-6813-457D-9173-569A750CBB52}" srcOrd="0" destOrd="0" presId="urn:microsoft.com/office/officeart/2005/8/layout/list1"/>
    <dgm:cxn modelId="{1A6EFF52-8BB9-45B1-B227-1FDA0A83D0C3}" type="presParOf" srcId="{CCE489A9-7D6A-432C-A4B7-9D6F661AE73C}" destId="{F853FF89-CA34-43AD-80F5-DD4079C97F60}" srcOrd="1" destOrd="0" presId="urn:microsoft.com/office/officeart/2005/8/layout/list1"/>
    <dgm:cxn modelId="{167BDE7B-DAAB-4674-8DAF-DBD43887B91A}" type="presParOf" srcId="{54DE2AE2-C796-4393-9323-7093D2722B1C}" destId="{66C15BAB-F316-4EBF-B19D-A821F28EAA9E}" srcOrd="5" destOrd="0" presId="urn:microsoft.com/office/officeart/2005/8/layout/list1"/>
    <dgm:cxn modelId="{16418113-B8D0-4BC4-9E84-7A996A22FC42}" type="presParOf" srcId="{54DE2AE2-C796-4393-9323-7093D2722B1C}" destId="{FE5C9DFF-6E98-48D8-809B-F5B8128F150E}" srcOrd="6" destOrd="0" presId="urn:microsoft.com/office/officeart/2005/8/layout/list1"/>
    <dgm:cxn modelId="{68E4A0C4-D583-4A69-B321-F3A6D398A58A}" type="presParOf" srcId="{54DE2AE2-C796-4393-9323-7093D2722B1C}" destId="{744A7ECC-D9C7-4842-8198-EFD851AAF64F}" srcOrd="7" destOrd="0" presId="urn:microsoft.com/office/officeart/2005/8/layout/list1"/>
    <dgm:cxn modelId="{3E430851-EAEE-4E9A-98CD-E84604B640CE}" type="presParOf" srcId="{54DE2AE2-C796-4393-9323-7093D2722B1C}" destId="{BD4A46B8-BFEC-49B9-A005-82F6380E5A34}" srcOrd="8" destOrd="0" presId="urn:microsoft.com/office/officeart/2005/8/layout/list1"/>
    <dgm:cxn modelId="{CABB841B-DA3C-4E84-9887-2D7C7318F072}" type="presParOf" srcId="{BD4A46B8-BFEC-49B9-A005-82F6380E5A34}" destId="{86A5FD80-596F-45FC-AF18-C86755263209}" srcOrd="0" destOrd="0" presId="urn:microsoft.com/office/officeart/2005/8/layout/list1"/>
    <dgm:cxn modelId="{DE4BCF20-851D-4DD6-BD22-F5C146642B87}" type="presParOf" srcId="{BD4A46B8-BFEC-49B9-A005-82F6380E5A34}" destId="{A7E05627-2E0A-4299-A522-7C5C28619C66}" srcOrd="1" destOrd="0" presId="urn:microsoft.com/office/officeart/2005/8/layout/list1"/>
    <dgm:cxn modelId="{E1F7C7FA-DFCF-43BB-A716-A10DCD3EA365}" type="presParOf" srcId="{54DE2AE2-C796-4393-9323-7093D2722B1C}" destId="{4BA1ADEC-C900-43ED-AB08-F1134C6BCBC4}" srcOrd="9" destOrd="0" presId="urn:microsoft.com/office/officeart/2005/8/layout/list1"/>
    <dgm:cxn modelId="{1A882C13-4AB4-4300-8CC4-32FCC442C073}" type="presParOf" srcId="{54DE2AE2-C796-4393-9323-7093D2722B1C}" destId="{FDE1E1A0-E506-4FA6-8A3A-D4B58AE908E8}" srcOrd="10" destOrd="0" presId="urn:microsoft.com/office/officeart/2005/8/layout/list1"/>
    <dgm:cxn modelId="{5DEDF02A-D25A-4C96-803D-20F9E1A9F975}" type="presParOf" srcId="{54DE2AE2-C796-4393-9323-7093D2722B1C}" destId="{10BBD387-05CB-4C9B-9A4C-C9064EC8C9FA}" srcOrd="11" destOrd="0" presId="urn:microsoft.com/office/officeart/2005/8/layout/list1"/>
    <dgm:cxn modelId="{7FB6C5A9-8892-4F7B-87E3-736F322C2AB0}" type="presParOf" srcId="{54DE2AE2-C796-4393-9323-7093D2722B1C}" destId="{EE9E4800-1E8A-4139-8602-84B0C9AE9732}" srcOrd="12" destOrd="0" presId="urn:microsoft.com/office/officeart/2005/8/layout/list1"/>
    <dgm:cxn modelId="{92E9B2EF-4FDB-4B8B-917C-6F1467635FC2}" type="presParOf" srcId="{EE9E4800-1E8A-4139-8602-84B0C9AE9732}" destId="{EF4BAB6F-BE47-4D8E-A337-48A16D0D3535}" srcOrd="0" destOrd="0" presId="urn:microsoft.com/office/officeart/2005/8/layout/list1"/>
    <dgm:cxn modelId="{6E11E2BE-8144-454D-B575-86133924EDFC}" type="presParOf" srcId="{EE9E4800-1E8A-4139-8602-84B0C9AE9732}" destId="{52F19AD2-3D99-4E88-8B8E-F5470A333AE8}" srcOrd="1" destOrd="0" presId="urn:microsoft.com/office/officeart/2005/8/layout/list1"/>
    <dgm:cxn modelId="{93C769F1-2710-4B82-92B4-C298E9900D15}" type="presParOf" srcId="{54DE2AE2-C796-4393-9323-7093D2722B1C}" destId="{CF60D747-DE67-4A57-9311-B955C35687A4}" srcOrd="13" destOrd="0" presId="urn:microsoft.com/office/officeart/2005/8/layout/list1"/>
    <dgm:cxn modelId="{0F851518-B512-4B29-AB35-3CD4967E1C58}" type="presParOf" srcId="{54DE2AE2-C796-4393-9323-7093D2722B1C}" destId="{C550B6E0-B254-4E9F-A52B-ACABED4B353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F165A8-B0E7-40D2-B472-716731DFBD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AE3E02-39E5-4E34-85ED-C8438D9C357D}">
      <dgm:prSet custT="1"/>
      <dgm:spPr/>
      <dgm:t>
        <a:bodyPr/>
        <a:lstStyle/>
        <a:p>
          <a:pPr algn="ctr" rtl="1"/>
          <a:r>
            <a:rPr lang="fa-IR" sz="2200" dirty="0" smtClean="0">
              <a:cs typeface="B Nazanin" panose="00000400000000000000" pitchFamily="2" charset="-78"/>
            </a:rPr>
            <a:t>آشنایی با مبانی تشخیص و شناسایی عیب</a:t>
          </a:r>
          <a:endParaRPr lang="en-US" sz="2200" dirty="0">
            <a:cs typeface="B Nazanin" panose="00000400000000000000" pitchFamily="2" charset="-78"/>
          </a:endParaRPr>
        </a:p>
      </dgm:t>
    </dgm:pt>
    <dgm:pt modelId="{3D4BF256-6DCD-4D00-AF18-0C0F0D3E7717}" type="parTrans" cxnId="{9B4BE7A1-2203-49CE-9917-6771657637B2}">
      <dgm:prSet/>
      <dgm:spPr/>
      <dgm:t>
        <a:bodyPr/>
        <a:lstStyle/>
        <a:p>
          <a:endParaRPr lang="en-US"/>
        </a:p>
      </dgm:t>
    </dgm:pt>
    <dgm:pt modelId="{4FAAE0AF-DF05-405D-A9E6-2C557D4C68F4}" type="sibTrans" cxnId="{9B4BE7A1-2203-49CE-9917-6771657637B2}">
      <dgm:prSet/>
      <dgm:spPr/>
      <dgm:t>
        <a:bodyPr/>
        <a:lstStyle/>
        <a:p>
          <a:endParaRPr lang="en-US"/>
        </a:p>
      </dgm:t>
    </dgm:pt>
    <dgm:pt modelId="{C281ACAA-7550-4181-80A5-0FBC9C3AD03D}">
      <dgm:prSet phldrT="[Text]" custT="1"/>
      <dgm:spPr/>
      <dgm:t>
        <a:bodyPr/>
        <a:lstStyle/>
        <a:p>
          <a:pPr algn="ctr" rtl="1"/>
          <a:r>
            <a:rPr lang="fa-IR" sz="2200" dirty="0" smtClean="0">
              <a:cs typeface="B Nazanin" panose="00000400000000000000" pitchFamily="2" charset="-78"/>
            </a:rPr>
            <a:t>تمام شبیه​​سازی ها با نرم​​افزار متلب </a:t>
          </a:r>
          <a:r>
            <a:rPr lang="en-US" sz="2200" dirty="0" smtClean="0">
              <a:cs typeface="B Nazanin" panose="00000400000000000000" pitchFamily="2" charset="-78"/>
            </a:rPr>
            <a:t>b</a:t>
          </a:r>
          <a:r>
            <a:rPr lang="fa-IR" sz="2200" dirty="0" smtClean="0">
              <a:cs typeface="B Nazanin" panose="00000400000000000000" pitchFamily="2" charset="-78"/>
            </a:rPr>
            <a:t>2016 انجام گرفته است.</a:t>
          </a:r>
          <a:endParaRPr lang="en-US" sz="2200" dirty="0"/>
        </a:p>
      </dgm:t>
    </dgm:pt>
    <dgm:pt modelId="{591DD10C-93DE-433C-9A3F-EB064E16C7A3}" type="sibTrans" cxnId="{B184E0B8-9002-45F3-92AF-B6FB822E30E5}">
      <dgm:prSet/>
      <dgm:spPr/>
      <dgm:t>
        <a:bodyPr/>
        <a:lstStyle/>
        <a:p>
          <a:endParaRPr lang="en-US"/>
        </a:p>
      </dgm:t>
    </dgm:pt>
    <dgm:pt modelId="{13B576A9-8178-43C4-A0D0-F478C4F3432A}" type="parTrans" cxnId="{B184E0B8-9002-45F3-92AF-B6FB822E30E5}">
      <dgm:prSet/>
      <dgm:spPr/>
      <dgm:t>
        <a:bodyPr/>
        <a:lstStyle/>
        <a:p>
          <a:endParaRPr lang="en-US"/>
        </a:p>
      </dgm:t>
    </dgm:pt>
    <dgm:pt modelId="{89EE6672-E131-4C3E-8256-E42A299C0752}">
      <dgm:prSet custT="1"/>
      <dgm:spPr/>
      <dgm:t>
        <a:bodyPr/>
        <a:lstStyle/>
        <a:p>
          <a:pPr algn="ctr" rtl="1"/>
          <a:r>
            <a:rPr lang="fa-IR" sz="2200" dirty="0" smtClean="0">
              <a:cs typeface="B Nazanin" panose="00000400000000000000" pitchFamily="2" charset="-78"/>
            </a:rPr>
            <a:t>آشنایی با سیمولینک متلب</a:t>
          </a:r>
          <a:endParaRPr lang="en-US" sz="2200" dirty="0">
            <a:cs typeface="B Nazanin" panose="00000400000000000000" pitchFamily="2" charset="-78"/>
          </a:endParaRPr>
        </a:p>
      </dgm:t>
    </dgm:pt>
    <dgm:pt modelId="{883A93B0-A520-49DE-976A-68AB7C6DD57F}" type="sibTrans" cxnId="{91B3BFF4-7C28-454A-B2DC-85E1742A76B2}">
      <dgm:prSet/>
      <dgm:spPr/>
      <dgm:t>
        <a:bodyPr/>
        <a:lstStyle/>
        <a:p>
          <a:endParaRPr lang="en-US"/>
        </a:p>
      </dgm:t>
    </dgm:pt>
    <dgm:pt modelId="{523C01A1-BA05-4BB7-962B-1E8BA42D4803}" type="parTrans" cxnId="{91B3BFF4-7C28-454A-B2DC-85E1742A76B2}">
      <dgm:prSet/>
      <dgm:spPr/>
      <dgm:t>
        <a:bodyPr/>
        <a:lstStyle/>
        <a:p>
          <a:endParaRPr lang="en-US"/>
        </a:p>
      </dgm:t>
    </dgm:pt>
    <dgm:pt modelId="{54DE2AE2-C796-4393-9323-7093D2722B1C}" type="pres">
      <dgm:prSet presAssocID="{78F165A8-B0E7-40D2-B472-716731DFBD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E489A9-7D6A-432C-A4B7-9D6F661AE73C}" type="pres">
      <dgm:prSet presAssocID="{03AE3E02-39E5-4E34-85ED-C8438D9C357D}" presName="parentLin" presStyleCnt="0"/>
      <dgm:spPr/>
    </dgm:pt>
    <dgm:pt modelId="{167B1E3B-6813-457D-9173-569A750CBB52}" type="pres">
      <dgm:prSet presAssocID="{03AE3E02-39E5-4E34-85ED-C8438D9C357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853FF89-CA34-43AD-80F5-DD4079C97F60}" type="pres">
      <dgm:prSet presAssocID="{03AE3E02-39E5-4E34-85ED-C8438D9C357D}" presName="parentText" presStyleLbl="node1" presStyleIdx="0" presStyleCnt="3" custScaleX="1215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15BAB-F316-4EBF-B19D-A821F28EAA9E}" type="pres">
      <dgm:prSet presAssocID="{03AE3E02-39E5-4E34-85ED-C8438D9C357D}" presName="negativeSpace" presStyleCnt="0"/>
      <dgm:spPr/>
    </dgm:pt>
    <dgm:pt modelId="{FE5C9DFF-6E98-48D8-809B-F5B8128F150E}" type="pres">
      <dgm:prSet presAssocID="{03AE3E02-39E5-4E34-85ED-C8438D9C357D}" presName="childText" presStyleLbl="conFgAcc1" presStyleIdx="0" presStyleCnt="3">
        <dgm:presLayoutVars>
          <dgm:bulletEnabled val="1"/>
        </dgm:presLayoutVars>
      </dgm:prSet>
      <dgm:spPr/>
    </dgm:pt>
    <dgm:pt modelId="{744A7ECC-D9C7-4842-8198-EFD851AAF64F}" type="pres">
      <dgm:prSet presAssocID="{4FAAE0AF-DF05-405D-A9E6-2C557D4C68F4}" presName="spaceBetweenRectangles" presStyleCnt="0"/>
      <dgm:spPr/>
    </dgm:pt>
    <dgm:pt modelId="{EE9E4800-1E8A-4139-8602-84B0C9AE9732}" type="pres">
      <dgm:prSet presAssocID="{C281ACAA-7550-4181-80A5-0FBC9C3AD03D}" presName="parentLin" presStyleCnt="0"/>
      <dgm:spPr/>
    </dgm:pt>
    <dgm:pt modelId="{EF4BAB6F-BE47-4D8E-A337-48A16D0D3535}" type="pres">
      <dgm:prSet presAssocID="{C281ACAA-7550-4181-80A5-0FBC9C3AD03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2F19AD2-3D99-4E88-8B8E-F5470A333AE8}" type="pres">
      <dgm:prSet presAssocID="{C281ACAA-7550-4181-80A5-0FBC9C3AD03D}" presName="parentText" presStyleLbl="node1" presStyleIdx="1" presStyleCnt="3" custScaleX="1236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0D747-DE67-4A57-9311-B955C35687A4}" type="pres">
      <dgm:prSet presAssocID="{C281ACAA-7550-4181-80A5-0FBC9C3AD03D}" presName="negativeSpace" presStyleCnt="0"/>
      <dgm:spPr/>
    </dgm:pt>
    <dgm:pt modelId="{C550B6E0-B254-4E9F-A52B-ACABED4B3533}" type="pres">
      <dgm:prSet presAssocID="{C281ACAA-7550-4181-80A5-0FBC9C3AD03D}" presName="childText" presStyleLbl="conFgAcc1" presStyleIdx="1" presStyleCnt="3">
        <dgm:presLayoutVars>
          <dgm:bulletEnabled val="1"/>
        </dgm:presLayoutVars>
      </dgm:prSet>
      <dgm:spPr/>
    </dgm:pt>
    <dgm:pt modelId="{FBCB2BBD-6779-497D-A49A-B038C1A837F8}" type="pres">
      <dgm:prSet presAssocID="{591DD10C-93DE-433C-9A3F-EB064E16C7A3}" presName="spaceBetweenRectangles" presStyleCnt="0"/>
      <dgm:spPr/>
    </dgm:pt>
    <dgm:pt modelId="{F60F65B2-E966-4FA5-B573-3360AD420B93}" type="pres">
      <dgm:prSet presAssocID="{89EE6672-E131-4C3E-8256-E42A299C0752}" presName="parentLin" presStyleCnt="0"/>
      <dgm:spPr/>
    </dgm:pt>
    <dgm:pt modelId="{CE78D23B-562F-41E0-91B4-ECB231AFFD8E}" type="pres">
      <dgm:prSet presAssocID="{89EE6672-E131-4C3E-8256-E42A299C075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E70BBF4-75DA-48CB-A16E-1808A61077BD}" type="pres">
      <dgm:prSet presAssocID="{89EE6672-E131-4C3E-8256-E42A299C0752}" presName="parentText" presStyleLbl="node1" presStyleIdx="2" presStyleCnt="3" custScaleX="1237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9FBF8-29AA-487B-971C-F848DB1B7E18}" type="pres">
      <dgm:prSet presAssocID="{89EE6672-E131-4C3E-8256-E42A299C0752}" presName="negativeSpace" presStyleCnt="0"/>
      <dgm:spPr/>
    </dgm:pt>
    <dgm:pt modelId="{B2F5B26B-5E89-41DB-962E-2448298298D2}" type="pres">
      <dgm:prSet presAssocID="{89EE6672-E131-4C3E-8256-E42A299C075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F64000C-EA88-4C32-B787-AC73B12A61E4}" type="presOf" srcId="{89EE6672-E131-4C3E-8256-E42A299C0752}" destId="{4E70BBF4-75DA-48CB-A16E-1808A61077BD}" srcOrd="1" destOrd="0" presId="urn:microsoft.com/office/officeart/2005/8/layout/list1"/>
    <dgm:cxn modelId="{9B4BE7A1-2203-49CE-9917-6771657637B2}" srcId="{78F165A8-B0E7-40D2-B472-716731DFBD50}" destId="{03AE3E02-39E5-4E34-85ED-C8438D9C357D}" srcOrd="0" destOrd="0" parTransId="{3D4BF256-6DCD-4D00-AF18-0C0F0D3E7717}" sibTransId="{4FAAE0AF-DF05-405D-A9E6-2C557D4C68F4}"/>
    <dgm:cxn modelId="{B184E0B8-9002-45F3-92AF-B6FB822E30E5}" srcId="{78F165A8-B0E7-40D2-B472-716731DFBD50}" destId="{C281ACAA-7550-4181-80A5-0FBC9C3AD03D}" srcOrd="1" destOrd="0" parTransId="{13B576A9-8178-43C4-A0D0-F478C4F3432A}" sibTransId="{591DD10C-93DE-433C-9A3F-EB064E16C7A3}"/>
    <dgm:cxn modelId="{C384F7D2-326F-4D29-9377-8DA442D7679F}" type="presOf" srcId="{C281ACAA-7550-4181-80A5-0FBC9C3AD03D}" destId="{52F19AD2-3D99-4E88-8B8E-F5470A333AE8}" srcOrd="1" destOrd="0" presId="urn:microsoft.com/office/officeart/2005/8/layout/list1"/>
    <dgm:cxn modelId="{2E34A24A-6517-48EC-8326-64310B3F4001}" type="presOf" srcId="{03AE3E02-39E5-4E34-85ED-C8438D9C357D}" destId="{167B1E3B-6813-457D-9173-569A750CBB52}" srcOrd="0" destOrd="0" presId="urn:microsoft.com/office/officeart/2005/8/layout/list1"/>
    <dgm:cxn modelId="{91B3BFF4-7C28-454A-B2DC-85E1742A76B2}" srcId="{78F165A8-B0E7-40D2-B472-716731DFBD50}" destId="{89EE6672-E131-4C3E-8256-E42A299C0752}" srcOrd="2" destOrd="0" parTransId="{523C01A1-BA05-4BB7-962B-1E8BA42D4803}" sibTransId="{883A93B0-A520-49DE-976A-68AB7C6DD57F}"/>
    <dgm:cxn modelId="{D828B9EE-08DE-4114-B581-5678F474675F}" type="presOf" srcId="{03AE3E02-39E5-4E34-85ED-C8438D9C357D}" destId="{F853FF89-CA34-43AD-80F5-DD4079C97F60}" srcOrd="1" destOrd="0" presId="urn:microsoft.com/office/officeart/2005/8/layout/list1"/>
    <dgm:cxn modelId="{5587315A-259B-48A9-BBA6-9C5A803331D0}" type="presOf" srcId="{89EE6672-E131-4C3E-8256-E42A299C0752}" destId="{CE78D23B-562F-41E0-91B4-ECB231AFFD8E}" srcOrd="0" destOrd="0" presId="urn:microsoft.com/office/officeart/2005/8/layout/list1"/>
    <dgm:cxn modelId="{AB09668E-2EB9-4699-BA7D-23AB80AAF886}" type="presOf" srcId="{C281ACAA-7550-4181-80A5-0FBC9C3AD03D}" destId="{EF4BAB6F-BE47-4D8E-A337-48A16D0D3535}" srcOrd="0" destOrd="0" presId="urn:microsoft.com/office/officeart/2005/8/layout/list1"/>
    <dgm:cxn modelId="{36AD7E9F-9B30-496B-A3EF-25EF393E77FA}" type="presOf" srcId="{78F165A8-B0E7-40D2-B472-716731DFBD50}" destId="{54DE2AE2-C796-4393-9323-7093D2722B1C}" srcOrd="0" destOrd="0" presId="urn:microsoft.com/office/officeart/2005/8/layout/list1"/>
    <dgm:cxn modelId="{09280997-C8E0-4EB3-AA81-1FC75A467DC7}" type="presParOf" srcId="{54DE2AE2-C796-4393-9323-7093D2722B1C}" destId="{CCE489A9-7D6A-432C-A4B7-9D6F661AE73C}" srcOrd="0" destOrd="0" presId="urn:microsoft.com/office/officeart/2005/8/layout/list1"/>
    <dgm:cxn modelId="{7B65A026-768C-46AF-BE44-D07DB098EB3B}" type="presParOf" srcId="{CCE489A9-7D6A-432C-A4B7-9D6F661AE73C}" destId="{167B1E3B-6813-457D-9173-569A750CBB52}" srcOrd="0" destOrd="0" presId="urn:microsoft.com/office/officeart/2005/8/layout/list1"/>
    <dgm:cxn modelId="{2BBB44E0-48B5-42AB-87E6-FE398F0383B1}" type="presParOf" srcId="{CCE489A9-7D6A-432C-A4B7-9D6F661AE73C}" destId="{F853FF89-CA34-43AD-80F5-DD4079C97F60}" srcOrd="1" destOrd="0" presId="urn:microsoft.com/office/officeart/2005/8/layout/list1"/>
    <dgm:cxn modelId="{6DA921E3-564C-4B89-92BA-5D9ECB11315F}" type="presParOf" srcId="{54DE2AE2-C796-4393-9323-7093D2722B1C}" destId="{66C15BAB-F316-4EBF-B19D-A821F28EAA9E}" srcOrd="1" destOrd="0" presId="urn:microsoft.com/office/officeart/2005/8/layout/list1"/>
    <dgm:cxn modelId="{92F7D8FC-E355-4643-A312-BC78791DF67C}" type="presParOf" srcId="{54DE2AE2-C796-4393-9323-7093D2722B1C}" destId="{FE5C9DFF-6E98-48D8-809B-F5B8128F150E}" srcOrd="2" destOrd="0" presId="urn:microsoft.com/office/officeart/2005/8/layout/list1"/>
    <dgm:cxn modelId="{CB6ED285-4519-440F-90B1-58ABE3201308}" type="presParOf" srcId="{54DE2AE2-C796-4393-9323-7093D2722B1C}" destId="{744A7ECC-D9C7-4842-8198-EFD851AAF64F}" srcOrd="3" destOrd="0" presId="urn:microsoft.com/office/officeart/2005/8/layout/list1"/>
    <dgm:cxn modelId="{B4F24FF7-4E23-4D7B-8CC5-2F9ECE523722}" type="presParOf" srcId="{54DE2AE2-C796-4393-9323-7093D2722B1C}" destId="{EE9E4800-1E8A-4139-8602-84B0C9AE9732}" srcOrd="4" destOrd="0" presId="urn:microsoft.com/office/officeart/2005/8/layout/list1"/>
    <dgm:cxn modelId="{040009BB-20F6-41E7-89F8-92319F4C6D80}" type="presParOf" srcId="{EE9E4800-1E8A-4139-8602-84B0C9AE9732}" destId="{EF4BAB6F-BE47-4D8E-A337-48A16D0D3535}" srcOrd="0" destOrd="0" presId="urn:microsoft.com/office/officeart/2005/8/layout/list1"/>
    <dgm:cxn modelId="{0946CE80-8BF2-4F55-AE6C-AA5757813BF7}" type="presParOf" srcId="{EE9E4800-1E8A-4139-8602-84B0C9AE9732}" destId="{52F19AD2-3D99-4E88-8B8E-F5470A333AE8}" srcOrd="1" destOrd="0" presId="urn:microsoft.com/office/officeart/2005/8/layout/list1"/>
    <dgm:cxn modelId="{97357449-EC9E-48FF-8638-7454AEFA86A1}" type="presParOf" srcId="{54DE2AE2-C796-4393-9323-7093D2722B1C}" destId="{CF60D747-DE67-4A57-9311-B955C35687A4}" srcOrd="5" destOrd="0" presId="urn:microsoft.com/office/officeart/2005/8/layout/list1"/>
    <dgm:cxn modelId="{4E306992-3F88-4E57-AE62-6A08BE32EC67}" type="presParOf" srcId="{54DE2AE2-C796-4393-9323-7093D2722B1C}" destId="{C550B6E0-B254-4E9F-A52B-ACABED4B3533}" srcOrd="6" destOrd="0" presId="urn:microsoft.com/office/officeart/2005/8/layout/list1"/>
    <dgm:cxn modelId="{8A13D87B-88FD-41CE-8404-A896166DDF2B}" type="presParOf" srcId="{54DE2AE2-C796-4393-9323-7093D2722B1C}" destId="{FBCB2BBD-6779-497D-A49A-B038C1A837F8}" srcOrd="7" destOrd="0" presId="urn:microsoft.com/office/officeart/2005/8/layout/list1"/>
    <dgm:cxn modelId="{A7967A75-6ED2-42BB-ADFD-A6E33F0A509E}" type="presParOf" srcId="{54DE2AE2-C796-4393-9323-7093D2722B1C}" destId="{F60F65B2-E966-4FA5-B573-3360AD420B93}" srcOrd="8" destOrd="0" presId="urn:microsoft.com/office/officeart/2005/8/layout/list1"/>
    <dgm:cxn modelId="{37AF917C-574C-4CE4-9E4A-E0BBBD5EAD5E}" type="presParOf" srcId="{F60F65B2-E966-4FA5-B573-3360AD420B93}" destId="{CE78D23B-562F-41E0-91B4-ECB231AFFD8E}" srcOrd="0" destOrd="0" presId="urn:microsoft.com/office/officeart/2005/8/layout/list1"/>
    <dgm:cxn modelId="{AE6010C8-143A-45E2-80B8-7DC1FDB747A0}" type="presParOf" srcId="{F60F65B2-E966-4FA5-B573-3360AD420B93}" destId="{4E70BBF4-75DA-48CB-A16E-1808A61077BD}" srcOrd="1" destOrd="0" presId="urn:microsoft.com/office/officeart/2005/8/layout/list1"/>
    <dgm:cxn modelId="{F886679B-7011-4526-A562-ACFC197FFD56}" type="presParOf" srcId="{54DE2AE2-C796-4393-9323-7093D2722B1C}" destId="{3B49FBF8-29AA-487B-971C-F848DB1B7E18}" srcOrd="9" destOrd="0" presId="urn:microsoft.com/office/officeart/2005/8/layout/list1"/>
    <dgm:cxn modelId="{28BAA678-A383-48E7-9B4D-57752557AC3D}" type="presParOf" srcId="{54DE2AE2-C796-4393-9323-7093D2722B1C}" destId="{B2F5B26B-5E89-41DB-962E-2448298298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شناسایی خطاء در سیستم کنترل وضعیت میکروماهواره مجهز به عملگرهای مومنتومی نوترکیب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مسعود مقدسی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زمستان96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3414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994172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مشخصات کد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155760"/>
            <a:ext cx="7886700" cy="5168840"/>
          </a:xfrm>
        </p:spPr>
        <p:txBody>
          <a:bodyPr>
            <a:norm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بخش تولید داده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بخش استاندارد​​سازی و استخراج ویژگی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بخش دسته​​بندی</a:t>
            </a:r>
            <a:endParaRPr lang="fa-IR" sz="24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544712"/>
            <a:ext cx="5480414" cy="239093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0" y="2133600"/>
            <a:ext cx="4185100" cy="229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32322"/>
            <a:ext cx="5572125" cy="242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3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994172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نحوه​​ی​​اجرای کد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155760"/>
            <a:ext cx="7886700" cy="5168840"/>
          </a:xfrm>
        </p:spPr>
        <p:txBody>
          <a:bodyPr>
            <a:norm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اجرای فایل </a:t>
            </a:r>
            <a:r>
              <a:rPr lang="en-US" sz="2400" dirty="0" err="1" smtClean="0">
                <a:solidFill>
                  <a:srgbClr val="0070C0"/>
                </a:solidFill>
                <a:cs typeface="B Titr" panose="00000700000000000000" pitchFamily="2" charset="-78"/>
              </a:rPr>
              <a:t>Data_Generator.m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 برای تولید داده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اجرای کدهای مربوط به استخراج ویژگی</a:t>
            </a:r>
          </a:p>
          <a:p>
            <a:pPr marL="598932" lvl="1" indent="-342900" algn="r" rtl="1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0070C0"/>
                </a:solidFill>
                <a:cs typeface="B Titr" panose="00000700000000000000" pitchFamily="2" charset="-78"/>
              </a:rPr>
              <a:t>main_LDA_Whitening.m</a:t>
            </a:r>
            <a:endParaRPr lang="fa-IR" sz="20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598932" lvl="1" indent="-342900" algn="r" rtl="1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0070C0"/>
                </a:solidFill>
                <a:cs typeface="B Titr" panose="00000700000000000000" pitchFamily="2" charset="-78"/>
              </a:rPr>
              <a:t>main_PCA_Whitening.m</a:t>
            </a:r>
            <a:endParaRPr lang="fa-IR" sz="20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اجرای کدهای مربوط به دسته​​بندی</a:t>
            </a:r>
          </a:p>
          <a:p>
            <a:pPr marL="598932" lvl="1" indent="-342900" algn="r" rtl="1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0070C0"/>
                </a:solidFill>
                <a:cs typeface="B Titr" panose="00000700000000000000" pitchFamily="2" charset="-78"/>
              </a:rPr>
              <a:t>main_LS_LDA.m</a:t>
            </a:r>
            <a:endParaRPr lang="fa-IR" sz="20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598932" lvl="1" indent="-342900" algn="r" rtl="1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0070C0"/>
                </a:solidFill>
                <a:cs typeface="B Titr" panose="00000700000000000000" pitchFamily="2" charset="-78"/>
              </a:rPr>
              <a:t>main_Parzen_LDA.m</a:t>
            </a:r>
            <a:endParaRPr lang="fa-IR" sz="20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598932" lvl="1" indent="-342900" algn="r" rtl="1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0070C0"/>
                </a:solidFill>
                <a:cs typeface="B Titr" panose="00000700000000000000" pitchFamily="2" charset="-78"/>
              </a:rPr>
              <a:t>main_RBF_PCA.m</a:t>
            </a:r>
            <a:endParaRPr lang="fa-IR" sz="20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598932" lvl="1" indent="-342900" algn="r" rtl="1"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...</a:t>
            </a:r>
            <a:endParaRPr lang="fa-IR" sz="20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40180"/>
            <a:ext cx="4467225" cy="282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9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994172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قابلیت​​های کد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155760"/>
            <a:ext cx="7886700" cy="5168840"/>
          </a:xfrm>
        </p:spPr>
        <p:txBody>
          <a:bodyPr>
            <a:norm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متن باز بودن کد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استخراج ویژگی به روش​​های </a:t>
            </a:r>
            <a:r>
              <a:rPr lang="en-US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LDA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 و </a:t>
            </a:r>
            <a:r>
              <a:rPr lang="en-US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PCA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 و سفید​​سازی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دسته​​بندی داده​​ها به روش​​های مختلف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مقایسه و ارزیابی روش​​ها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قدرت تشخیص بسیار بالای عیوب به وجود آمده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ق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درت تشخیص عیب به همراه نامعینی</a:t>
            </a:r>
            <a:endParaRPr lang="fa-IR" sz="20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00400"/>
            <a:ext cx="3200400" cy="334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021"/>
            <a:ext cx="7886700" cy="994172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آنچه در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کد خواهید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748591"/>
              </p:ext>
            </p:extLst>
          </p:nvPr>
        </p:nvGraphicFramePr>
        <p:xfrm>
          <a:off x="628650" y="914400"/>
          <a:ext cx="78867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0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021"/>
            <a:ext cx="7886700" cy="994172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668302"/>
              </p:ext>
            </p:extLst>
          </p:nvPr>
        </p:nvGraphicFramePr>
        <p:xfrm>
          <a:off x="609600" y="1295400"/>
          <a:ext cx="78867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2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94172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مراجع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3340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[</a:t>
            </a:r>
            <a:r>
              <a:rPr lang="fa-IR" dirty="0" smtClean="0"/>
              <a:t>1</a:t>
            </a:r>
            <a:r>
              <a:rPr lang="en-US" dirty="0" smtClean="0"/>
              <a:t>] </a:t>
            </a:r>
            <a:r>
              <a:rPr lang="en-US" dirty="0"/>
              <a:t>H. </a:t>
            </a:r>
            <a:r>
              <a:rPr lang="en-US" dirty="0" err="1"/>
              <a:t>Kurokawa</a:t>
            </a:r>
            <a:r>
              <a:rPr lang="en-US" dirty="0"/>
              <a:t>, "Survey of theory and steering laws of single gimbal control," Journal of Guidance, Control, and Dynamics, 30, 5, p. 1331–1340, 2007.</a:t>
            </a:r>
          </a:p>
          <a:p>
            <a:r>
              <a:rPr lang="en-US" dirty="0" smtClean="0"/>
              <a:t>[</a:t>
            </a:r>
            <a:r>
              <a:rPr lang="fa-IR" dirty="0" smtClean="0"/>
              <a:t>2</a:t>
            </a:r>
            <a:r>
              <a:rPr lang="en-US" dirty="0" smtClean="0"/>
              <a:t>]L</a:t>
            </a:r>
            <a:r>
              <a:rPr lang="en-US" dirty="0"/>
              <a:t>. L. Jones, A. R. </a:t>
            </a:r>
            <a:r>
              <a:rPr lang="en-US" dirty="0" err="1"/>
              <a:t>Zeledon</a:t>
            </a:r>
            <a:r>
              <a:rPr lang="en-US" dirty="0"/>
              <a:t> and A. M. Peck, "Generalized framework for linearly constrained control moment gyro steering," Journal of Guidance, Control, and Dynamics, 35, 4, p. 1094–1103, 2012.</a:t>
            </a:r>
          </a:p>
          <a:p>
            <a:r>
              <a:rPr lang="en-US" dirty="0" smtClean="0"/>
              <a:t>[</a:t>
            </a:r>
            <a:r>
              <a:rPr lang="fa-IR" dirty="0" smtClean="0"/>
              <a:t>3</a:t>
            </a:r>
            <a:r>
              <a:rPr lang="en-US" dirty="0" smtClean="0"/>
              <a:t>] </a:t>
            </a:r>
            <a:r>
              <a:rPr lang="en-US" dirty="0"/>
              <a:t>G. Margulies and J. N. </a:t>
            </a:r>
            <a:r>
              <a:rPr lang="en-US" dirty="0" err="1"/>
              <a:t>Aubrun</a:t>
            </a:r>
            <a:r>
              <a:rPr lang="en-US" dirty="0"/>
              <a:t>, "Geometric theory of </a:t>
            </a:r>
            <a:r>
              <a:rPr lang="en-US" dirty="0" err="1"/>
              <a:t>singlegimbal</a:t>
            </a:r>
            <a:r>
              <a:rPr lang="en-US" dirty="0"/>
              <a:t> control moment gyro system," J. Astronaut. Sci., 26(2), p. 159–191, 1978.</a:t>
            </a:r>
          </a:p>
          <a:p>
            <a:r>
              <a:rPr lang="en-US" dirty="0" smtClean="0"/>
              <a:t>[</a:t>
            </a:r>
            <a:r>
              <a:rPr lang="fa-IR" dirty="0" smtClean="0"/>
              <a:t>4</a:t>
            </a:r>
            <a:r>
              <a:rPr lang="en-US" dirty="0" smtClean="0"/>
              <a:t>] </a:t>
            </a:r>
            <a:r>
              <a:rPr lang="en-US" dirty="0"/>
              <a:t>T. </a:t>
            </a:r>
            <a:r>
              <a:rPr lang="en-US" dirty="0" err="1"/>
              <a:t>Meng</a:t>
            </a:r>
            <a:r>
              <a:rPr lang="en-US" dirty="0"/>
              <a:t> and S. </a:t>
            </a:r>
            <a:r>
              <a:rPr lang="en-US" dirty="0" err="1"/>
              <a:t>Matunaga</a:t>
            </a:r>
            <a:r>
              <a:rPr lang="en-US" dirty="0"/>
              <a:t>, "Failure-tolerant control for small agile satellites using single-gimbal control moment gyros and magnetic </a:t>
            </a:r>
            <a:r>
              <a:rPr lang="en-US" dirty="0" err="1"/>
              <a:t>torquers</a:t>
            </a:r>
            <a:r>
              <a:rPr lang="en-US" dirty="0"/>
              <a:t>," </a:t>
            </a:r>
            <a:r>
              <a:rPr lang="en-US" dirty="0" err="1"/>
              <a:t>Acta</a:t>
            </a:r>
            <a:r>
              <a:rPr lang="en-US" dirty="0"/>
              <a:t> Mech. Sin., 28(2), p. 551–558, 2012.</a:t>
            </a:r>
          </a:p>
          <a:p>
            <a:r>
              <a:rPr lang="en-US" dirty="0" smtClean="0"/>
              <a:t>[</a:t>
            </a:r>
            <a:r>
              <a:rPr lang="fa-IR" dirty="0" smtClean="0"/>
              <a:t>5</a:t>
            </a:r>
            <a:r>
              <a:rPr lang="en-US" dirty="0" smtClean="0"/>
              <a:t>] </a:t>
            </a:r>
            <a:r>
              <a:rPr lang="en-US" dirty="0"/>
              <a:t>H. </a:t>
            </a:r>
            <a:r>
              <a:rPr lang="en-US" dirty="0" err="1"/>
              <a:t>Kurokawa</a:t>
            </a:r>
            <a:r>
              <a:rPr lang="en-US" dirty="0"/>
              <a:t>, "A geometric study of single gimbal control moment gyros–singularity problems and steering law," Technical Rep. 175,, 1997.</a:t>
            </a:r>
          </a:p>
          <a:p>
            <a:r>
              <a:rPr lang="en-US" dirty="0" smtClean="0"/>
              <a:t>[</a:t>
            </a:r>
            <a:r>
              <a:rPr lang="fa-IR" dirty="0" smtClean="0"/>
              <a:t>6</a:t>
            </a:r>
            <a:r>
              <a:rPr lang="en-US" dirty="0" smtClean="0"/>
              <a:t>] </a:t>
            </a:r>
            <a:r>
              <a:rPr lang="en-US" dirty="0"/>
              <a:t>E. Montfort and J. L. </a:t>
            </a:r>
            <a:r>
              <a:rPr lang="en-US" dirty="0" err="1"/>
              <a:t>Dulot</a:t>
            </a:r>
            <a:r>
              <a:rPr lang="en-US" dirty="0"/>
              <a:t>, "AOCS with magnetic bearing </a:t>
            </a:r>
            <a:r>
              <a:rPr lang="en-US" dirty="0" err="1"/>
              <a:t>CMG:From</a:t>
            </a:r>
            <a:r>
              <a:rPr lang="en-US" dirty="0"/>
              <a:t> failure to recovery.”," in Proc., Int. European Space Agency (ESA) Conf. on Spacecraft Guidance, Navigation, and Control Systems, European Space Agency, 2003.</a:t>
            </a:r>
          </a:p>
          <a:p>
            <a:r>
              <a:rPr lang="en-US" dirty="0" smtClean="0"/>
              <a:t>[</a:t>
            </a:r>
            <a:r>
              <a:rPr lang="fa-IR" dirty="0" smtClean="0"/>
              <a:t>7</a:t>
            </a:r>
            <a:r>
              <a:rPr lang="en-US" dirty="0" smtClean="0"/>
              <a:t>] </a:t>
            </a:r>
            <a:r>
              <a:rPr lang="en-US" dirty="0"/>
              <a:t>J. R. Zhang, A. </a:t>
            </a:r>
            <a:r>
              <a:rPr lang="en-US" dirty="0" err="1"/>
              <a:t>Rachid</a:t>
            </a:r>
            <a:r>
              <a:rPr lang="en-US" dirty="0"/>
              <a:t> and Y. Zhang, "Attitude control for part actuator failure of agile small satellite," </a:t>
            </a:r>
            <a:r>
              <a:rPr lang="en-US" dirty="0" err="1"/>
              <a:t>Acta</a:t>
            </a:r>
            <a:r>
              <a:rPr lang="en-US" dirty="0"/>
              <a:t> Mech. Sin., 24(4),, p. 463–468, 2008.</a:t>
            </a:r>
          </a:p>
          <a:p>
            <a:r>
              <a:rPr lang="en-US" dirty="0" smtClean="0"/>
              <a:t>[</a:t>
            </a:r>
            <a:r>
              <a:rPr lang="fa-IR" dirty="0" smtClean="0"/>
              <a:t>8</a:t>
            </a:r>
            <a:r>
              <a:rPr lang="en-US" dirty="0" smtClean="0"/>
              <a:t>] </a:t>
            </a:r>
            <a:r>
              <a:rPr lang="en-US" dirty="0"/>
              <a:t>L. Jin and S. J. </a:t>
            </a:r>
            <a:r>
              <a:rPr lang="en-US" dirty="0" err="1"/>
              <a:t>Xu</a:t>
            </a:r>
            <a:r>
              <a:rPr lang="en-US" dirty="0"/>
              <a:t>, "An improved constrained steering law for SGCMGs with DPC," </a:t>
            </a:r>
            <a:r>
              <a:rPr lang="en-US" dirty="0" err="1"/>
              <a:t>Acta</a:t>
            </a:r>
            <a:r>
              <a:rPr lang="en-US" dirty="0"/>
              <a:t> Mech. Sin., 25(5), p. 713–720., 2009.</a:t>
            </a:r>
          </a:p>
          <a:p>
            <a:r>
              <a:rPr lang="en-US" dirty="0" smtClean="0"/>
              <a:t>[</a:t>
            </a:r>
            <a:r>
              <a:rPr lang="fa-IR" dirty="0" smtClean="0"/>
              <a:t>9</a:t>
            </a:r>
            <a:r>
              <a:rPr lang="en-US" dirty="0" smtClean="0"/>
              <a:t>] </a:t>
            </a:r>
            <a:r>
              <a:rPr lang="en-US" dirty="0"/>
              <a:t>L. Jin and X. </a:t>
            </a:r>
            <a:r>
              <a:rPr lang="en-US" dirty="0" err="1"/>
              <a:t>Shijie</a:t>
            </a:r>
            <a:r>
              <a:rPr lang="en-US" dirty="0"/>
              <a:t> , "Fault tolerant attitude control for small satellites using single gimbal control moment gyros and magnetic </a:t>
            </a:r>
            <a:r>
              <a:rPr lang="en-US" dirty="0" err="1"/>
              <a:t>torquers</a:t>
            </a:r>
            <a:r>
              <a:rPr lang="en-US" dirty="0"/>
              <a:t>," Journal of Aerospace Engineering 28.3, 2014.</a:t>
            </a:r>
          </a:p>
          <a:p>
            <a:r>
              <a:rPr lang="en-US" dirty="0" smtClean="0"/>
              <a:t>[</a:t>
            </a:r>
            <a:r>
              <a:rPr lang="fa-IR" dirty="0" smtClean="0"/>
              <a:t>10</a:t>
            </a:r>
            <a:r>
              <a:rPr lang="en-US" dirty="0" smtClean="0"/>
              <a:t>] </a:t>
            </a:r>
            <a:r>
              <a:rPr lang="en-US" dirty="0" err="1"/>
              <a:t>Noumi</a:t>
            </a:r>
            <a:r>
              <a:rPr lang="en-US" dirty="0"/>
              <a:t>, Ai, et al, "Fault-tolerant attitude control systems using multi-objective optimization for a spacecraft equipped with control moment gyros," in AIAA Guidance, Navigation, and Control Conference, 2015.</a:t>
            </a:r>
          </a:p>
          <a:p>
            <a:r>
              <a:rPr lang="en-US" dirty="0" smtClean="0"/>
              <a:t>[</a:t>
            </a:r>
            <a:r>
              <a:rPr lang="fa-IR" dirty="0" smtClean="0"/>
              <a:t>11</a:t>
            </a:r>
            <a:r>
              <a:rPr lang="en-US" dirty="0" smtClean="0"/>
              <a:t>] </a:t>
            </a:r>
            <a:r>
              <a:rPr lang="en-US" dirty="0"/>
              <a:t>T. C. </a:t>
            </a:r>
            <a:r>
              <a:rPr lang="en-US" dirty="0" err="1"/>
              <a:t>Elmas</a:t>
            </a:r>
            <a:r>
              <a:rPr lang="en-US" dirty="0"/>
              <a:t>, "Development Of Control Allocation </a:t>
            </a:r>
            <a:r>
              <a:rPr lang="en-US" dirty="0" err="1"/>
              <a:t>Methode</a:t>
            </a:r>
            <a:r>
              <a:rPr lang="en-US" dirty="0"/>
              <a:t> For Satellite Attitude Control," Master of Science, Aerospace Engineering, </a:t>
            </a:r>
            <a:r>
              <a:rPr lang="en-US" dirty="0" err="1"/>
              <a:t>Middleeast</a:t>
            </a:r>
            <a:r>
              <a:rPr lang="en-US" dirty="0"/>
              <a:t> Technical University, 2010.</a:t>
            </a:r>
          </a:p>
          <a:p>
            <a:r>
              <a:rPr lang="en-US" dirty="0" smtClean="0"/>
              <a:t>[</a:t>
            </a:r>
            <a:r>
              <a:rPr lang="fa-IR" dirty="0" smtClean="0"/>
              <a:t>12</a:t>
            </a:r>
            <a:r>
              <a:rPr lang="en-US" dirty="0" smtClean="0"/>
              <a:t>] </a:t>
            </a:r>
            <a:r>
              <a:rPr lang="en-US" dirty="0"/>
              <a:t>B. </a:t>
            </a:r>
            <a:r>
              <a:rPr lang="en-US" dirty="0" err="1"/>
              <a:t>Wie</a:t>
            </a:r>
            <a:r>
              <a:rPr lang="en-US" dirty="0"/>
              <a:t>, Space vehicle dynamics and control: </a:t>
            </a:r>
            <a:r>
              <a:rPr lang="en-US" dirty="0" err="1"/>
              <a:t>Aiaa</a:t>
            </a:r>
            <a:r>
              <a:rPr lang="en-US" dirty="0"/>
              <a:t>, 1998</a:t>
            </a:r>
            <a:r>
              <a:rPr lang="ar-SA" dirty="0"/>
              <a:t>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 smtClean="0"/>
              <a:t>[</a:t>
            </a:r>
            <a:r>
              <a:rPr lang="fa-IR" dirty="0" smtClean="0"/>
              <a:t>13</a:t>
            </a:r>
            <a:r>
              <a:rPr lang="en-US" dirty="0" smtClean="0"/>
              <a:t>] </a:t>
            </a:r>
            <a:r>
              <a:rPr lang="en-US" dirty="0"/>
              <a:t>Boa Ho T., "Introduction to Knowledge Discovery and Data Mining", Institute of Information Technology, National Center for Natural Science and Technology, 2000.</a:t>
            </a:r>
          </a:p>
          <a:p>
            <a:r>
              <a:rPr lang="en-US" dirty="0" smtClean="0"/>
              <a:t>[</a:t>
            </a:r>
            <a:r>
              <a:rPr lang="fa-IR" dirty="0" smtClean="0"/>
              <a:t>14</a:t>
            </a:r>
            <a:r>
              <a:rPr lang="en-US" dirty="0" smtClean="0"/>
              <a:t>] </a:t>
            </a:r>
            <a:r>
              <a:rPr lang="en-US" dirty="0"/>
              <a:t>O. </a:t>
            </a:r>
            <a:r>
              <a:rPr lang="en-US" dirty="0" err="1"/>
              <a:t>Maimon</a:t>
            </a:r>
            <a:r>
              <a:rPr lang="en-US" dirty="0"/>
              <a:t>, L. Rokach, "Introduction to Knowledge Discovery and Data Mining", Data Mining and Knowledge Discovery Handbook, Springer, 2010.</a:t>
            </a:r>
          </a:p>
          <a:p>
            <a:r>
              <a:rPr lang="en-US" dirty="0" smtClean="0"/>
              <a:t>[</a:t>
            </a:r>
            <a:r>
              <a:rPr lang="fa-IR" dirty="0" smtClean="0"/>
              <a:t>15</a:t>
            </a:r>
            <a:r>
              <a:rPr lang="en-US" dirty="0" smtClean="0"/>
              <a:t>] </a:t>
            </a:r>
            <a:r>
              <a:rPr lang="en-US" dirty="0" err="1"/>
              <a:t>Theodoridis</a:t>
            </a:r>
            <a:r>
              <a:rPr lang="en-US" dirty="0"/>
              <a:t> S. and </a:t>
            </a:r>
            <a:r>
              <a:rPr lang="en-US" dirty="0" err="1"/>
              <a:t>Koutroumbas</a:t>
            </a:r>
            <a:r>
              <a:rPr lang="en-US" dirty="0"/>
              <a:t> K., Pattern Recognition, Academic Press, 1999.</a:t>
            </a:r>
          </a:p>
          <a:p>
            <a:r>
              <a:rPr lang="en-US" dirty="0" smtClean="0"/>
              <a:t>[</a:t>
            </a:r>
            <a:r>
              <a:rPr lang="fa-IR" dirty="0" smtClean="0"/>
              <a:t>16</a:t>
            </a:r>
            <a:r>
              <a:rPr lang="en-US" dirty="0" smtClean="0"/>
              <a:t>] </a:t>
            </a:r>
            <a:r>
              <a:rPr lang="en-US" dirty="0"/>
              <a:t>Bishop M., Neural Networks for Pattern Recognition, MIT Press, 1996. </a:t>
            </a:r>
          </a:p>
        </p:txBody>
      </p:sp>
    </p:spTree>
    <p:extLst>
      <p:ext uri="{BB962C8B-B14F-4D97-AF65-F5344CB8AC3E}">
        <p14:creationId xmlns:p14="http://schemas.microsoft.com/office/powerpoint/2010/main" val="14489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2000"/>
            <a:ext cx="7886700" cy="57150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[</a:t>
            </a:r>
            <a:r>
              <a:rPr lang="fa-IR" dirty="0" smtClean="0"/>
              <a:t>17</a:t>
            </a:r>
            <a:r>
              <a:rPr lang="en-US" dirty="0" smtClean="0"/>
              <a:t>] </a:t>
            </a:r>
            <a:r>
              <a:rPr lang="en-US" dirty="0"/>
              <a:t>A.M. Martinez, A.C. </a:t>
            </a:r>
            <a:r>
              <a:rPr lang="en-US" dirty="0" err="1"/>
              <a:t>Kak</a:t>
            </a:r>
            <a:r>
              <a:rPr lang="en-US" dirty="0"/>
              <a:t>, "PCA versus LDA", IEEE Transaction on Pattern Analysis and Machine Intelligence, 23: 228-233.</a:t>
            </a:r>
          </a:p>
          <a:p>
            <a:r>
              <a:rPr lang="en-US" dirty="0" smtClean="0"/>
              <a:t>[</a:t>
            </a:r>
            <a:r>
              <a:rPr lang="fa-IR" dirty="0" smtClean="0"/>
              <a:t>18</a:t>
            </a:r>
            <a:r>
              <a:rPr lang="en-US" dirty="0" smtClean="0"/>
              <a:t>] </a:t>
            </a:r>
            <a:r>
              <a:rPr lang="en-US" dirty="0"/>
              <a:t>j. Yang, Z. </a:t>
            </a:r>
            <a:r>
              <a:rPr lang="en-US" dirty="0" err="1"/>
              <a:t>Jind</a:t>
            </a:r>
            <a:r>
              <a:rPr lang="en-US" dirty="0"/>
              <a:t>, J. Yang, D. Zhang, A.F. </a:t>
            </a:r>
            <a:r>
              <a:rPr lang="en-US" dirty="0" err="1"/>
              <a:t>Frangi</a:t>
            </a:r>
            <a:r>
              <a:rPr lang="en-US" dirty="0"/>
              <a:t>, "</a:t>
            </a:r>
            <a:r>
              <a:rPr lang="en-US" dirty="0" err="1"/>
              <a:t>Essnse</a:t>
            </a:r>
            <a:r>
              <a:rPr lang="en-US" dirty="0"/>
              <a:t> of kernel Fisher Discriminant: KPCA plus LDA", Journal of Pattern Recognition 37: 2097-2100.</a:t>
            </a:r>
          </a:p>
          <a:p>
            <a:r>
              <a:rPr lang="en-US" dirty="0" smtClean="0"/>
              <a:t>[</a:t>
            </a:r>
            <a:r>
              <a:rPr lang="fa-IR" dirty="0" smtClean="0"/>
              <a:t>19</a:t>
            </a:r>
            <a:r>
              <a:rPr lang="en-US" dirty="0" smtClean="0"/>
              <a:t>] </a:t>
            </a:r>
            <a:r>
              <a:rPr lang="en-US" dirty="0" err="1"/>
              <a:t>Eldar</a:t>
            </a:r>
            <a:r>
              <a:rPr lang="en-US" dirty="0"/>
              <a:t> Y.C. and Oppenheim A.V., MMSE Whitening and Subspace Whitening, IEEE Trans. Inform. Theory 49, pp. 1846-1851, Jul., 2003.  </a:t>
            </a:r>
          </a:p>
          <a:p>
            <a:r>
              <a:rPr lang="en-US" dirty="0" smtClean="0"/>
              <a:t>[</a:t>
            </a:r>
            <a:r>
              <a:rPr lang="fa-IR" dirty="0" smtClean="0"/>
              <a:t>20</a:t>
            </a:r>
            <a:r>
              <a:rPr lang="en-US" dirty="0" smtClean="0"/>
              <a:t>] </a:t>
            </a:r>
            <a:r>
              <a:rPr lang="en-US" dirty="0" err="1"/>
              <a:t>Oursland</a:t>
            </a:r>
            <a:r>
              <a:rPr lang="en-US" dirty="0"/>
              <a:t> A., De Paula J., and </a:t>
            </a:r>
            <a:r>
              <a:rPr lang="en-US" dirty="0" err="1"/>
              <a:t>Mahmood</a:t>
            </a:r>
            <a:r>
              <a:rPr lang="en-US" dirty="0"/>
              <a:t> J., Case Studies of Independent Component Analysis, report for CS383C – Numerical Analysis of Linear Algebra.</a:t>
            </a:r>
          </a:p>
          <a:p>
            <a:r>
              <a:rPr lang="en-US" dirty="0" smtClean="0"/>
              <a:t>[</a:t>
            </a:r>
            <a:r>
              <a:rPr lang="fa-IR" dirty="0" smtClean="0"/>
              <a:t>21</a:t>
            </a:r>
            <a:r>
              <a:rPr lang="en-US" dirty="0" smtClean="0"/>
              <a:t>] </a:t>
            </a:r>
            <a:r>
              <a:rPr lang="en-US" dirty="0"/>
              <a:t>Y. </a:t>
            </a:r>
            <a:r>
              <a:rPr lang="en-US" dirty="0" err="1"/>
              <a:t>Chtioui</a:t>
            </a:r>
            <a:r>
              <a:rPr lang="en-US" dirty="0"/>
              <a:t>, D. Bertrand, D. Barba, and Y. </a:t>
            </a:r>
            <a:r>
              <a:rPr lang="en-US" dirty="0" err="1"/>
              <a:t>Dattee</a:t>
            </a:r>
            <a:r>
              <a:rPr lang="en-US" dirty="0"/>
              <a:t>, “Application of Fuzzy C-means Clustering for Seed Discrimination by </a:t>
            </a:r>
            <a:r>
              <a:rPr lang="en-US" dirty="0" err="1"/>
              <a:t>Artifical</a:t>
            </a:r>
            <a:r>
              <a:rPr lang="en-US" dirty="0"/>
              <a:t> Vision,” </a:t>
            </a:r>
            <a:r>
              <a:rPr lang="en-US" dirty="0" err="1"/>
              <a:t>Chemometrics</a:t>
            </a:r>
            <a:r>
              <a:rPr lang="en-US" dirty="0"/>
              <a:t> and Intelligent Laboratory Systems, vol.38, pp. 75–87, 1997. </a:t>
            </a:r>
          </a:p>
          <a:p>
            <a:r>
              <a:rPr lang="en-US" dirty="0" smtClean="0"/>
              <a:t>[</a:t>
            </a:r>
            <a:r>
              <a:rPr lang="fa-IR" dirty="0" smtClean="0"/>
              <a:t>22</a:t>
            </a:r>
            <a:r>
              <a:rPr lang="en-US" dirty="0" smtClean="0"/>
              <a:t>] </a:t>
            </a:r>
            <a:r>
              <a:rPr lang="en-US" dirty="0"/>
              <a:t>D. M. Tsai, and C. C. Lin, “Fuzzy C-means Based Clustering for Linearly and Nonlinearly Separable Data,” Pattern Recognition, vol.44, pp. 1750–1760, 2011. </a:t>
            </a:r>
          </a:p>
          <a:p>
            <a:r>
              <a:rPr lang="en-US" dirty="0" smtClean="0"/>
              <a:t>[</a:t>
            </a:r>
            <a:r>
              <a:rPr lang="fa-IR" dirty="0" smtClean="0"/>
              <a:t>23</a:t>
            </a:r>
            <a:r>
              <a:rPr lang="en-US" dirty="0" smtClean="0"/>
              <a:t>] </a:t>
            </a:r>
            <a:r>
              <a:rPr lang="en-US" dirty="0"/>
              <a:t>M. S. Yang, and K. L. Wu, “Unsupervised </a:t>
            </a:r>
            <a:r>
              <a:rPr lang="en-US" dirty="0" err="1"/>
              <a:t>Possibilistic</a:t>
            </a:r>
            <a:r>
              <a:rPr lang="en-US" dirty="0"/>
              <a:t> Clustering,” Pattern Recognition, vol.39, pp. 5–21, 2006. </a:t>
            </a:r>
          </a:p>
          <a:p>
            <a:r>
              <a:rPr lang="en-US" dirty="0" smtClean="0"/>
              <a:t>[</a:t>
            </a:r>
            <a:r>
              <a:rPr lang="fa-IR" dirty="0" smtClean="0"/>
              <a:t>24</a:t>
            </a:r>
            <a:r>
              <a:rPr lang="en-US" dirty="0" smtClean="0"/>
              <a:t>] </a:t>
            </a:r>
            <a:r>
              <a:rPr lang="en-US" dirty="0"/>
              <a:t>D. </a:t>
            </a:r>
            <a:r>
              <a:rPr lang="en-US" dirty="0" err="1"/>
              <a:t>Dovžan</a:t>
            </a:r>
            <a:r>
              <a:rPr lang="en-US" dirty="0"/>
              <a:t>, and I. </a:t>
            </a:r>
            <a:r>
              <a:rPr lang="en-US" dirty="0" err="1"/>
              <a:t>Škrjanc</a:t>
            </a:r>
            <a:r>
              <a:rPr lang="en-US" dirty="0"/>
              <a:t>, “Recursive fuzzy c-means clustering for recursive fuzzy identification of time-varying processes,” ISA Transactions, vol.50, pp. 159–169, 2011. </a:t>
            </a:r>
          </a:p>
          <a:p>
            <a:r>
              <a:rPr lang="en-US" dirty="0" smtClean="0"/>
              <a:t>[</a:t>
            </a:r>
            <a:r>
              <a:rPr lang="fa-IR" dirty="0" smtClean="0"/>
              <a:t>25</a:t>
            </a:r>
            <a:r>
              <a:rPr lang="en-US" dirty="0" smtClean="0"/>
              <a:t>] </a:t>
            </a:r>
            <a:r>
              <a:rPr lang="en-US" dirty="0" err="1"/>
              <a:t>McDuff</a:t>
            </a:r>
            <a:r>
              <a:rPr lang="en-US" dirty="0"/>
              <a:t>, Richard J., Patrick K. Simpson, and David Gunning. "An investigation of neural networks for fault diagnosis. I. System </a:t>
            </a:r>
            <a:r>
              <a:rPr lang="en-US" dirty="0" err="1"/>
              <a:t>description."AUTOTESTCON</a:t>
            </a:r>
            <a:r>
              <a:rPr lang="en-US" dirty="0"/>
              <a:t>' </a:t>
            </a:r>
            <a:r>
              <a:rPr lang="ar-SA" dirty="0"/>
              <a:t>89</a:t>
            </a:r>
            <a:r>
              <a:rPr lang="en-US" dirty="0"/>
              <a:t>. IEEE Automatic Testing Conference. The Systems Readiness Technology Conference. Automatic Testing in the Next Decade and the 21st Century. Conference Record. IEEE, 1989.</a:t>
            </a:r>
          </a:p>
          <a:p>
            <a:r>
              <a:rPr lang="en-US" dirty="0" smtClean="0"/>
              <a:t>[</a:t>
            </a:r>
            <a:r>
              <a:rPr lang="fa-IR" dirty="0" smtClean="0"/>
              <a:t>26</a:t>
            </a:r>
            <a:r>
              <a:rPr lang="en-US" dirty="0" smtClean="0"/>
              <a:t>] </a:t>
            </a:r>
            <a:r>
              <a:rPr lang="en-US" dirty="0" err="1"/>
              <a:t>Guo</a:t>
            </a:r>
            <a:r>
              <a:rPr lang="en-US" dirty="0"/>
              <a:t>, </a:t>
            </a:r>
            <a:r>
              <a:rPr lang="en-US" dirty="0" err="1"/>
              <a:t>Zhichao</a:t>
            </a:r>
            <a:r>
              <a:rPr lang="en-US" dirty="0"/>
              <a:t>, and Robert E. </a:t>
            </a:r>
            <a:r>
              <a:rPr lang="en-US" dirty="0" err="1"/>
              <a:t>Uhrig</a:t>
            </a:r>
            <a:r>
              <a:rPr lang="en-US" dirty="0"/>
              <a:t>. "Using modular neural networks to monitor accident conditions in nuclear power plants." Aerospace Sensing. International Society for Optics and Photonics, 1992.</a:t>
            </a:r>
          </a:p>
          <a:p>
            <a:r>
              <a:rPr lang="en-US" dirty="0" smtClean="0"/>
              <a:t>[</a:t>
            </a:r>
            <a:r>
              <a:rPr lang="fa-IR" dirty="0" smtClean="0"/>
              <a:t>27</a:t>
            </a:r>
            <a:r>
              <a:rPr lang="en-US" dirty="0" smtClean="0"/>
              <a:t>] </a:t>
            </a:r>
            <a:r>
              <a:rPr lang="en-US" dirty="0"/>
              <a:t>Watanabe, </a:t>
            </a:r>
            <a:r>
              <a:rPr lang="en-US" dirty="0" err="1"/>
              <a:t>Kajiro</a:t>
            </a:r>
            <a:r>
              <a:rPr lang="en-US" dirty="0"/>
              <a:t>, et al. "Incipient fault diagnosis of chemical processes via artificial neural networks." </a:t>
            </a:r>
            <a:r>
              <a:rPr lang="en-US" dirty="0" err="1"/>
              <a:t>AIChE</a:t>
            </a:r>
            <a:r>
              <a:rPr lang="en-US" dirty="0"/>
              <a:t> Journal 35.11 (1989): 1803-1812.</a:t>
            </a:r>
          </a:p>
          <a:p>
            <a:r>
              <a:rPr lang="en-US" dirty="0" smtClean="0"/>
              <a:t>[</a:t>
            </a:r>
            <a:r>
              <a:rPr lang="fa-IR" dirty="0" smtClean="0"/>
              <a:t>28</a:t>
            </a:r>
            <a:r>
              <a:rPr lang="en-US" dirty="0" smtClean="0"/>
              <a:t>] </a:t>
            </a:r>
            <a:r>
              <a:rPr lang="en-US" dirty="0" err="1"/>
              <a:t>Holmstrom</a:t>
            </a:r>
            <a:r>
              <a:rPr lang="en-US" dirty="0"/>
              <a:t>, </a:t>
            </a:r>
            <a:r>
              <a:rPr lang="en-US" dirty="0" err="1"/>
              <a:t>Lasse</a:t>
            </a:r>
            <a:r>
              <a:rPr lang="en-US" dirty="0"/>
              <a:t>, and Petri </a:t>
            </a:r>
            <a:r>
              <a:rPr lang="en-US" dirty="0" err="1"/>
              <a:t>Koistinen</a:t>
            </a:r>
            <a:r>
              <a:rPr lang="en-US" dirty="0"/>
              <a:t>. "Using additive noise in back-propagation training." Neural Networks, IEEE Transactions on 3.1 (1992): 24-38.</a:t>
            </a:r>
          </a:p>
          <a:p>
            <a:r>
              <a:rPr lang="en-US" dirty="0" smtClean="0"/>
              <a:t>[</a:t>
            </a:r>
            <a:r>
              <a:rPr lang="fa-IR" dirty="0" smtClean="0"/>
              <a:t>29</a:t>
            </a:r>
            <a:r>
              <a:rPr lang="en-US" dirty="0" smtClean="0"/>
              <a:t>] </a:t>
            </a:r>
            <a:r>
              <a:rPr lang="en-US" dirty="0"/>
              <a:t>Webb A., Statistical Pattern Recognition, 2nd edition, John Wiley, 2002.</a:t>
            </a:r>
          </a:p>
          <a:p>
            <a:r>
              <a:rPr lang="en-US" dirty="0" smtClean="0"/>
              <a:t>[</a:t>
            </a:r>
            <a:r>
              <a:rPr lang="fa-IR" dirty="0" smtClean="0"/>
              <a:t>30</a:t>
            </a:r>
            <a:r>
              <a:rPr lang="en-US" dirty="0" smtClean="0"/>
              <a:t>] </a:t>
            </a:r>
            <a:r>
              <a:rPr lang="en-US" dirty="0" err="1"/>
              <a:t>Duda</a:t>
            </a:r>
            <a:r>
              <a:rPr lang="en-US" dirty="0"/>
              <a:t> R. O., Hart P. E., and Stark D. G., Pattern classification, 2nd edition, John Wiley, 2000.</a:t>
            </a:r>
          </a:p>
          <a:p>
            <a:r>
              <a:rPr lang="en-US" dirty="0" smtClean="0"/>
              <a:t>[</a:t>
            </a:r>
            <a:r>
              <a:rPr lang="fa-IR" dirty="0" smtClean="0"/>
              <a:t>31</a:t>
            </a:r>
            <a:r>
              <a:rPr lang="en-US" dirty="0" smtClean="0"/>
              <a:t>] </a:t>
            </a:r>
            <a:r>
              <a:rPr lang="en-US" dirty="0" err="1"/>
              <a:t>Bettocchi</a:t>
            </a:r>
            <a:r>
              <a:rPr lang="en-US" dirty="0"/>
              <a:t>, R., et al. "Artificial Intelligence for the Diagnostics of Gas Turbines—Part I: Neural Network Approach." Journal of engineering for gas turbines and power 129.3 (2007): 711-719.</a:t>
            </a:r>
          </a:p>
          <a:p>
            <a:r>
              <a:rPr lang="en-US" dirty="0" smtClean="0"/>
              <a:t>[</a:t>
            </a:r>
            <a:r>
              <a:rPr lang="fa-IR" dirty="0" smtClean="0"/>
              <a:t>32</a:t>
            </a:r>
            <a:r>
              <a:rPr lang="en-US" dirty="0" smtClean="0"/>
              <a:t>] </a:t>
            </a:r>
            <a:r>
              <a:rPr lang="en-US" dirty="0" err="1"/>
              <a:t>Strumiłło</a:t>
            </a:r>
            <a:r>
              <a:rPr lang="en-US" dirty="0"/>
              <a:t>, </a:t>
            </a:r>
            <a:r>
              <a:rPr lang="en-US" dirty="0" err="1"/>
              <a:t>Paweł</a:t>
            </a:r>
            <a:r>
              <a:rPr lang="en-US" dirty="0"/>
              <a:t>, and </a:t>
            </a:r>
            <a:r>
              <a:rPr lang="en-US" dirty="0" err="1"/>
              <a:t>Władysław</a:t>
            </a:r>
            <a:r>
              <a:rPr lang="en-US" dirty="0"/>
              <a:t> </a:t>
            </a:r>
            <a:r>
              <a:rPr lang="en-US" dirty="0" err="1"/>
              <a:t>Kamiński</a:t>
            </a:r>
            <a:r>
              <a:rPr lang="en-US" dirty="0"/>
              <a:t>. "Radial basis function neural networks: theory and applications." In Neural Networks and Soft Computing, pp. 107-119. </a:t>
            </a:r>
            <a:r>
              <a:rPr lang="en-US" dirty="0" err="1"/>
              <a:t>Physica</a:t>
            </a:r>
            <a:r>
              <a:rPr lang="en-US" dirty="0"/>
              <a:t>, Heidelberg, 2003.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3300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6000" dirty="0">
                <a:solidFill>
                  <a:srgbClr val="FF0000"/>
                </a:solidFill>
                <a:cs typeface="B Titr" panose="00000700000000000000" pitchFamily="2" charset="-78"/>
              </a:rPr>
              <a:t>با تشکر از توجه شما</a:t>
            </a:r>
            <a:endParaRPr lang="en-US" sz="6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96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886700" cy="994172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فهرست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04837"/>
              </p:ext>
            </p:extLst>
          </p:nvPr>
        </p:nvGraphicFramePr>
        <p:xfrm>
          <a:off x="628650" y="994172"/>
          <a:ext cx="7886700" cy="5482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93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0372"/>
            <a:ext cx="7886700" cy="5025628"/>
          </a:xfrm>
        </p:spPr>
        <p:txBody>
          <a:bodyPr>
            <a:normAutofit fontScale="92500" lnSpcReduction="20000"/>
          </a:bodyPr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ماهواره​​ها برای انجام ماموریت به عملگر احتیاج دارند.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یکی از عملگرهای نوین در ماهواره، عملگر مومنتومی نوترکیب است.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مثل هر عملگر دیگری این عملگرها نیز ممکن است دچار عیب شوند.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بسیاری از عیوب به وجود آمده در سیستم‌های دینامیکی منجر به از دست دادن رفتار طبیعی سیستم و نهایتاً نتایج 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فاجعه​​باری 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مانند انهدام کل سیستم می‌گردد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.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طراحی سیستمی جهت آشکارسازی عیب به وجود آمده در عملگرهای ماهواره ضروری است.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در این پروژه کدهای متن بازی جهت شناسایی و تشخیص عیب در عملگرهای ماهواره ایجاد شده است.</a:t>
            </a:r>
            <a:endParaRPr lang="fa-IR" sz="24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sz="24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808" y="76200"/>
            <a:ext cx="7886700" cy="994172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مقدمه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2931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620" y="84457"/>
            <a:ext cx="7886700" cy="994172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عملگر ماهواره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 descr="Description: C:\Users\sepahan\Desktop\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540145" cy="450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2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620" y="84457"/>
            <a:ext cx="7886700" cy="994172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عیب درعملگر ماهواره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027154"/>
            <a:ext cx="7886700" cy="5297446"/>
          </a:xfrm>
        </p:spPr>
        <p:txBody>
          <a:bodyPr>
            <a:norm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بروز عیب در ممان اینرسی دیسک</a:t>
            </a:r>
            <a:endParaRPr lang="en-US" sz="24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5" name="Picture 4" descr="F:\mill\plots\Satellite_Attitude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6583"/>
            <a:ext cx="6096000" cy="336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7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9" y="32982"/>
            <a:ext cx="7886700" cy="994172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استخراج ویژگی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7154"/>
            <a:ext cx="7886700" cy="5297446"/>
          </a:xfrm>
        </p:spPr>
        <p:txBody>
          <a:bodyPr>
            <a:norm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روش </a:t>
            </a:r>
            <a:r>
              <a:rPr lang="en-US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PCA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روش </a:t>
            </a:r>
            <a:r>
              <a:rPr lang="en-US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LDA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روش سفید​​سازی</a:t>
            </a:r>
            <a:endParaRPr lang="en-US" sz="24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2051" name="Picture 3" descr="Eigen Va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5" y="1519237"/>
            <a:ext cx="2743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Fis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1" y="3831431"/>
            <a:ext cx="2933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LDA3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4969865" cy="365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9" y="32982"/>
            <a:ext cx="7886700" cy="994172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دسته​​بندی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7154"/>
            <a:ext cx="7886700" cy="5297446"/>
          </a:xfrm>
        </p:spPr>
        <p:txBody>
          <a:bodyPr>
            <a:norm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دسته‌بندی 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کننده برمبنای حداقل مربعات خطا  </a:t>
            </a:r>
            <a:endParaRPr lang="fa-IR" sz="24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دسته‌بندی کننده به روش </a:t>
            </a:r>
            <a:r>
              <a:rPr lang="en-US" sz="2400" dirty="0">
                <a:solidFill>
                  <a:srgbClr val="0070C0"/>
                </a:solidFill>
                <a:cs typeface="B Titr" panose="00000700000000000000" pitchFamily="2" charset="-78"/>
              </a:rPr>
              <a:t>K 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-همسایگی 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نزدیک  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(</a:t>
            </a:r>
            <a:r>
              <a:rPr lang="en-US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NN)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)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دسته‌بندی کننده به روش 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پارزن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دسته‌بندی کننده به روش شبکه عصبی چندلایه  (</a:t>
            </a:r>
            <a:r>
              <a:rPr lang="en-US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MLP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)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دسته‌بندی کننده به روش شبکه عصبی </a:t>
            </a:r>
            <a:r>
              <a:rPr lang="en-US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RBF</a:t>
            </a:r>
            <a:endParaRPr lang="fa-IR" sz="24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6" name="Picture 5" descr="G:\mill\plots\RBF_PCA_Spread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35788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533548" y="3562350"/>
            <a:ext cx="5579745" cy="25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9" y="32982"/>
            <a:ext cx="7886700" cy="994172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ارزیابی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7154"/>
            <a:ext cx="7886700" cy="5297446"/>
          </a:xfrm>
        </p:spPr>
        <p:txBody>
          <a:bodyPr>
            <a:norm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ماتریس اطمینان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تابعی معیار</a:t>
            </a:r>
          </a:p>
          <a:p>
            <a:pPr marL="0" indent="0" algn="r" rtl="1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314654"/>
                  </p:ext>
                </p:extLst>
              </p:nvPr>
            </p:nvGraphicFramePr>
            <p:xfrm>
              <a:off x="152400" y="1752600"/>
              <a:ext cx="5576570" cy="2718310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920750"/>
                    <a:gridCol w="921385"/>
                    <a:gridCol w="920750"/>
                    <a:gridCol w="921385"/>
                    <a:gridCol w="921385"/>
                    <a:gridCol w="485140"/>
                    <a:gridCol w="485775"/>
                  </a:tblGrid>
                  <a:tr h="0">
                    <a:tc gridSpan="5"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نتیجه حاصل از روش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بدون دسته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عیب 3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عیب 2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عیب 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سالم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5">
                      <a:txBody>
                        <a:bodyPr/>
                        <a:lstStyle/>
                        <a:p>
                          <a:pPr marL="71755" marR="71755"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مقادیر صحیح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vert="vert27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𝑀𝐶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𝑁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𝑁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𝑁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𝑁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𝑁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𝑁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سالم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𝑀𝐶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𝑁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عیب 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𝑀𝐶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𝑁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عیب 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𝑀𝐶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B Nazanin" panose="00000400000000000000" pitchFamily="2" charset="-78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𝑁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B Nazanin" panose="00000400000000000000" pitchFamily="2" charset="-78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عیب 3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314654"/>
                  </p:ext>
                </p:extLst>
              </p:nvPr>
            </p:nvGraphicFramePr>
            <p:xfrm>
              <a:off x="152400" y="1752600"/>
              <a:ext cx="5576570" cy="2718310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920750"/>
                    <a:gridCol w="921385"/>
                    <a:gridCol w="920750"/>
                    <a:gridCol w="921385"/>
                    <a:gridCol w="921385"/>
                    <a:gridCol w="485140"/>
                    <a:gridCol w="485775"/>
                  </a:tblGrid>
                  <a:tr h="245364">
                    <a:tc gridSpan="5"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نتیجه حاصل از روش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بدون دسته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عیب 3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عیب 2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عیب 1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سالم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5">
                      <a:txBody>
                        <a:bodyPr/>
                        <a:lstStyle/>
                        <a:p>
                          <a:pPr marL="71755" marR="71755"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مقادیر صحیح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vert="vert27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468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t="-164935" r="-507285" b="-325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000" t="-164935" r="-407285" b="-325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64935" r="-307285" b="-325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98026" t="-164935" r="-205263" b="-325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0662" t="-164935" r="-106623" b="-325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سالم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042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t="-245783" r="-507285" b="-2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000" t="-245783" r="-407285" b="-2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245783" r="-307285" b="-2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98026" t="-245783" r="-205263" b="-2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0662" t="-245783" r="-106623" b="-2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عیب 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042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t="-345783" r="-507285" b="-1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000" t="-345783" r="-407285" b="-1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345783" r="-307285" b="-1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98026" t="-345783" r="-205263" b="-1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0662" t="-345783" r="-106623" b="-1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عیب 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052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t="-445783" r="-507285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000" t="-445783" r="-407285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445783" r="-307285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98026" t="-445783" r="-205263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0662" t="-445783" r="-106623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indent="274320" algn="ctr" rtl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عیب 3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76800" y="4648200"/>
                <a:ext cx="2853602" cy="1283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𝐶𝑙𝑎𝑠𝑠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𝑁𝑜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.+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648200"/>
                <a:ext cx="2853602" cy="12831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7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994172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نمونه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اجرا​​شده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155760"/>
            <a:ext cx="7886700" cy="516884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مثال:	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دسته​​بندی به روش پارزن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، 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استخراج 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ویژگی به روش </a:t>
            </a:r>
            <a:r>
              <a:rPr lang="en-US" sz="2400" dirty="0">
                <a:solidFill>
                  <a:srgbClr val="0070C0"/>
                </a:solidFill>
                <a:cs typeface="B Titr" panose="00000700000000000000" pitchFamily="2" charset="-78"/>
              </a:rPr>
              <a:t>LDA 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 بدون 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سفیدسازی</a:t>
            </a: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 descr="G:\mill\plots\Parzen_LDA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3837305" cy="28797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" y="4883960"/>
                <a:ext cx="8229600" cy="1112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𝐶𝑜𝑛𝑓𝑖𝑑𝑒𝑛𝑐𝑒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0000</m:t>
                                </m:r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0000</m:t>
                                </m:r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0000</m:t>
                                </m:r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0000</m:t>
                                </m:r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0067</m:t>
                                </m:r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9667</m:t>
                                </m:r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0000</m:t>
                                </m:r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0000</m:t>
                                </m:r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0267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0000</m:t>
                                </m:r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0000</m:t>
                                </m:r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9933</m:t>
                                </m:r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0000</m:t>
                                </m:r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0067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0000</m:t>
                                </m:r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0000</m:t>
                                </m:r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0000</m:t>
                                </m:r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0000</m:t>
                                </m:r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0000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9861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83960"/>
                <a:ext cx="8229600" cy="11128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4521</TotalTime>
  <Words>1456</Words>
  <Application>Microsoft Office PowerPoint</Application>
  <PresentationFormat>On-screen Show (4:3)</PresentationFormat>
  <Paragraphs>135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B Nazanin</vt:lpstr>
      <vt:lpstr>B Titr</vt:lpstr>
      <vt:lpstr>Calibri</vt:lpstr>
      <vt:lpstr>Cambria Math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            شناسایی خطاء در سیستم کنترل وضعیت میکروماهواره مجهز به عملگرهای مومنتومی نوترکیب  مسعود مقدسی زمستان96     </vt:lpstr>
      <vt:lpstr>فهرست</vt:lpstr>
      <vt:lpstr>مقدمه</vt:lpstr>
      <vt:lpstr>عملگر ماهواره</vt:lpstr>
      <vt:lpstr>عیب درعملگر ماهواره</vt:lpstr>
      <vt:lpstr>استخراج ویژگی</vt:lpstr>
      <vt:lpstr>دسته​​بندی</vt:lpstr>
      <vt:lpstr>ارزیابی</vt:lpstr>
      <vt:lpstr>نمونه اجرا​​شده</vt:lpstr>
      <vt:lpstr>مشخصات کد</vt:lpstr>
      <vt:lpstr>نحوه​​ی​​اجرای کد</vt:lpstr>
      <vt:lpstr>قابلیت​​های کد</vt:lpstr>
      <vt:lpstr>آنچه در کد خواهید آموخت</vt:lpstr>
      <vt:lpstr>نکات و الزامات</vt:lpstr>
      <vt:lpstr>مراجع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217</cp:revision>
  <dcterms:created xsi:type="dcterms:W3CDTF">2006-08-16T00:00:00Z</dcterms:created>
  <dcterms:modified xsi:type="dcterms:W3CDTF">2018-01-07T21:50:16Z</dcterms:modified>
</cp:coreProperties>
</file>