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30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9048" autoAdjust="0"/>
  </p:normalViewPr>
  <p:slideViewPr>
    <p:cSldViewPr snapToGrid="0">
      <p:cViewPr varScale="1">
        <p:scale>
          <a:sx n="79" d="100"/>
          <a:sy n="79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E8DA4-C0DA-4CAC-8ECE-6C19072B35CA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2FDB8-6882-40AB-AFFE-C09325B3E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7905" y="824249"/>
            <a:ext cx="5072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5400" dirty="0" smtClean="0">
                <a:cs typeface="B Nazanin" panose="00000400000000000000" pitchFamily="2" charset="-78"/>
              </a:rPr>
              <a:t>بسم الله الرحمن الرحیم</a:t>
            </a:r>
            <a:endParaRPr lang="en-US" sz="5400" dirty="0"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4594" y="4102893"/>
            <a:ext cx="215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0 Nazanin" panose="00000400000000000000" pitchFamily="2" charset="-78"/>
              </a:rPr>
              <a:t>محمد تقی زاده دهکردی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1941" y="4720647"/>
            <a:ext cx="96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0 Nazanin" panose="00000400000000000000" pitchFamily="2" charset="-78"/>
              </a:rPr>
              <a:t>خرداد 96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9153" y="2725181"/>
            <a:ext cx="9048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>
                <a:cs typeface="0 Nazanin" panose="00000400000000000000" pitchFamily="2" charset="-78"/>
              </a:rPr>
              <a:t>تهیه محتوا در زمینه دینامیک پرواز جهت توسعه و تعمیق دانش هوافضا در سطح جوانان و نوجوانان </a:t>
            </a:r>
            <a:endParaRPr lang="en-US" sz="3200" b="1" dirty="0">
              <a:cs typeface="0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75" y="5478779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97588" y="815980"/>
            <a:ext cx="3043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b="1" dirty="0" smtClean="0">
                <a:cs typeface="0 Nazanin" panose="00000400000000000000" pitchFamily="2" charset="-78"/>
              </a:rPr>
              <a:t>فهرست مطالب </a:t>
            </a:r>
            <a:r>
              <a:rPr lang="fa-IR" sz="2800" b="1" dirty="0" smtClean="0">
                <a:cs typeface="0 Nazanin" panose="00000400000000000000" pitchFamily="2" charset="-78"/>
              </a:rPr>
              <a:t>:</a:t>
            </a:r>
            <a:endParaRPr lang="en-US" sz="2800" b="1" dirty="0">
              <a:cs typeface="0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7469" y="1949628"/>
            <a:ext cx="4342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آموزشی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7469" y="2775500"/>
            <a:ext cx="4342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معرفی محصول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7469" y="3601372"/>
            <a:ext cx="4342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عملیات های هوافضایی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7469" y="4501816"/>
            <a:ext cx="4342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سوانح هوایی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7469" y="5215032"/>
            <a:ext cx="4342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معرفی فرودگاه های بین المللی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7469" y="6114307"/>
            <a:ext cx="4342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معرفی سایت های هوافضایی</a:t>
            </a:r>
            <a:endParaRPr lang="en-US" sz="2000" dirty="0">
              <a:cs typeface="0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08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3384" y="557556"/>
            <a:ext cx="742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 smtClean="0">
                <a:cs typeface="0 Nazanin" panose="00000400000000000000" pitchFamily="2" charset="-78"/>
              </a:rPr>
              <a:t>آموزشی</a:t>
            </a:r>
            <a:endParaRPr lang="en-US" sz="4000" b="1" dirty="0">
              <a:cs typeface="0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4916" y="1949628"/>
            <a:ext cx="400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آموزش کنترل در 4 جلسه به زبان ساده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7901" y="2497813"/>
            <a:ext cx="4342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آموزش دینامیک پرواز در 13 جلسه به زبان ساده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1416" y="3045998"/>
            <a:ext cx="6118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آموزش طراحی و ساخت گلایدر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4826" y="3594183"/>
            <a:ext cx="6935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آموزش ساخت طراحی و ساخت موشک آبی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2944" y="4690553"/>
            <a:ext cx="9187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ایروپدیا: آموزش انواع پرنده های دنیا</a:t>
            </a:r>
            <a:endParaRPr lang="en-US" sz="2000" dirty="0">
              <a:cs typeface="0 Nazanin" panose="00000400000000000000" pitchFamily="2" charset="-78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19" y="1016975"/>
            <a:ext cx="4881552" cy="33043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42944" y="4142368"/>
            <a:ext cx="9187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آموزش تصویری از طریق فیلم</a:t>
            </a:r>
            <a:endParaRPr lang="en-US" sz="2000" dirty="0">
              <a:cs typeface="0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95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3384" y="410076"/>
            <a:ext cx="742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 smtClean="0">
                <a:cs typeface="0 Nazanin" panose="00000400000000000000" pitchFamily="2" charset="-78"/>
              </a:rPr>
              <a:t>معرفی محصول</a:t>
            </a:r>
            <a:endParaRPr lang="en-US" sz="4000" b="1" dirty="0">
              <a:cs typeface="0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1613" y="1445348"/>
            <a:ext cx="351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معرفی 36 جنگنده و بمب افکن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6516" y="1982753"/>
            <a:ext cx="2633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معرفی 12 پهپاد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6514" y="2537456"/>
            <a:ext cx="2633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معرفی 24 بالگرد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5637" y="3075470"/>
            <a:ext cx="3754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معرفی 39 هواپیمای مسافربری و باری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11611" y="4163073"/>
            <a:ext cx="351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معرفی 6 موشک زمین به هوا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1611" y="3593922"/>
            <a:ext cx="351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معرفی 10 موشک زمین به زمین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11610" y="4678903"/>
            <a:ext cx="351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معرفی 7 موشک کروز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11610" y="5266097"/>
            <a:ext cx="351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معرفی 2 راکت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11610" y="5849988"/>
            <a:ext cx="351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معرفی 8 موشک فضایی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11610" y="6407587"/>
            <a:ext cx="351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معرفی 2 فضاپیما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8800" y="1245293"/>
            <a:ext cx="384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تشریح مسائل طراحی در معرفی محصولات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799" y="1847368"/>
            <a:ext cx="384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بیان ویژگی های فنی محصولات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799" y="2449443"/>
            <a:ext cx="384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تشریح نکات علمی هر محصول</a:t>
            </a:r>
            <a:endParaRPr lang="en-US" sz="2000" dirty="0">
              <a:cs typeface="0 Nazanin" panose="00000400000000000000" pitchFamily="2" charset="-78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47" y="3205811"/>
            <a:ext cx="4676775" cy="3079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7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3384" y="557556"/>
            <a:ext cx="742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 smtClean="0">
                <a:cs typeface="0 Nazanin" panose="00000400000000000000" pitchFamily="2" charset="-78"/>
              </a:rPr>
              <a:t>عملیات فضایی</a:t>
            </a:r>
            <a:endParaRPr lang="en-US" sz="4000" b="1" dirty="0">
              <a:cs typeface="0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8916" y="1978541"/>
            <a:ext cx="630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تشریح عملیت مارس وان و بیان مسائل طراحی در سفر به کره مریخ </a:t>
            </a:r>
            <a:endParaRPr lang="en-US" sz="2000" dirty="0">
              <a:cs typeface="0 Nazanin" panose="00000400000000000000" pitchFamily="2" charset="-78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59" y="2688508"/>
            <a:ext cx="444690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9104" y="557556"/>
            <a:ext cx="6020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 smtClean="0">
                <a:cs typeface="0 Nazanin" panose="00000400000000000000" pitchFamily="2" charset="-78"/>
              </a:rPr>
              <a:t>سوانح هوایی</a:t>
            </a:r>
            <a:endParaRPr lang="en-US" sz="4000" b="1" dirty="0">
              <a:cs typeface="0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0258" y="1978541"/>
            <a:ext cx="2574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تشریح 4 سانحه هوایی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32" y="2590658"/>
            <a:ext cx="4624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بیان فلسفه طراحی برای ایمنی به زبان ساده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0232" y="3202775"/>
            <a:ext cx="4624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معرفی برخی سیستم های ناوبری هواپیما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0232" y="3814892"/>
            <a:ext cx="4624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راه کارهای جلوگیری از سوانح مشابه</a:t>
            </a: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21" y="2093807"/>
            <a:ext cx="4657725" cy="301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9104" y="557556"/>
            <a:ext cx="6020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 smtClean="0">
                <a:cs typeface="0 Nazanin" panose="00000400000000000000" pitchFamily="2" charset="-78"/>
              </a:rPr>
              <a:t>معرفی فرودگاه های بین المللی</a:t>
            </a:r>
            <a:endParaRPr lang="en-US" sz="4000" b="1" dirty="0">
              <a:cs typeface="0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41109" y="1878435"/>
            <a:ext cx="3172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معرفی 8 فرودگاه بین المللی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95071" y="2721643"/>
            <a:ext cx="2818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تشریح اجزای مختلف فرودگاه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6983" y="3534691"/>
            <a:ext cx="4917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تشریح عملیات هایی که در فرودگاه صورت می گیرد</a:t>
            </a:r>
            <a:endParaRPr lang="en-US" sz="2000" dirty="0">
              <a:cs typeface="0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96982" y="4254990"/>
            <a:ext cx="4917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0 Nazanin" panose="00000400000000000000" pitchFamily="2" charset="-78"/>
              </a:rPr>
              <a:t>بیان نکات طراحی فرودگاه</a:t>
            </a:r>
            <a:endParaRPr lang="en-US" sz="2000" dirty="0">
              <a:cs typeface="0 Nazanin" panose="00000400000000000000" pitchFamily="2" charset="-78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24" y="2721643"/>
            <a:ext cx="474535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72052" y="1456985"/>
            <a:ext cx="29421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معرفی 19 سایت هوافضایی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9104" y="557556"/>
            <a:ext cx="6020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 smtClean="0">
                <a:cs typeface="0 Nazanin" panose="00000400000000000000" pitchFamily="2" charset="-78"/>
              </a:rPr>
              <a:t>معرفی سایت های هوافضایی</a:t>
            </a:r>
            <a:endParaRPr lang="en-US" sz="4000" b="1" dirty="0">
              <a:cs typeface="0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16646" y="2156359"/>
            <a:ext cx="3797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بیان محتوای سایت های معرفی شده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45" y="2410274"/>
            <a:ext cx="7030301" cy="349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36" y="410803"/>
            <a:ext cx="8340674" cy="615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8017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1584</TotalTime>
  <Words>233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0 Nazanin</vt:lpstr>
      <vt:lpstr>Arial</vt:lpstr>
      <vt:lpstr>B Nazanin</vt:lpstr>
      <vt:lpstr>Calibri</vt:lpstr>
      <vt:lpstr>Century Gothic</vt:lpstr>
      <vt:lpstr>Symbol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mohamad</dc:creator>
  <cp:lastModifiedBy>marketcode</cp:lastModifiedBy>
  <cp:revision>153</cp:revision>
  <dcterms:created xsi:type="dcterms:W3CDTF">2016-05-14T12:14:20Z</dcterms:created>
  <dcterms:modified xsi:type="dcterms:W3CDTF">2017-11-22T16:10:38Z</dcterms:modified>
</cp:coreProperties>
</file>