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36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6/29/2015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6/29/2015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6/29/2015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6/29/2015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6/29/2015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6/29/2015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6/29/2015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6/29/2015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6/29/2015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6/29/2015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6/29/2015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6/29/2015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6/29/2015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دینامیک و کنترل مجموعه ربات چرخ دار به منظور انجام عملیات هماهنگ تعقیب و شکار هدف در حال گریز </a:t>
            </a: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  <a:t>حسن صیادی، 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محمدتقی ثابت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خرداد94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5827" y="879735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200" b="1" dirty="0" smtClean="0">
                <a:cs typeface="B Titr" panose="00000700000000000000" pitchFamily="2" charset="-78"/>
              </a:rPr>
              <a:t>1- روش محاسبه دینامیک و سینماتیک حرکت یک سیستم مکانیکی با دینامیک کین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200" b="1" dirty="0" smtClean="0">
                <a:cs typeface="B Titr" panose="00000700000000000000" pitchFamily="2" charset="-78"/>
              </a:rPr>
              <a:t>2- محاسبه معادلات حرکت یک ربات چرخ دار با روش دینامیک کین و اهمیت فرم معادلات حرکت نهایی آنها در کنترل زاویه بدنه ربات ها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200" b="1" dirty="0" smtClean="0">
                <a:cs typeface="B Titr" panose="00000700000000000000" pitchFamily="2" charset="-78"/>
              </a:rPr>
              <a:t>3- نحوه کنترل زاویه بدنه و کنترل موقعیت حرکت رباتهای چرخ دار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200" b="1" dirty="0" smtClean="0">
                <a:cs typeface="B Titr" panose="00000700000000000000" pitchFamily="2" charset="-78"/>
              </a:rPr>
              <a:t>4- استخراج قانون کنترل با بهینه کردن تابع هدف اختلاف شتاب بدنه با شتاب مطلوب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200" b="1" dirty="0" smtClean="0">
                <a:cs typeface="B Titr" panose="00000700000000000000" pitchFamily="2" charset="-78"/>
              </a:rPr>
              <a:t>5- نحوه استخراج الگوریتم جمعی برای اجرای ماموریت شکار و پوشش حول هدف متحرک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200" b="1" dirty="0" smtClean="0">
                <a:cs typeface="B Titr" panose="00000700000000000000" pitchFamily="2" charset="-78"/>
              </a:rPr>
              <a:t>6- نحوه برنامه ریزی حرکت هدف متحرک و در حال فرار از ربات های مهاجم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200" b="1" dirty="0" smtClean="0">
                <a:cs typeface="B Titr" panose="00000700000000000000" pitchFamily="2" charset="-78"/>
              </a:rPr>
              <a:t>7- نحوه شبیه سازی یک مدل دینامیکی در محیط سیمولینک متلب و آموزش محیط سیمولینک متلب</a:t>
            </a:r>
          </a:p>
          <a:p>
            <a:pPr marL="109728" indent="0" algn="r" rtl="1">
              <a:lnSpc>
                <a:spcPct val="150000"/>
              </a:lnSpc>
              <a:buNone/>
            </a:pP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برنامه در تمامی نسخه های متلب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2013a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و بالاتر اجراء خواهد شد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با مفاهیم الگوریتم های جمعی و مفاهیم کنترل ربات های چرخ دار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با روش های استخراج معادلات حرکت دینامیک و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روش دینامیک کین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برای محاسبه معادلات حرکت ربات ها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نرم افزار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متلب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و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محیط سیمولینک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نرم افزار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6300" y="-3810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just" rtl="1">
              <a:lnSpc>
                <a:spcPct val="150000"/>
              </a:lnSpc>
            </a:pPr>
            <a:r>
              <a:rPr lang="ar-SA" sz="2100" dirty="0" smtClean="0">
                <a:cs typeface="B Titr" panose="00000700000000000000" pitchFamily="2" charset="-78"/>
              </a:rPr>
              <a:t>امروزه </a:t>
            </a:r>
            <a:r>
              <a:rPr lang="ar-SA" sz="2100" dirty="0">
                <a:cs typeface="B Titr" panose="00000700000000000000" pitchFamily="2" charset="-78"/>
              </a:rPr>
              <a:t>اکثر کشورها به دنبال استفاده از ربات­ها در نبردهای نظامی و عملیات امنیتی می­باشند، تا سهم انسان­ها در این عملیات خطرناک کمتر بوده تا میزان تلفات را کاهش دهند. از این رو به دنبال ساخت ربات­ها برای انجام این عملیات می­باشند. همانطور که در جامعه بشری تقسیم کارها و فعالیت­ها بین افراد اهمیت داشته و بازده انجام­ کارها را افزایش </a:t>
            </a:r>
            <a:r>
              <a:rPr lang="ar-SA" sz="2100" dirty="0" smtClean="0">
                <a:cs typeface="B Titr" panose="00000700000000000000" pitchFamily="2" charset="-78"/>
              </a:rPr>
              <a:t>می­دهد </a:t>
            </a:r>
            <a:r>
              <a:rPr lang="ar-SA" sz="2100" dirty="0">
                <a:cs typeface="B Titr" panose="00000700000000000000" pitchFamily="2" charset="-78"/>
              </a:rPr>
              <a:t>بنابراین اجرای این منطق بین ربات­ها نیز انجام درست و بهتر فعالیت­ها را نتیجه خواهد </a:t>
            </a:r>
            <a:r>
              <a:rPr lang="ar-SA" sz="2100" dirty="0" smtClean="0">
                <a:cs typeface="B Titr" panose="00000700000000000000" pitchFamily="2" charset="-78"/>
              </a:rPr>
              <a:t>داد</a:t>
            </a:r>
            <a:r>
              <a:rPr lang="fa-IR" sz="2100" dirty="0" smtClean="0">
                <a:cs typeface="B Titr" panose="00000700000000000000" pitchFamily="2" charset="-78"/>
              </a:rPr>
              <a:t> در زیر نمونه ای از این عملیاتها را نشان داده شده است</a:t>
            </a:r>
            <a:r>
              <a:rPr lang="ar-SA" sz="2100" dirty="0" smtClean="0">
                <a:cs typeface="B Titr" panose="00000700000000000000" pitchFamily="2" charset="-78"/>
              </a:rPr>
              <a:t>. </a:t>
            </a:r>
            <a:r>
              <a:rPr lang="fa-IR" sz="2100" dirty="0" smtClean="0">
                <a:cs typeface="B Titr" panose="00000700000000000000" pitchFamily="2" charset="-78"/>
              </a:rPr>
              <a:t>انجام این ماموریتها بسته به نوع عملیات از الگوریتم های مختلف انجام می شود. هدف این پروژه انجام عملیات شکار و ایجاد یک پوشش امنیتی حول هدف متحرک می باشد. </a:t>
            </a:r>
            <a:endParaRPr lang="en-US" sz="2100" dirty="0">
              <a:cs typeface="B Titr" panose="00000700000000000000" pitchFamily="2" charset="-78"/>
            </a:endParaRPr>
          </a:p>
        </p:txBody>
      </p:sp>
      <p:pic>
        <p:nvPicPr>
          <p:cNvPr id="1026" name="Picture 2" descr="http://www.globalsecurity.org/military/systems/ground/images/cougar_pi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08998"/>
            <a:ext cx="4191000" cy="244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 fontScale="85000" lnSpcReduction="20000"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برای انجام شبیه سازی نیاز به مدل سازی دینامیکی و استفاده از یک منطق کنترلی و هدایت برای هر یک از ربات های متحرک می باشد.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روش های مختلفی برای مدل سازی دینامیکی یک سیستم ربات چرخ دار می باشد. از جمله این روش ها می توان به روش نیوتن-اولر، روش لاگرانژ روش هامیلتون و ... اشاره نمود. روش مورد استفاده دراین پروژه، روش دینامیک کین بوده که مزیت این روش فرم معادلات نهایی بوده که در طراحی قانون کنترلی از اهمیت والایی برخوردار است. </a:t>
            </a:r>
            <a:endParaRPr lang="fa-IR" sz="24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برای طراحی قانون کنترلی از روش کنترل بهینه استفاده شده که رباتها در مسیر بهینه ای به هدف برسند. </a:t>
            </a:r>
            <a:endParaRPr lang="en-US" sz="2400" dirty="0" smtClean="0">
              <a:cs typeface="B Titr" panose="00000700000000000000" pitchFamily="2" charset="-78"/>
            </a:endParaRPr>
          </a:p>
          <a:p>
            <a:pPr marL="109728" indent="0" algn="just" rtl="1">
              <a:lnSpc>
                <a:spcPct val="150000"/>
              </a:lnSpc>
              <a:buNone/>
            </a:pPr>
            <a:r>
              <a:rPr lang="fa-IR" sz="2400" dirty="0" smtClean="0">
                <a:cs typeface="B Titr" panose="00000700000000000000" pitchFamily="2" charset="-78"/>
              </a:rPr>
              <a:t>الگوریتم جمعی استفاده شده برای اجراء عملیات هماهنگ، طوری طراحی شده که ربات ها بسته به ابعادشان و ابعاد هدف با هم و با هدف برخورد نداشته و در نهایت بسته به نوع ماموریت (شکار و پوشش) طبق آرایش خاصی حول هدف قرار گیرند.</a:t>
            </a: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725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شبیه سازی سه بعدی حرکت و موقعیت رباتها و هدف برای انجام هر ماموریت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 descr="C:\Users\4030\Desktop\hunting target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2383815"/>
            <a:ext cx="4632278" cy="3645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4030\Desktop\following target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54479"/>
            <a:ext cx="4495800" cy="31605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نمودار موقعیت نسبی بین هر دو ربات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800"/>
            <a:ext cx="6937937" cy="399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فاصله نسبی بین هر ربات با هدف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486" y="2133600"/>
            <a:ext cx="6827028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سرعت بدنه هر کدام از ربات ها و هدف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2" y="2176462"/>
            <a:ext cx="8980756" cy="353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محاسبه ورودی های کنترلی و یا گشتاور فرمان و رانش رباتها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63" y="2138362"/>
            <a:ext cx="9153525" cy="327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زاویه بدنه هر کدام از رباتها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1969266"/>
            <a:ext cx="5562600" cy="410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4193</TotalTime>
  <Words>531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            دینامیک و کنترل مجموعه ربات چرخ دار به منظور انجام عملیات هماهنگ تعقیب و شکار هدف در حال گریز  حسن صیادی، محمدتقی ثابت خرداد94 MarketCode.ir    </vt:lpstr>
      <vt:lpstr>PowerPoint Presentation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Ali</cp:lastModifiedBy>
  <cp:revision>199</cp:revision>
  <dcterms:created xsi:type="dcterms:W3CDTF">2006-08-16T00:00:00Z</dcterms:created>
  <dcterms:modified xsi:type="dcterms:W3CDTF">2015-06-29T11:17:15Z</dcterms:modified>
</cp:coreProperties>
</file>