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55" r:id="rId4"/>
    <p:sldId id="356" r:id="rId5"/>
    <p:sldId id="357" r:id="rId6"/>
    <p:sldId id="367" r:id="rId7"/>
    <p:sldId id="368" r:id="rId8"/>
    <p:sldId id="358" r:id="rId9"/>
    <p:sldId id="359" r:id="rId10"/>
    <p:sldId id="362" r:id="rId11"/>
    <p:sldId id="3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بررسی </a:t>
            </a:r>
            <a:r>
              <a:rPr lang="fa-I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ناپایداری دینامیکی(فلاتر)  بال کامپوزیتی   و جرم خارجی متصل 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سعید محرمی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دی 9</a:t>
            </a: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6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1"/>
            <a:ext cx="84582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</a:t>
            </a:r>
            <a:r>
              <a:rPr lang="fa-IR" sz="2400" b="1" dirty="0">
                <a:cs typeface="B Titr" panose="00000700000000000000" pitchFamily="2" charset="-78"/>
              </a:rPr>
              <a:t>استخراج معادلات بال فلزی تحت نیروی پیشران و جرم </a:t>
            </a:r>
            <a:r>
              <a:rPr lang="fa-IR" sz="2400" b="1" dirty="0" smtClean="0">
                <a:cs typeface="B Titr" panose="00000700000000000000" pitchFamily="2" charset="-78"/>
              </a:rPr>
              <a:t>موتور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</a:t>
            </a:r>
            <a:r>
              <a:rPr lang="fa-IR" sz="2400" b="1" dirty="0">
                <a:cs typeface="B Titr" panose="00000700000000000000" pitchFamily="2" charset="-78"/>
              </a:rPr>
              <a:t>استخراج معادلات بال </a:t>
            </a:r>
            <a:r>
              <a:rPr lang="fa-IR" sz="2400" b="1" dirty="0" smtClean="0">
                <a:cs typeface="B Titr" panose="00000700000000000000" pitchFamily="2" charset="-78"/>
              </a:rPr>
              <a:t>کامپوزیتی </a:t>
            </a:r>
            <a:r>
              <a:rPr lang="fa-IR" sz="2400" b="1" dirty="0">
                <a:cs typeface="B Titr" panose="00000700000000000000" pitchFamily="2" charset="-78"/>
              </a:rPr>
              <a:t>تحت نیروی پیشران و </a:t>
            </a:r>
            <a:r>
              <a:rPr lang="fa-IR" sz="2400" b="1" dirty="0" smtClean="0">
                <a:cs typeface="B Titr" panose="00000700000000000000" pitchFamily="2" charset="-78"/>
              </a:rPr>
              <a:t>جرم موتور</a:t>
            </a:r>
            <a:endParaRPr lang="en-US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سختی ها خمشی و پیچشی و کوپلینگ برای ماده کامپوزیت تک لایه اروتروپیک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</a:t>
            </a:r>
            <a:r>
              <a:rPr lang="fa-IR" sz="2400" b="1" dirty="0">
                <a:cs typeface="B Titr" panose="00000700000000000000" pitchFamily="2" charset="-78"/>
              </a:rPr>
              <a:t>محاسبه سختی ها خمشی و پیچشی و کوپلینگ برای ماده کامپوزیت </a:t>
            </a:r>
            <a:r>
              <a:rPr lang="fa-IR" sz="2400" b="1" dirty="0" smtClean="0">
                <a:cs typeface="B Titr" panose="00000700000000000000" pitchFamily="2" charset="-78"/>
              </a:rPr>
              <a:t>چند </a:t>
            </a:r>
            <a:r>
              <a:rPr lang="fa-IR" sz="2400" b="1" dirty="0">
                <a:cs typeface="B Titr" panose="00000700000000000000" pitchFamily="2" charset="-78"/>
              </a:rPr>
              <a:t>لایه اروتروپیک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محاسبه سرعت ناپایداری (فلاتر) برای بال با دو موتورمتصل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متلب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- آشنایی با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به منظور مدل سازی مسئله، ابتدا بایستی معادلات حاکم بر سیستم مورد نظر به دست آید. در به دست آوردن معادلات، چندین روش تحلیل دینامیکی وجود دارد که عبارتند از</a:t>
            </a:r>
            <a:r>
              <a:rPr lang="fa-IR" sz="2400" dirty="0" smtClean="0">
                <a:cs typeface="B Titr" panose="00000700000000000000" pitchFamily="2" charset="-78"/>
              </a:rPr>
              <a:t>:</a:t>
            </a:r>
            <a:endParaRPr lang="en-US" sz="2400" dirty="0" smtClean="0">
              <a:cs typeface="B Titr" panose="000007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قانون دالمبرت</a:t>
            </a:r>
            <a:endParaRPr lang="en-US" sz="2400" dirty="0">
              <a:cs typeface="B Titr" panose="000007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اصل همیلتون</a:t>
            </a:r>
            <a:endParaRPr lang="en-US" sz="2400" dirty="0">
              <a:cs typeface="B Titr" panose="000007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روابط </a:t>
            </a:r>
            <a:r>
              <a:rPr lang="fa-IR" sz="2400" dirty="0" smtClean="0">
                <a:cs typeface="B Titr" panose="00000700000000000000" pitchFamily="2" charset="-78"/>
              </a:rPr>
              <a:t>لاگرانژ</a:t>
            </a:r>
            <a:endParaRPr lang="en-US" sz="2400" dirty="0" smtClean="0">
              <a:cs typeface="B Titr" panose="000007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که ما با استفاده از  روابط لاگرانژ معادلات حاکم بر سیستم را بدست آورده ایم 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در ابتدا توسط روشی تحلیلی، معادلات حرکت یک بال کامپوزیتی تحت نیروی پیشران و همچنین جرم موتور، با در نظر گرفتن بال به صورت یک تیر یکسر گیردار و با استفاده از معادلات </a:t>
            </a:r>
            <a:r>
              <a:rPr lang="fa-IR" sz="2400" dirty="0" smtClean="0">
                <a:cs typeface="B Titr" panose="00000700000000000000" pitchFamily="2" charset="-78"/>
              </a:rPr>
              <a:t>لاگرانژ، </a:t>
            </a:r>
            <a:r>
              <a:rPr lang="fa-IR" sz="2400" dirty="0">
                <a:cs typeface="B Titr" panose="00000700000000000000" pitchFamily="2" charset="-78"/>
              </a:rPr>
              <a:t>استخراج شده </a:t>
            </a:r>
            <a:r>
              <a:rPr lang="fa-IR" sz="2400" dirty="0" smtClean="0">
                <a:cs typeface="B Titr" panose="00000700000000000000" pitchFamily="2" charset="-78"/>
              </a:rPr>
              <a:t>است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کُد </a:t>
            </a:r>
            <a:r>
              <a:rPr lang="fa-IR" sz="2400" dirty="0" smtClean="0">
                <a:cs typeface="B Titr" panose="00000700000000000000" pitchFamily="2" charset="-78"/>
              </a:rPr>
              <a:t>مساله </a:t>
            </a:r>
            <a:r>
              <a:rPr lang="fa-IR" sz="2400" dirty="0">
                <a:cs typeface="B Titr" panose="00000700000000000000" pitchFamily="2" charset="-78"/>
              </a:rPr>
              <a:t>مورد نظر، محاسبه سرعت </a:t>
            </a:r>
            <a:r>
              <a:rPr lang="fa-IR" sz="2400" dirty="0" smtClean="0">
                <a:cs typeface="B Titr" panose="00000700000000000000" pitchFamily="2" charset="-78"/>
              </a:rPr>
              <a:t>ناپایداری </a:t>
            </a:r>
            <a:r>
              <a:rPr lang="fa-IR" sz="2400" dirty="0">
                <a:cs typeface="B Titr" panose="00000700000000000000" pitchFamily="2" charset="-78"/>
              </a:rPr>
              <a:t>بال کامپوزیتی </a:t>
            </a:r>
            <a:r>
              <a:rPr lang="fa-IR" sz="2400" dirty="0" smtClean="0">
                <a:cs typeface="B Titr" panose="00000700000000000000" pitchFamily="2" charset="-78"/>
              </a:rPr>
              <a:t>می</a:t>
            </a:r>
            <a:r>
              <a:rPr lang="fa-IR" sz="2400" dirty="0">
                <a:cs typeface="B Titr" panose="00000700000000000000" pitchFamily="2" charset="-78"/>
              </a:rPr>
              <a:t>‌</a:t>
            </a:r>
            <a:r>
              <a:rPr lang="fa-IR" sz="2400" dirty="0" smtClean="0">
                <a:cs typeface="B Titr" panose="00000700000000000000" pitchFamily="2" charset="-78"/>
              </a:rPr>
              <a:t>باشد. </a:t>
            </a:r>
            <a:r>
              <a:rPr lang="fa-IR" sz="2400" dirty="0">
                <a:cs typeface="B Titr" panose="00000700000000000000" pitchFamily="2" charset="-78"/>
              </a:rPr>
              <a:t>قابلیت </a:t>
            </a:r>
            <a:r>
              <a:rPr lang="fa-IR" sz="2400" dirty="0" smtClean="0">
                <a:cs typeface="B Titr" panose="00000700000000000000" pitchFamily="2" charset="-78"/>
              </a:rPr>
              <a:t>بررسی سرعت ناپایداری برای بال با موتور متصل در این کد وجود دارد.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يك مقاله علمي پژوهشي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724400"/>
            <a:ext cx="3124200" cy="18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9"/>
            <a:ext cx="83820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تغییرات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سختیهای خمشی، پیچشی و کوپلینگ بین آنها برای ماده مورد نظر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5398770" cy="312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نحوه­ی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تغییرات سرعت فلاتر بال کامپوزیتی مورد نظر بدون داشتن تاثیرات جرم و نیروی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پیشران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 اساس زاویه الیاف(تک لایه)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60" y="2667000"/>
            <a:ext cx="4983480" cy="29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1219201"/>
            <a:ext cx="8229600" cy="47880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تاثیر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مقدار جرم متمرکز بر روی سرعت فلاتر در زاویه الیاف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مختلف(کامپوزیت تک لایه)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80" y="2265839"/>
            <a:ext cx="4892040" cy="2956560"/>
          </a:xfrm>
        </p:spPr>
      </p:pic>
    </p:spTree>
    <p:extLst>
      <p:ext uri="{BB962C8B-B14F-4D97-AF65-F5344CB8AC3E}">
        <p14:creationId xmlns:p14="http://schemas.microsoft.com/office/powerpoint/2010/main" val="11983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90800"/>
            <a:ext cx="4922520" cy="2880360"/>
          </a:xfrm>
        </p:spPr>
      </p:pic>
      <p:sp>
        <p:nvSpPr>
          <p:cNvPr id="5" name="Title 2"/>
          <p:cNvSpPr txBox="1">
            <a:spLocks noGrp="1"/>
          </p:cNvSpPr>
          <p:nvPr>
            <p:ph type="title"/>
          </p:nvPr>
        </p:nvSpPr>
        <p:spPr>
          <a:xfrm>
            <a:off x="228600" y="1498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09600" y="990600"/>
            <a:ext cx="8229600" cy="47880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تاثیر میزان جرم متمرکز و مکان قرارگیری آن در راستای طولی، بر روی فلاتر بال کامپوزیتی دارای زاویه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لایه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45- درجه و نیروی پیشران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p=2</a:t>
            </a:r>
          </a:p>
        </p:txBody>
      </p:sp>
    </p:spTree>
    <p:extLst>
      <p:ext uri="{BB962C8B-B14F-4D97-AF65-F5344CB8AC3E}">
        <p14:creationId xmlns:p14="http://schemas.microsoft.com/office/powerpoint/2010/main" val="10465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5707"/>
                <a:ext cx="8458200" cy="4525963"/>
              </a:xfrm>
            </p:spPr>
            <p:txBody>
              <a:bodyPr>
                <a:normAutofit/>
              </a:bodyPr>
              <a:lstStyle/>
              <a:p>
                <a:pPr lvl="0" algn="r" rtl="1">
                  <a:lnSpc>
                    <a:spcPct val="150000"/>
                  </a:lnSpc>
                </a:pPr>
                <a:r>
                  <a:rPr lang="fa-IR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تاثیر تغییر نیروی بی بعد پیشران موتور دو بر روی سرعت فلاتر بال کامپوزیتی در زوایای مختلف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=2, </a:t>
                </a: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=0.3 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</a:t>
                </a: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0.7 )</a:t>
                </a:r>
              </a:p>
              <a:p>
                <a:pPr lvl="0" algn="r" rtl="1">
                  <a:lnSpc>
                    <a:spcPct val="150000"/>
                  </a:lnSpc>
                </a:pP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=1,</a:t>
                </a:r>
                <a:r>
                  <a:rPr lang="fa-IR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fa-IR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endParaRPr lang="en-US" sz="2400" dirty="0">
                  <a:solidFill>
                    <a:srgbClr val="0000FF"/>
                  </a:solidFill>
                  <a:cs typeface="B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5707"/>
                <a:ext cx="8458200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839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124200"/>
            <a:ext cx="4568190" cy="26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5305" y="1147095"/>
                <a:ext cx="8229600" cy="4525963"/>
              </a:xfrm>
            </p:spPr>
            <p:txBody>
              <a:bodyPr>
                <a:norm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fa-IR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نمودار تغییرات سرعت فلاتر در برابر تغییر میزان جرم های متمرکز در زوایای مختلف </a:t>
                </a: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=0.3 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B Titr" panose="00000700000000000000" pitchFamily="2" charset="-78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=0.7 </a:t>
                </a: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)</a:t>
                </a:r>
                <a:r>
                  <a:rPr lang="en-US" sz="2400" dirty="0">
                    <a:solidFill>
                      <a:srgbClr val="0000FF"/>
                    </a:solidFill>
                    <a:cs typeface="B Titr" panose="00000700000000000000" pitchFamily="2" charset="-78"/>
                  </a:rPr>
                  <a:t> </a:t>
                </a:r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1</m:t>
                        </m:r>
                      </m:sub>
                    </m:sSub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B Titr" panose="00000700000000000000" pitchFamily="2" charset="-78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cs typeface="B Titr" panose="00000700000000000000" pitchFamily="2" charset="-78"/>
                  </a:rPr>
                  <a:t>=5</a:t>
                </a:r>
                <a:endParaRPr lang="en-US" sz="2400" b="1" dirty="0">
                  <a:solidFill>
                    <a:srgbClr val="0000FF"/>
                  </a:solidFill>
                  <a:cs typeface="B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305" y="1147095"/>
                <a:ext cx="8229600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276600"/>
            <a:ext cx="4880610" cy="279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4410</TotalTime>
  <Words>361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B Titr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بررسی ناپایداری دینامیکی(فلاتر)  بال کامپوزیتی   و جرم خارجی متصل    سعید محرمی دی 96     </vt:lpstr>
      <vt:lpstr> </vt:lpstr>
      <vt:lpstr>PowerPoint Presentation</vt:lpstr>
      <vt:lpstr>توانمندیهای کُد</vt:lpstr>
      <vt:lpstr>توانمندیهای کُد</vt:lpstr>
      <vt:lpstr>PowerPoint Presentation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219</cp:revision>
  <dcterms:created xsi:type="dcterms:W3CDTF">2006-08-16T00:00:00Z</dcterms:created>
  <dcterms:modified xsi:type="dcterms:W3CDTF">2018-04-14T07:20:42Z</dcterms:modified>
</cp:coreProperties>
</file>